
<file path=[Content_Types].xml><?xml version="1.0" encoding="utf-8"?>
<Types xmlns="http://schemas.openxmlformats.org/package/2006/content-types">
  <Default Extension="png" ContentType="image/png"/>
  <Default Extension="svg" ContentType="image/svg+xml"/>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6" r:id="rId1"/>
  </p:sldMasterIdLst>
  <p:notesMasterIdLst>
    <p:notesMasterId r:id="rId19"/>
  </p:notesMasterIdLst>
  <p:sldIdLst>
    <p:sldId id="256" r:id="rId2"/>
    <p:sldId id="257" r:id="rId3"/>
    <p:sldId id="260" r:id="rId4"/>
    <p:sldId id="262" r:id="rId5"/>
    <p:sldId id="263" r:id="rId6"/>
    <p:sldId id="270" r:id="rId7"/>
    <p:sldId id="300" r:id="rId8"/>
    <p:sldId id="266" r:id="rId9"/>
    <p:sldId id="296" r:id="rId10"/>
    <p:sldId id="301" r:id="rId11"/>
    <p:sldId id="302" r:id="rId12"/>
    <p:sldId id="303" r:id="rId13"/>
    <p:sldId id="293" r:id="rId14"/>
    <p:sldId id="298" r:id="rId15"/>
    <p:sldId id="304" r:id="rId16"/>
    <p:sldId id="299" r:id="rId17"/>
    <p:sldId id="295" r:id="rId18"/>
  </p:sldIdLst>
  <p:sldSz cx="9144000" cy="5143500" type="screen16x9"/>
  <p:notesSz cx="6858000" cy="9144000"/>
  <p:embeddedFontLst>
    <p:embeddedFont>
      <p:font typeface="Bebas Neue" panose="020B0604020202020204" charset="0"/>
      <p:regular r:id="rId20"/>
    </p:embeddedFont>
    <p:embeddedFont>
      <p:font typeface="Golos Text Medium" panose="020B0604020202020204" charset="0"/>
      <p:regular r:id="rId21"/>
      <p:bold r:id="rId22"/>
    </p:embeddedFont>
    <p:embeddedFont>
      <p:font typeface="Golos Text" panose="020B0604020202020204" charset="0"/>
      <p:regular r:id="rId23"/>
      <p:bold r:id="rId2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Nikhil Raj" initials="NR" lastIdx="1" clrIdx="0">
    <p:extLst>
      <p:ext uri="{19B8F6BF-5375-455C-9EA6-DF929625EA0E}">
        <p15:presenceInfo xmlns:p15="http://schemas.microsoft.com/office/powerpoint/2012/main" userId="7f7387055f42958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62C076E-589B-4237-8BE4-87725FB2B1DC}">
  <a:tblStyle styleId="{762C076E-589B-4237-8BE4-87725FB2B1DC}"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69" autoAdjust="0"/>
    <p:restoredTop sz="94679"/>
  </p:normalViewPr>
  <p:slideViewPr>
    <p:cSldViewPr snapToGrid="0" snapToObjects="1">
      <p:cViewPr varScale="1">
        <p:scale>
          <a:sx n="102" d="100"/>
          <a:sy n="102" d="100"/>
        </p:scale>
        <p:origin x="125" y="3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22a8e28482d_0_6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22a8e28482d_0_6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2"/>
        <p:cNvGrpSpPr/>
        <p:nvPr/>
      </p:nvGrpSpPr>
      <p:grpSpPr>
        <a:xfrm>
          <a:off x="0" y="0"/>
          <a:ext cx="0" cy="0"/>
          <a:chOff x="0" y="0"/>
          <a:chExt cx="0" cy="0"/>
        </a:xfrm>
      </p:grpSpPr>
      <p:sp>
        <p:nvSpPr>
          <p:cNvPr id="483" name="Google Shape;483;g22b21ebf290_0_1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4" name="Google Shape;484;g22b21ebf290_0_1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917575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2"/>
        <p:cNvGrpSpPr/>
        <p:nvPr/>
      </p:nvGrpSpPr>
      <p:grpSpPr>
        <a:xfrm>
          <a:off x="0" y="0"/>
          <a:ext cx="0" cy="0"/>
          <a:chOff x="0" y="0"/>
          <a:chExt cx="0" cy="0"/>
        </a:xfrm>
      </p:grpSpPr>
      <p:sp>
        <p:nvSpPr>
          <p:cNvPr id="483" name="Google Shape;483;g22b21ebf290_0_1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4" name="Google Shape;484;g22b21ebf290_0_1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411646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2"/>
        <p:cNvGrpSpPr/>
        <p:nvPr/>
      </p:nvGrpSpPr>
      <p:grpSpPr>
        <a:xfrm>
          <a:off x="0" y="0"/>
          <a:ext cx="0" cy="0"/>
          <a:chOff x="0" y="0"/>
          <a:chExt cx="0" cy="0"/>
        </a:xfrm>
      </p:grpSpPr>
      <p:sp>
        <p:nvSpPr>
          <p:cNvPr id="483" name="Google Shape;483;g22b21ebf290_0_1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4" name="Google Shape;484;g22b21ebf290_0_1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121262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g22b21ebf290_0_2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7" name="Google Shape;517;g22b21ebf290_0_2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306893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g22b21ebf290_0_2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7" name="Google Shape;517;g22b21ebf290_0_2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82056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g22b21ebf290_0_2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7" name="Google Shape;517;g22b21ebf290_0_2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2908460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6"/>
        <p:cNvGrpSpPr/>
        <p:nvPr/>
      </p:nvGrpSpPr>
      <p:grpSpPr>
        <a:xfrm>
          <a:off x="0" y="0"/>
          <a:ext cx="0" cy="0"/>
          <a:chOff x="0" y="0"/>
          <a:chExt cx="0" cy="0"/>
        </a:xfrm>
      </p:grpSpPr>
      <p:sp>
        <p:nvSpPr>
          <p:cNvPr id="987" name="Google Shape;987;g22b21ebf290_0_4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8" name="Google Shape;988;g22b21ebf290_0_4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316483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g22b21ebf290_0_2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7" name="Google Shape;517;g22b21ebf290_0_2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878577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22a8e28482d_0_10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22a8e28482d_0_10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22c61ebc3c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22c61ebc3c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g22b21ebf290_0_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1" name="Google Shape;451;g22b21ebf290_0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
        <p:cNvGrpSpPr/>
        <p:nvPr/>
      </p:nvGrpSpPr>
      <p:grpSpPr>
        <a:xfrm>
          <a:off x="0" y="0"/>
          <a:ext cx="0" cy="0"/>
          <a:chOff x="0" y="0"/>
          <a:chExt cx="0" cy="0"/>
        </a:xfrm>
      </p:grpSpPr>
      <p:sp>
        <p:nvSpPr>
          <p:cNvPr id="458" name="Google Shape;458;g22b21ebf290_0_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9" name="Google Shape;459;g22b21ebf290_0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g22b21ebf290_0_2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7" name="Google Shape;517;g22b21ebf290_0_2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2"/>
        <p:cNvGrpSpPr/>
        <p:nvPr/>
      </p:nvGrpSpPr>
      <p:grpSpPr>
        <a:xfrm>
          <a:off x="0" y="0"/>
          <a:ext cx="0" cy="0"/>
          <a:chOff x="0" y="0"/>
          <a:chExt cx="0" cy="0"/>
        </a:xfrm>
      </p:grpSpPr>
      <p:sp>
        <p:nvSpPr>
          <p:cNvPr id="483" name="Google Shape;483;g22b21ebf290_0_1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4" name="Google Shape;484;g22b21ebf290_0_1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873056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2"/>
        <p:cNvGrpSpPr/>
        <p:nvPr/>
      </p:nvGrpSpPr>
      <p:grpSpPr>
        <a:xfrm>
          <a:off x="0" y="0"/>
          <a:ext cx="0" cy="0"/>
          <a:chOff x="0" y="0"/>
          <a:chExt cx="0" cy="0"/>
        </a:xfrm>
      </p:grpSpPr>
      <p:sp>
        <p:nvSpPr>
          <p:cNvPr id="483" name="Google Shape;483;g22b21ebf290_0_1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4" name="Google Shape;484;g22b21ebf290_0_1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2"/>
        <p:cNvGrpSpPr/>
        <p:nvPr/>
      </p:nvGrpSpPr>
      <p:grpSpPr>
        <a:xfrm>
          <a:off x="0" y="0"/>
          <a:ext cx="0" cy="0"/>
          <a:chOff x="0" y="0"/>
          <a:chExt cx="0" cy="0"/>
        </a:xfrm>
      </p:grpSpPr>
      <p:sp>
        <p:nvSpPr>
          <p:cNvPr id="483" name="Google Shape;483;g22b21ebf290_0_1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4" name="Google Shape;484;g22b21ebf290_0_1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2731330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blip>
          <a:stretch>
            <a:fillRect/>
          </a:stretch>
        </p:blipFill>
        <p:spPr>
          <a:xfrm>
            <a:off x="0" y="0"/>
            <a:ext cx="9144000" cy="5143500"/>
          </a:xfrm>
          <a:prstGeom prst="rect">
            <a:avLst/>
          </a:prstGeom>
          <a:noFill/>
          <a:ln>
            <a:noFill/>
          </a:ln>
        </p:spPr>
      </p:pic>
      <p:sp>
        <p:nvSpPr>
          <p:cNvPr id="10" name="Google Shape;10;p2"/>
          <p:cNvSpPr txBox="1">
            <a:spLocks noGrp="1"/>
          </p:cNvSpPr>
          <p:nvPr>
            <p:ph type="ctrTitle"/>
          </p:nvPr>
        </p:nvSpPr>
        <p:spPr>
          <a:xfrm>
            <a:off x="715100" y="714150"/>
            <a:ext cx="4652400" cy="1857600"/>
          </a:xfrm>
          <a:prstGeom prst="rect">
            <a:avLst/>
          </a:prstGeom>
        </p:spPr>
        <p:txBody>
          <a:bodyPr spcFirstLastPara="1" wrap="square" lIns="91425" tIns="91425" rIns="91425" bIns="91425" anchor="ctr" anchorCtr="0">
            <a:noAutofit/>
          </a:bodyPr>
          <a:lstStyle>
            <a:lvl1pPr lvl="0">
              <a:spcBef>
                <a:spcPts val="0"/>
              </a:spcBef>
              <a:spcAft>
                <a:spcPts val="0"/>
              </a:spcAft>
              <a:buSzPts val="5200"/>
              <a:buNone/>
              <a:defRPr sz="4800" b="0">
                <a:latin typeface="Golos Text Medium"/>
                <a:ea typeface="Golos Text Medium"/>
                <a:cs typeface="Golos Text Medium"/>
                <a:sym typeface="Golos Text Medium"/>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48"/>
        <p:cNvGrpSpPr/>
        <p:nvPr/>
      </p:nvGrpSpPr>
      <p:grpSpPr>
        <a:xfrm>
          <a:off x="0" y="0"/>
          <a:ext cx="0" cy="0"/>
          <a:chOff x="0" y="0"/>
          <a:chExt cx="0" cy="0"/>
        </a:xfrm>
      </p:grpSpPr>
      <p:pic>
        <p:nvPicPr>
          <p:cNvPr id="49" name="Google Shape;49;p13"/>
          <p:cNvPicPr preferRelativeResize="0"/>
          <p:nvPr/>
        </p:nvPicPr>
        <p:blipFill>
          <a:blip r:embed="rId2">
            <a:alphaModFix/>
          </a:blip>
          <a:stretch>
            <a:fillRect/>
          </a:stretch>
        </p:blipFill>
        <p:spPr>
          <a:xfrm rot="10800000">
            <a:off x="0" y="0"/>
            <a:ext cx="9144000" cy="5143500"/>
          </a:xfrm>
          <a:prstGeom prst="rect">
            <a:avLst/>
          </a:prstGeom>
          <a:noFill/>
          <a:ln>
            <a:noFill/>
          </a:ln>
        </p:spPr>
      </p:pic>
      <p:sp>
        <p:nvSpPr>
          <p:cNvPr id="50" name="Google Shape;50;p13"/>
          <p:cNvSpPr txBox="1">
            <a:spLocks noGrp="1"/>
          </p:cNvSpPr>
          <p:nvPr>
            <p:ph type="title" hasCustomPrompt="1"/>
          </p:nvPr>
        </p:nvSpPr>
        <p:spPr>
          <a:xfrm>
            <a:off x="715100" y="1547208"/>
            <a:ext cx="1335600" cy="5253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3000"/>
              <a:buNone/>
              <a:defRPr sz="2000" b="0">
                <a:solidFill>
                  <a:schemeClr val="accent3"/>
                </a:solidFill>
                <a:latin typeface="Golos Text Medium"/>
                <a:ea typeface="Golos Text Medium"/>
                <a:cs typeface="Golos Text Medium"/>
                <a:sym typeface="Golos Text Medium"/>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1" name="Google Shape;51;p13"/>
          <p:cNvSpPr txBox="1">
            <a:spLocks noGrp="1"/>
          </p:cNvSpPr>
          <p:nvPr>
            <p:ph type="subTitle" idx="1"/>
          </p:nvPr>
        </p:nvSpPr>
        <p:spPr>
          <a:xfrm>
            <a:off x="2050814" y="1547208"/>
            <a:ext cx="6378300" cy="5253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Clr>
                <a:schemeClr val="dk1"/>
              </a:buClr>
              <a:buSzPts val="2400"/>
              <a:buFont typeface="Bebas Neue"/>
              <a:buNone/>
              <a:defRPr sz="2000">
                <a:solidFill>
                  <a:schemeClr val="dk1"/>
                </a:solidFill>
                <a:latin typeface="Golos Text Medium"/>
                <a:ea typeface="Golos Text Medium"/>
                <a:cs typeface="Golos Text Medium"/>
                <a:sym typeface="Golos Text Medium"/>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52" name="Google Shape;52;p13"/>
          <p:cNvSpPr txBox="1">
            <a:spLocks noGrp="1"/>
          </p:cNvSpPr>
          <p:nvPr>
            <p:ph type="title" idx="2"/>
          </p:nvPr>
        </p:nvSpPr>
        <p:spPr>
          <a:xfrm>
            <a:off x="715100" y="535000"/>
            <a:ext cx="7713900" cy="7074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Clr>
                <a:schemeClr val="dk1"/>
              </a:buClr>
              <a:buSzPts val="3000"/>
              <a:buFont typeface="Golos Text"/>
              <a:buNone/>
              <a:defRPr sz="3000" b="0">
                <a:solidFill>
                  <a:schemeClr val="dk1"/>
                </a:solidFill>
                <a:latin typeface="Golos Text Medium"/>
                <a:ea typeface="Golos Text Medium"/>
                <a:cs typeface="Golos Text Medium"/>
                <a:sym typeface="Golos Text Medium"/>
              </a:defRPr>
            </a:lvl1pPr>
            <a:lvl2pPr lvl="1" rtl="0">
              <a:lnSpc>
                <a:spcPct val="115000"/>
              </a:lnSpc>
              <a:spcBef>
                <a:spcPts val="0"/>
              </a:spcBef>
              <a:spcAft>
                <a:spcPts val="0"/>
              </a:spcAft>
              <a:buClr>
                <a:schemeClr val="dk1"/>
              </a:buClr>
              <a:buSzPts val="3200"/>
              <a:buFont typeface="Golos Text"/>
              <a:buNone/>
              <a:defRPr sz="3200" b="1">
                <a:solidFill>
                  <a:schemeClr val="dk1"/>
                </a:solidFill>
                <a:latin typeface="Golos Text"/>
                <a:ea typeface="Golos Text"/>
                <a:cs typeface="Golos Text"/>
                <a:sym typeface="Golos Text"/>
              </a:defRPr>
            </a:lvl2pPr>
            <a:lvl3pPr lvl="2" rtl="0">
              <a:lnSpc>
                <a:spcPct val="115000"/>
              </a:lnSpc>
              <a:spcBef>
                <a:spcPts val="0"/>
              </a:spcBef>
              <a:spcAft>
                <a:spcPts val="0"/>
              </a:spcAft>
              <a:buClr>
                <a:schemeClr val="dk1"/>
              </a:buClr>
              <a:buSzPts val="3200"/>
              <a:buFont typeface="Golos Text"/>
              <a:buNone/>
              <a:defRPr sz="3200" b="1">
                <a:solidFill>
                  <a:schemeClr val="dk1"/>
                </a:solidFill>
                <a:latin typeface="Golos Text"/>
                <a:ea typeface="Golos Text"/>
                <a:cs typeface="Golos Text"/>
                <a:sym typeface="Golos Text"/>
              </a:defRPr>
            </a:lvl3pPr>
            <a:lvl4pPr lvl="3" rtl="0">
              <a:lnSpc>
                <a:spcPct val="115000"/>
              </a:lnSpc>
              <a:spcBef>
                <a:spcPts val="0"/>
              </a:spcBef>
              <a:spcAft>
                <a:spcPts val="0"/>
              </a:spcAft>
              <a:buClr>
                <a:schemeClr val="dk1"/>
              </a:buClr>
              <a:buSzPts val="3200"/>
              <a:buFont typeface="Golos Text"/>
              <a:buNone/>
              <a:defRPr sz="3200" b="1">
                <a:solidFill>
                  <a:schemeClr val="dk1"/>
                </a:solidFill>
                <a:latin typeface="Golos Text"/>
                <a:ea typeface="Golos Text"/>
                <a:cs typeface="Golos Text"/>
                <a:sym typeface="Golos Text"/>
              </a:defRPr>
            </a:lvl4pPr>
            <a:lvl5pPr lvl="4" rtl="0">
              <a:lnSpc>
                <a:spcPct val="115000"/>
              </a:lnSpc>
              <a:spcBef>
                <a:spcPts val="0"/>
              </a:spcBef>
              <a:spcAft>
                <a:spcPts val="0"/>
              </a:spcAft>
              <a:buClr>
                <a:schemeClr val="dk1"/>
              </a:buClr>
              <a:buSzPts val="3200"/>
              <a:buFont typeface="Golos Text"/>
              <a:buNone/>
              <a:defRPr sz="3200" b="1">
                <a:solidFill>
                  <a:schemeClr val="dk1"/>
                </a:solidFill>
                <a:latin typeface="Golos Text"/>
                <a:ea typeface="Golos Text"/>
                <a:cs typeface="Golos Text"/>
                <a:sym typeface="Golos Text"/>
              </a:defRPr>
            </a:lvl5pPr>
            <a:lvl6pPr lvl="5" rtl="0">
              <a:lnSpc>
                <a:spcPct val="115000"/>
              </a:lnSpc>
              <a:spcBef>
                <a:spcPts val="0"/>
              </a:spcBef>
              <a:spcAft>
                <a:spcPts val="0"/>
              </a:spcAft>
              <a:buClr>
                <a:schemeClr val="dk1"/>
              </a:buClr>
              <a:buSzPts val="3200"/>
              <a:buFont typeface="Golos Text"/>
              <a:buNone/>
              <a:defRPr sz="3200" b="1">
                <a:solidFill>
                  <a:schemeClr val="dk1"/>
                </a:solidFill>
                <a:latin typeface="Golos Text"/>
                <a:ea typeface="Golos Text"/>
                <a:cs typeface="Golos Text"/>
                <a:sym typeface="Golos Text"/>
              </a:defRPr>
            </a:lvl6pPr>
            <a:lvl7pPr lvl="6" rtl="0">
              <a:lnSpc>
                <a:spcPct val="115000"/>
              </a:lnSpc>
              <a:spcBef>
                <a:spcPts val="0"/>
              </a:spcBef>
              <a:spcAft>
                <a:spcPts val="0"/>
              </a:spcAft>
              <a:buClr>
                <a:schemeClr val="dk1"/>
              </a:buClr>
              <a:buSzPts val="3200"/>
              <a:buFont typeface="Golos Text"/>
              <a:buNone/>
              <a:defRPr sz="3200" b="1">
                <a:solidFill>
                  <a:schemeClr val="dk1"/>
                </a:solidFill>
                <a:latin typeface="Golos Text"/>
                <a:ea typeface="Golos Text"/>
                <a:cs typeface="Golos Text"/>
                <a:sym typeface="Golos Text"/>
              </a:defRPr>
            </a:lvl7pPr>
            <a:lvl8pPr lvl="7" rtl="0">
              <a:lnSpc>
                <a:spcPct val="115000"/>
              </a:lnSpc>
              <a:spcBef>
                <a:spcPts val="0"/>
              </a:spcBef>
              <a:spcAft>
                <a:spcPts val="0"/>
              </a:spcAft>
              <a:buClr>
                <a:schemeClr val="dk1"/>
              </a:buClr>
              <a:buSzPts val="3200"/>
              <a:buFont typeface="Golos Text"/>
              <a:buNone/>
              <a:defRPr sz="3200" b="1">
                <a:solidFill>
                  <a:schemeClr val="dk1"/>
                </a:solidFill>
                <a:latin typeface="Golos Text"/>
                <a:ea typeface="Golos Text"/>
                <a:cs typeface="Golos Text"/>
                <a:sym typeface="Golos Text"/>
              </a:defRPr>
            </a:lvl8pPr>
            <a:lvl9pPr lvl="8" rtl="0">
              <a:lnSpc>
                <a:spcPct val="115000"/>
              </a:lnSpc>
              <a:spcBef>
                <a:spcPts val="0"/>
              </a:spcBef>
              <a:spcAft>
                <a:spcPts val="0"/>
              </a:spcAft>
              <a:buClr>
                <a:schemeClr val="dk1"/>
              </a:buClr>
              <a:buSzPts val="3200"/>
              <a:buFont typeface="Golos Text"/>
              <a:buNone/>
              <a:defRPr sz="3200" b="1">
                <a:solidFill>
                  <a:schemeClr val="dk1"/>
                </a:solidFill>
                <a:latin typeface="Golos Text"/>
                <a:ea typeface="Golos Text"/>
                <a:cs typeface="Golos Text"/>
                <a:sym typeface="Golos Text"/>
              </a:defRPr>
            </a:lvl9pPr>
          </a:lstStyle>
          <a:p>
            <a:endParaRPr/>
          </a:p>
        </p:txBody>
      </p:sp>
      <p:sp>
        <p:nvSpPr>
          <p:cNvPr id="53" name="Google Shape;53;p13"/>
          <p:cNvSpPr txBox="1">
            <a:spLocks noGrp="1"/>
          </p:cNvSpPr>
          <p:nvPr>
            <p:ph type="title" idx="3" hasCustomPrompt="1"/>
          </p:nvPr>
        </p:nvSpPr>
        <p:spPr>
          <a:xfrm>
            <a:off x="715100" y="2224908"/>
            <a:ext cx="1335600" cy="5253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3000"/>
              <a:buNone/>
              <a:defRPr sz="2000" b="0">
                <a:solidFill>
                  <a:schemeClr val="accent3"/>
                </a:solidFill>
                <a:latin typeface="Golos Text Medium"/>
                <a:ea typeface="Golos Text Medium"/>
                <a:cs typeface="Golos Text Medium"/>
                <a:sym typeface="Golos Text Medium"/>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4" name="Google Shape;54;p13"/>
          <p:cNvSpPr txBox="1">
            <a:spLocks noGrp="1"/>
          </p:cNvSpPr>
          <p:nvPr>
            <p:ph type="subTitle" idx="4"/>
          </p:nvPr>
        </p:nvSpPr>
        <p:spPr>
          <a:xfrm>
            <a:off x="2050814" y="2224908"/>
            <a:ext cx="6378300" cy="5253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Clr>
                <a:schemeClr val="dk1"/>
              </a:buClr>
              <a:buSzPts val="2400"/>
              <a:buFont typeface="Bebas Neue"/>
              <a:buNone/>
              <a:defRPr sz="2000">
                <a:solidFill>
                  <a:schemeClr val="dk1"/>
                </a:solidFill>
                <a:latin typeface="Golos Text Medium"/>
                <a:ea typeface="Golos Text Medium"/>
                <a:cs typeface="Golos Text Medium"/>
                <a:sym typeface="Golos Text Medium"/>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55" name="Google Shape;55;p13"/>
          <p:cNvSpPr txBox="1">
            <a:spLocks noGrp="1"/>
          </p:cNvSpPr>
          <p:nvPr>
            <p:ph type="title" idx="5" hasCustomPrompt="1"/>
          </p:nvPr>
        </p:nvSpPr>
        <p:spPr>
          <a:xfrm>
            <a:off x="715100" y="2902608"/>
            <a:ext cx="1335600" cy="5253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3000"/>
              <a:buNone/>
              <a:defRPr sz="2000" b="0">
                <a:solidFill>
                  <a:schemeClr val="accent3"/>
                </a:solidFill>
                <a:latin typeface="Golos Text Medium"/>
                <a:ea typeface="Golos Text Medium"/>
                <a:cs typeface="Golos Text Medium"/>
                <a:sym typeface="Golos Text Medium"/>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6" name="Google Shape;56;p13"/>
          <p:cNvSpPr txBox="1">
            <a:spLocks noGrp="1"/>
          </p:cNvSpPr>
          <p:nvPr>
            <p:ph type="subTitle" idx="6"/>
          </p:nvPr>
        </p:nvSpPr>
        <p:spPr>
          <a:xfrm>
            <a:off x="2050814" y="2902608"/>
            <a:ext cx="6378300" cy="5253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Clr>
                <a:schemeClr val="dk1"/>
              </a:buClr>
              <a:buSzPts val="2400"/>
              <a:buFont typeface="Bebas Neue"/>
              <a:buNone/>
              <a:defRPr sz="2000">
                <a:solidFill>
                  <a:schemeClr val="dk1"/>
                </a:solidFill>
                <a:latin typeface="Golos Text Medium"/>
                <a:ea typeface="Golos Text Medium"/>
                <a:cs typeface="Golos Text Medium"/>
                <a:sym typeface="Golos Text Medium"/>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57" name="Google Shape;57;p13"/>
          <p:cNvSpPr txBox="1">
            <a:spLocks noGrp="1"/>
          </p:cNvSpPr>
          <p:nvPr>
            <p:ph type="title" idx="7" hasCustomPrompt="1"/>
          </p:nvPr>
        </p:nvSpPr>
        <p:spPr>
          <a:xfrm>
            <a:off x="715100" y="3580308"/>
            <a:ext cx="1335600" cy="5253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3000"/>
              <a:buNone/>
              <a:defRPr sz="2000" b="0">
                <a:solidFill>
                  <a:schemeClr val="accent3"/>
                </a:solidFill>
                <a:latin typeface="Golos Text Medium"/>
                <a:ea typeface="Golos Text Medium"/>
                <a:cs typeface="Golos Text Medium"/>
                <a:sym typeface="Golos Text Medium"/>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8" name="Google Shape;58;p13"/>
          <p:cNvSpPr txBox="1">
            <a:spLocks noGrp="1"/>
          </p:cNvSpPr>
          <p:nvPr>
            <p:ph type="subTitle" idx="8"/>
          </p:nvPr>
        </p:nvSpPr>
        <p:spPr>
          <a:xfrm>
            <a:off x="2050814" y="3580308"/>
            <a:ext cx="6378300" cy="5253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Clr>
                <a:schemeClr val="dk1"/>
              </a:buClr>
              <a:buSzPts val="2400"/>
              <a:buFont typeface="Bebas Neue"/>
              <a:buNone/>
              <a:defRPr sz="2000">
                <a:solidFill>
                  <a:schemeClr val="dk1"/>
                </a:solidFill>
                <a:latin typeface="Golos Text Medium"/>
                <a:ea typeface="Golos Text Medium"/>
                <a:cs typeface="Golos Text Medium"/>
                <a:sym typeface="Golos Text Medium"/>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ext">
  <p:cSld name="CUSTOM">
    <p:spTree>
      <p:nvGrpSpPr>
        <p:cNvPr id="1" name="Shape 59"/>
        <p:cNvGrpSpPr/>
        <p:nvPr/>
      </p:nvGrpSpPr>
      <p:grpSpPr>
        <a:xfrm>
          <a:off x="0" y="0"/>
          <a:ext cx="0" cy="0"/>
          <a:chOff x="0" y="0"/>
          <a:chExt cx="0" cy="0"/>
        </a:xfrm>
      </p:grpSpPr>
      <p:pic>
        <p:nvPicPr>
          <p:cNvPr id="60" name="Google Shape;60;p14"/>
          <p:cNvPicPr preferRelativeResize="0"/>
          <p:nvPr/>
        </p:nvPicPr>
        <p:blipFill>
          <a:blip r:embed="rId2">
            <a:alphaModFix/>
          </a:blip>
          <a:stretch>
            <a:fillRect/>
          </a:stretch>
        </p:blipFill>
        <p:spPr>
          <a:xfrm rot="10800000">
            <a:off x="0" y="0"/>
            <a:ext cx="9144000" cy="5143500"/>
          </a:xfrm>
          <a:prstGeom prst="rect">
            <a:avLst/>
          </a:prstGeom>
          <a:noFill/>
          <a:ln>
            <a:noFill/>
          </a:ln>
        </p:spPr>
      </p:pic>
      <p:sp>
        <p:nvSpPr>
          <p:cNvPr id="61" name="Google Shape;61;p14"/>
          <p:cNvSpPr txBox="1">
            <a:spLocks noGrp="1"/>
          </p:cNvSpPr>
          <p:nvPr>
            <p:ph type="title"/>
          </p:nvPr>
        </p:nvSpPr>
        <p:spPr>
          <a:xfrm>
            <a:off x="715100" y="535000"/>
            <a:ext cx="7713900" cy="7074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Clr>
                <a:schemeClr val="dk1"/>
              </a:buClr>
              <a:buSzPts val="3000"/>
              <a:buFont typeface="Golos Text Medium"/>
              <a:buNone/>
              <a:defRPr sz="3000">
                <a:solidFill>
                  <a:schemeClr val="dk1"/>
                </a:solidFill>
                <a:latin typeface="Golos Text Medium"/>
                <a:ea typeface="Golos Text Medium"/>
                <a:cs typeface="Golos Text Medium"/>
                <a:sym typeface="Golos Text Medium"/>
              </a:defRPr>
            </a:lvl1pPr>
            <a:lvl2pPr lvl="1"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2pPr>
            <a:lvl3pPr lvl="2"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3pPr>
            <a:lvl4pPr lvl="3"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4pPr>
            <a:lvl5pPr lvl="4"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5pPr>
            <a:lvl6pPr lvl="5"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6pPr>
            <a:lvl7pPr lvl="6"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7pPr>
            <a:lvl8pPr lvl="7"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8pPr>
            <a:lvl9pPr lvl="8"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9pPr>
          </a:lstStyle>
          <a:p>
            <a:endParaRPr/>
          </a:p>
        </p:txBody>
      </p:sp>
      <p:sp>
        <p:nvSpPr>
          <p:cNvPr id="62" name="Google Shape;62;p14"/>
          <p:cNvSpPr txBox="1">
            <a:spLocks noGrp="1"/>
          </p:cNvSpPr>
          <p:nvPr>
            <p:ph type="body" idx="1"/>
          </p:nvPr>
        </p:nvSpPr>
        <p:spPr>
          <a:xfrm>
            <a:off x="715100" y="1242450"/>
            <a:ext cx="7713900" cy="3366000"/>
          </a:xfrm>
          <a:prstGeom prst="rect">
            <a:avLst/>
          </a:prstGeom>
        </p:spPr>
        <p:txBody>
          <a:bodyPr spcFirstLastPara="1" wrap="square" lIns="91425" tIns="91425" rIns="91425" bIns="91425" anchor="t" anchorCtr="0">
            <a:noAutofit/>
          </a:bodyPr>
          <a:lstStyle>
            <a:lvl1pPr marL="457200" lvl="0"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1pPr>
            <a:lvl2pPr marL="914400" lvl="1" indent="-317500" rtl="0">
              <a:lnSpc>
                <a:spcPct val="115000"/>
              </a:lnSpc>
              <a:spcBef>
                <a:spcPts val="100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2pPr>
            <a:lvl3pPr marL="1371600" lvl="2"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3pPr>
            <a:lvl4pPr marL="1828800" lvl="3"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4pPr>
            <a:lvl5pPr marL="2286000" lvl="4"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5pPr>
            <a:lvl6pPr marL="2743200" lvl="5"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6pPr>
            <a:lvl7pPr marL="3200400" lvl="6"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7pPr>
            <a:lvl8pPr marL="3657600" lvl="7"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8pPr>
            <a:lvl9pPr marL="4114800" lvl="8"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9pPr>
          </a:lstStyle>
          <a:p>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68"/>
        <p:cNvGrpSpPr/>
        <p:nvPr/>
      </p:nvGrpSpPr>
      <p:grpSpPr>
        <a:xfrm>
          <a:off x="0" y="0"/>
          <a:ext cx="0" cy="0"/>
          <a:chOff x="0" y="0"/>
          <a:chExt cx="0" cy="0"/>
        </a:xfrm>
      </p:grpSpPr>
      <p:pic>
        <p:nvPicPr>
          <p:cNvPr id="69" name="Google Shape;69;p16"/>
          <p:cNvPicPr preferRelativeResize="0"/>
          <p:nvPr/>
        </p:nvPicPr>
        <p:blipFill>
          <a:blip r:embed="rId2">
            <a:alphaModFix amt="67000"/>
          </a:blip>
          <a:stretch>
            <a:fillRect/>
          </a:stretch>
        </p:blipFill>
        <p:spPr>
          <a:xfrm flipH="1">
            <a:off x="0" y="0"/>
            <a:ext cx="9144000" cy="5143500"/>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70"/>
        <p:cNvGrpSpPr/>
        <p:nvPr/>
      </p:nvGrpSpPr>
      <p:grpSpPr>
        <a:xfrm>
          <a:off x="0" y="0"/>
          <a:ext cx="0" cy="0"/>
          <a:chOff x="0" y="0"/>
          <a:chExt cx="0" cy="0"/>
        </a:xfrm>
      </p:grpSpPr>
      <p:pic>
        <p:nvPicPr>
          <p:cNvPr id="71" name="Google Shape;71;p17"/>
          <p:cNvPicPr preferRelativeResize="0"/>
          <p:nvPr/>
        </p:nvPicPr>
        <p:blipFill>
          <a:blip r:embed="rId2">
            <a:alphaModFix amt="29000"/>
          </a:blip>
          <a:stretch>
            <a:fillRect/>
          </a:stretch>
        </p:blipFill>
        <p:spPr>
          <a:xfrm flipH="1">
            <a:off x="0" y="0"/>
            <a:ext cx="9144000" cy="5143500"/>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5"/>
        <p:cNvGrpSpPr/>
        <p:nvPr/>
      </p:nvGrpSpPr>
      <p:grpSpPr>
        <a:xfrm>
          <a:off x="0" y="0"/>
          <a:ext cx="0" cy="0"/>
          <a:chOff x="0" y="0"/>
          <a:chExt cx="0" cy="0"/>
        </a:xfrm>
      </p:grpSpPr>
      <p:pic>
        <p:nvPicPr>
          <p:cNvPr id="16" name="Google Shape;16;p4"/>
          <p:cNvPicPr preferRelativeResize="0"/>
          <p:nvPr/>
        </p:nvPicPr>
        <p:blipFill>
          <a:blip r:embed="rId2">
            <a:alphaModFix/>
          </a:blip>
          <a:stretch>
            <a:fillRect/>
          </a:stretch>
        </p:blipFill>
        <p:spPr>
          <a:xfrm rot="10800000">
            <a:off x="0" y="0"/>
            <a:ext cx="9144000" cy="5143500"/>
          </a:xfrm>
          <a:prstGeom prst="rect">
            <a:avLst/>
          </a:prstGeom>
          <a:noFill/>
          <a:ln>
            <a:noFill/>
          </a:ln>
        </p:spPr>
      </p:pic>
      <p:sp>
        <p:nvSpPr>
          <p:cNvPr id="17" name="Google Shape;17;p4"/>
          <p:cNvSpPr txBox="1">
            <a:spLocks noGrp="1"/>
          </p:cNvSpPr>
          <p:nvPr>
            <p:ph type="title"/>
          </p:nvPr>
        </p:nvSpPr>
        <p:spPr>
          <a:xfrm>
            <a:off x="715100" y="535000"/>
            <a:ext cx="4013100" cy="7074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Clr>
                <a:schemeClr val="dk1"/>
              </a:buClr>
              <a:buSzPts val="3000"/>
              <a:buFont typeface="Golos Text Medium"/>
              <a:buNone/>
              <a:defRPr sz="3000">
                <a:solidFill>
                  <a:schemeClr val="dk1"/>
                </a:solidFill>
                <a:latin typeface="Golos Text Medium"/>
                <a:ea typeface="Golos Text Medium"/>
                <a:cs typeface="Golos Text Medium"/>
                <a:sym typeface="Golos Text Medium"/>
              </a:defRPr>
            </a:lvl1pPr>
            <a:lvl2pPr lvl="1"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2pPr>
            <a:lvl3pPr lvl="2"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3pPr>
            <a:lvl4pPr lvl="3"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4pPr>
            <a:lvl5pPr lvl="4"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5pPr>
            <a:lvl6pPr lvl="5"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6pPr>
            <a:lvl7pPr lvl="6"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7pPr>
            <a:lvl8pPr lvl="7"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8pPr>
            <a:lvl9pPr lvl="8"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9pPr>
          </a:lstStyle>
          <a:p>
            <a:endParaRPr/>
          </a:p>
        </p:txBody>
      </p:sp>
      <p:sp>
        <p:nvSpPr>
          <p:cNvPr id="18" name="Google Shape;18;p4"/>
          <p:cNvSpPr txBox="1">
            <a:spLocks noGrp="1"/>
          </p:cNvSpPr>
          <p:nvPr>
            <p:ph type="body" idx="1"/>
          </p:nvPr>
        </p:nvSpPr>
        <p:spPr>
          <a:xfrm>
            <a:off x="715100" y="1242400"/>
            <a:ext cx="4013100" cy="3366000"/>
          </a:xfrm>
          <a:prstGeom prst="rect">
            <a:avLst/>
          </a:prstGeom>
        </p:spPr>
        <p:txBody>
          <a:bodyPr spcFirstLastPara="1" wrap="square" lIns="91425" tIns="91425" rIns="91425" bIns="91425" anchor="t" anchorCtr="0">
            <a:noAutofit/>
          </a:bodyPr>
          <a:lstStyle>
            <a:lvl1pPr marL="457200" lvl="0" indent="-317500" rtl="0">
              <a:lnSpc>
                <a:spcPct val="115000"/>
              </a:lnSpc>
              <a:spcBef>
                <a:spcPts val="0"/>
              </a:spcBef>
              <a:spcAft>
                <a:spcPts val="0"/>
              </a:spcAft>
              <a:buClr>
                <a:schemeClr val="dk1"/>
              </a:buClr>
              <a:buSzPts val="1400"/>
              <a:buFont typeface="Golos Text Medium"/>
              <a:buChar char="●"/>
              <a:defRPr>
                <a:solidFill>
                  <a:schemeClr val="dk1"/>
                </a:solidFill>
              </a:defRPr>
            </a:lvl1pPr>
            <a:lvl2pPr marL="914400" lvl="1" indent="-317500"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2pPr>
            <a:lvl3pPr marL="1371600" lvl="2" indent="-317500"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3pPr>
            <a:lvl4pPr marL="1828800" lvl="3" indent="-317500"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4pPr>
            <a:lvl5pPr marL="2286000" lvl="4" indent="-317500"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5pPr>
            <a:lvl6pPr marL="2743200" lvl="5" indent="-317500"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6pPr>
            <a:lvl7pPr marL="3200400" lvl="6" indent="-317500"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7pPr>
            <a:lvl8pPr marL="3657600" lvl="7" indent="-317500"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8pPr>
            <a:lvl9pPr marL="4114800" lvl="8" indent="-317500"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9pPr>
          </a:lstStyle>
          <a:p>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9"/>
        <p:cNvGrpSpPr/>
        <p:nvPr/>
      </p:nvGrpSpPr>
      <p:grpSpPr>
        <a:xfrm>
          <a:off x="0" y="0"/>
          <a:ext cx="0" cy="0"/>
          <a:chOff x="0" y="0"/>
          <a:chExt cx="0" cy="0"/>
        </a:xfrm>
      </p:grpSpPr>
      <p:pic>
        <p:nvPicPr>
          <p:cNvPr id="20" name="Google Shape;20;p5"/>
          <p:cNvPicPr preferRelativeResize="0"/>
          <p:nvPr/>
        </p:nvPicPr>
        <p:blipFill>
          <a:blip r:embed="rId2">
            <a:alphaModFix/>
          </a:blip>
          <a:stretch>
            <a:fillRect/>
          </a:stretch>
        </p:blipFill>
        <p:spPr>
          <a:xfrm>
            <a:off x="0" y="0"/>
            <a:ext cx="9144000" cy="5143500"/>
          </a:xfrm>
          <a:prstGeom prst="rect">
            <a:avLst/>
          </a:prstGeom>
          <a:noFill/>
          <a:ln>
            <a:noFill/>
          </a:ln>
        </p:spPr>
      </p:pic>
      <p:sp>
        <p:nvSpPr>
          <p:cNvPr id="21" name="Google Shape;21;p5"/>
          <p:cNvSpPr txBox="1">
            <a:spLocks noGrp="1"/>
          </p:cNvSpPr>
          <p:nvPr>
            <p:ph type="subTitle" idx="1"/>
          </p:nvPr>
        </p:nvSpPr>
        <p:spPr>
          <a:xfrm>
            <a:off x="715100" y="1767700"/>
            <a:ext cx="3856800" cy="28407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2" name="Google Shape;22;p5"/>
          <p:cNvSpPr txBox="1">
            <a:spLocks noGrp="1"/>
          </p:cNvSpPr>
          <p:nvPr>
            <p:ph type="title"/>
          </p:nvPr>
        </p:nvSpPr>
        <p:spPr>
          <a:xfrm>
            <a:off x="715100" y="535000"/>
            <a:ext cx="7713900" cy="707400"/>
          </a:xfrm>
          <a:prstGeom prst="rect">
            <a:avLst/>
          </a:prstGeom>
          <a:ln>
            <a:noFill/>
          </a:ln>
        </p:spPr>
        <p:txBody>
          <a:bodyPr spcFirstLastPara="1" wrap="square" lIns="91425" tIns="91425" rIns="91425" bIns="91425" anchor="t" anchorCtr="0">
            <a:noAutofit/>
          </a:bodyPr>
          <a:lstStyle>
            <a:lvl1pPr lvl="0" rtl="0">
              <a:lnSpc>
                <a:spcPct val="115000"/>
              </a:lnSpc>
              <a:spcBef>
                <a:spcPts val="0"/>
              </a:spcBef>
              <a:spcAft>
                <a:spcPts val="0"/>
              </a:spcAft>
              <a:buClr>
                <a:schemeClr val="dk1"/>
              </a:buClr>
              <a:buSzPts val="3000"/>
              <a:buFont typeface="Golos Text Medium"/>
              <a:buNone/>
              <a:defRPr sz="3000">
                <a:solidFill>
                  <a:schemeClr val="dk1"/>
                </a:solidFill>
                <a:latin typeface="Golos Text Medium"/>
                <a:ea typeface="Golos Text Medium"/>
                <a:cs typeface="Golos Text Medium"/>
                <a:sym typeface="Golos Text Medium"/>
              </a:defRPr>
            </a:lvl1pPr>
            <a:lvl2pPr lvl="1"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2pPr>
            <a:lvl3pPr lvl="2"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3pPr>
            <a:lvl4pPr lvl="3"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4pPr>
            <a:lvl5pPr lvl="4"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5pPr>
            <a:lvl6pPr lvl="5"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6pPr>
            <a:lvl7pPr lvl="6"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7pPr>
            <a:lvl8pPr lvl="7"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8pPr>
            <a:lvl9pPr lvl="8"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9pPr>
          </a:lstStyle>
          <a:p>
            <a:endParaRPr/>
          </a:p>
        </p:txBody>
      </p:sp>
      <p:sp>
        <p:nvSpPr>
          <p:cNvPr id="23" name="Google Shape;23;p5"/>
          <p:cNvSpPr txBox="1">
            <a:spLocks noGrp="1"/>
          </p:cNvSpPr>
          <p:nvPr>
            <p:ph type="subTitle" idx="2"/>
          </p:nvPr>
        </p:nvSpPr>
        <p:spPr>
          <a:xfrm>
            <a:off x="715096" y="1242400"/>
            <a:ext cx="3856800" cy="5253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chemeClr val="dk1"/>
              </a:buClr>
              <a:buSzPts val="2400"/>
              <a:buFont typeface="Bebas Neue"/>
              <a:buNone/>
              <a:defRPr sz="2000">
                <a:solidFill>
                  <a:schemeClr val="dk1"/>
                </a:solidFill>
                <a:latin typeface="Golos Text Medium"/>
                <a:ea typeface="Golos Text Medium"/>
                <a:cs typeface="Golos Text Medium"/>
                <a:sym typeface="Golos Text Medium"/>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24" name="Google Shape;24;p5"/>
          <p:cNvSpPr txBox="1">
            <a:spLocks noGrp="1"/>
          </p:cNvSpPr>
          <p:nvPr>
            <p:ph type="subTitle" idx="3"/>
          </p:nvPr>
        </p:nvSpPr>
        <p:spPr>
          <a:xfrm>
            <a:off x="4572000" y="1767700"/>
            <a:ext cx="3856800" cy="28407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5" name="Google Shape;25;p5"/>
          <p:cNvSpPr txBox="1">
            <a:spLocks noGrp="1"/>
          </p:cNvSpPr>
          <p:nvPr>
            <p:ph type="subTitle" idx="4"/>
          </p:nvPr>
        </p:nvSpPr>
        <p:spPr>
          <a:xfrm>
            <a:off x="4571996" y="1242400"/>
            <a:ext cx="3856800" cy="5253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chemeClr val="dk1"/>
              </a:buClr>
              <a:buSzPts val="2400"/>
              <a:buFont typeface="Bebas Neue"/>
              <a:buNone/>
              <a:defRPr sz="2000">
                <a:solidFill>
                  <a:schemeClr val="dk1"/>
                </a:solidFill>
                <a:latin typeface="Golos Text Medium"/>
                <a:ea typeface="Golos Text Medium"/>
                <a:cs typeface="Golos Text Medium"/>
                <a:sym typeface="Golos Text Medium"/>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6"/>
        <p:cNvGrpSpPr/>
        <p:nvPr/>
      </p:nvGrpSpPr>
      <p:grpSpPr>
        <a:xfrm>
          <a:off x="0" y="0"/>
          <a:ext cx="0" cy="0"/>
          <a:chOff x="0" y="0"/>
          <a:chExt cx="0" cy="0"/>
        </a:xfrm>
      </p:grpSpPr>
      <p:pic>
        <p:nvPicPr>
          <p:cNvPr id="27" name="Google Shape;27;p6"/>
          <p:cNvPicPr preferRelativeResize="0"/>
          <p:nvPr/>
        </p:nvPicPr>
        <p:blipFill>
          <a:blip r:embed="rId2">
            <a:alphaModFix/>
          </a:blip>
          <a:stretch>
            <a:fillRect/>
          </a:stretch>
        </p:blipFill>
        <p:spPr>
          <a:xfrm>
            <a:off x="0" y="0"/>
            <a:ext cx="9144000" cy="5143500"/>
          </a:xfrm>
          <a:prstGeom prst="rect">
            <a:avLst/>
          </a:prstGeom>
          <a:noFill/>
          <a:ln>
            <a:noFill/>
          </a:ln>
        </p:spPr>
      </p:pic>
      <p:sp>
        <p:nvSpPr>
          <p:cNvPr id="28" name="Google Shape;28;p6"/>
          <p:cNvSpPr txBox="1">
            <a:spLocks noGrp="1"/>
          </p:cNvSpPr>
          <p:nvPr>
            <p:ph type="title"/>
          </p:nvPr>
        </p:nvSpPr>
        <p:spPr>
          <a:xfrm>
            <a:off x="715100" y="535000"/>
            <a:ext cx="7713900" cy="7074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Clr>
                <a:schemeClr val="dk1"/>
              </a:buClr>
              <a:buSzPts val="3000"/>
              <a:buFont typeface="Golos Text Medium"/>
              <a:buNone/>
              <a:defRPr sz="3000">
                <a:solidFill>
                  <a:schemeClr val="dk1"/>
                </a:solidFill>
                <a:latin typeface="Golos Text Medium"/>
                <a:ea typeface="Golos Text Medium"/>
                <a:cs typeface="Golos Text Medium"/>
                <a:sym typeface="Golos Text Medium"/>
              </a:defRPr>
            </a:lvl1pPr>
            <a:lvl2pPr lvl="1"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2pPr>
            <a:lvl3pPr lvl="2"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3pPr>
            <a:lvl4pPr lvl="3"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4pPr>
            <a:lvl5pPr lvl="4"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5pPr>
            <a:lvl6pPr lvl="5"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6pPr>
            <a:lvl7pPr lvl="6"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7pPr>
            <a:lvl8pPr lvl="7"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8pPr>
            <a:lvl9pPr lvl="8"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9pPr>
          </a:lstStyle>
          <a:p>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9"/>
        <p:cNvGrpSpPr/>
        <p:nvPr/>
      </p:nvGrpSpPr>
      <p:grpSpPr>
        <a:xfrm>
          <a:off x="0" y="0"/>
          <a:ext cx="0" cy="0"/>
          <a:chOff x="0" y="0"/>
          <a:chExt cx="0" cy="0"/>
        </a:xfrm>
      </p:grpSpPr>
      <p:pic>
        <p:nvPicPr>
          <p:cNvPr id="30" name="Google Shape;30;p7"/>
          <p:cNvPicPr preferRelativeResize="0"/>
          <p:nvPr/>
        </p:nvPicPr>
        <p:blipFill>
          <a:blip r:embed="rId2">
            <a:alphaModFix/>
          </a:blip>
          <a:stretch>
            <a:fillRect/>
          </a:stretch>
        </p:blipFill>
        <p:spPr>
          <a:xfrm rot="10800000">
            <a:off x="0" y="0"/>
            <a:ext cx="9144000" cy="5143500"/>
          </a:xfrm>
          <a:prstGeom prst="rect">
            <a:avLst/>
          </a:prstGeom>
          <a:noFill/>
          <a:ln>
            <a:noFill/>
          </a:ln>
        </p:spPr>
      </p:pic>
      <p:sp>
        <p:nvSpPr>
          <p:cNvPr id="31" name="Google Shape;31;p7"/>
          <p:cNvSpPr txBox="1">
            <a:spLocks noGrp="1"/>
          </p:cNvSpPr>
          <p:nvPr>
            <p:ph type="title"/>
          </p:nvPr>
        </p:nvSpPr>
        <p:spPr>
          <a:xfrm>
            <a:off x="715100" y="535000"/>
            <a:ext cx="7713900" cy="7074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Clr>
                <a:schemeClr val="dk1"/>
              </a:buClr>
              <a:buSzPts val="3000"/>
              <a:buFont typeface="Golos Text Medium"/>
              <a:buNone/>
              <a:defRPr sz="3000">
                <a:solidFill>
                  <a:schemeClr val="dk1"/>
                </a:solidFill>
                <a:latin typeface="Golos Text Medium"/>
                <a:ea typeface="Golos Text Medium"/>
                <a:cs typeface="Golos Text Medium"/>
                <a:sym typeface="Golos Text Medium"/>
              </a:defRPr>
            </a:lvl1pPr>
            <a:lvl2pPr lvl="1"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2pPr>
            <a:lvl3pPr lvl="2"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3pPr>
            <a:lvl4pPr lvl="3"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4pPr>
            <a:lvl5pPr lvl="4"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5pPr>
            <a:lvl6pPr lvl="5"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6pPr>
            <a:lvl7pPr lvl="6"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7pPr>
            <a:lvl8pPr lvl="7"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8pPr>
            <a:lvl9pPr lvl="8"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9pPr>
          </a:lstStyle>
          <a:p>
            <a:endParaRPr/>
          </a:p>
        </p:txBody>
      </p:sp>
      <p:sp>
        <p:nvSpPr>
          <p:cNvPr id="32" name="Google Shape;32;p7"/>
          <p:cNvSpPr txBox="1">
            <a:spLocks noGrp="1"/>
          </p:cNvSpPr>
          <p:nvPr>
            <p:ph type="body" idx="1"/>
          </p:nvPr>
        </p:nvSpPr>
        <p:spPr>
          <a:xfrm>
            <a:off x="715100" y="1242450"/>
            <a:ext cx="7713900" cy="3366000"/>
          </a:xfrm>
          <a:prstGeom prst="rect">
            <a:avLst/>
          </a:prstGeom>
        </p:spPr>
        <p:txBody>
          <a:bodyPr spcFirstLastPara="1" wrap="square" lIns="91425" tIns="91425" rIns="91425" bIns="91425" anchor="t" anchorCtr="0">
            <a:noAutofit/>
          </a:bodyPr>
          <a:lstStyle>
            <a:lvl1pPr marL="457200" lvl="0"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1pPr>
            <a:lvl2pPr marL="914400" lvl="1" indent="-317500" rtl="0">
              <a:lnSpc>
                <a:spcPct val="115000"/>
              </a:lnSpc>
              <a:spcBef>
                <a:spcPts val="100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2pPr>
            <a:lvl3pPr marL="1371600" lvl="2"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3pPr>
            <a:lvl4pPr marL="1828800" lvl="3"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4pPr>
            <a:lvl5pPr marL="2286000" lvl="4"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5pPr>
            <a:lvl6pPr marL="2743200" lvl="5"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6pPr>
            <a:lvl7pPr marL="3200400" lvl="6"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7pPr>
            <a:lvl8pPr marL="3657600" lvl="7"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8pPr>
            <a:lvl9pPr marL="4114800" lvl="8"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9pPr>
          </a:lstStyle>
          <a:p>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6"/>
        <p:cNvGrpSpPr/>
        <p:nvPr/>
      </p:nvGrpSpPr>
      <p:grpSpPr>
        <a:xfrm>
          <a:off x="0" y="0"/>
          <a:ext cx="0" cy="0"/>
          <a:chOff x="0" y="0"/>
          <a:chExt cx="0" cy="0"/>
        </a:xfrm>
      </p:grpSpPr>
      <p:pic>
        <p:nvPicPr>
          <p:cNvPr id="37" name="Google Shape;37;p9"/>
          <p:cNvPicPr preferRelativeResize="0"/>
          <p:nvPr/>
        </p:nvPicPr>
        <p:blipFill>
          <a:blip r:embed="rId2">
            <a:alphaModFix/>
          </a:blip>
          <a:stretch>
            <a:fillRect/>
          </a:stretch>
        </p:blipFill>
        <p:spPr>
          <a:xfrm>
            <a:off x="0" y="0"/>
            <a:ext cx="9144000" cy="5143500"/>
          </a:xfrm>
          <a:prstGeom prst="rect">
            <a:avLst/>
          </a:prstGeom>
          <a:noFill/>
          <a:ln>
            <a:noFill/>
          </a:ln>
        </p:spPr>
      </p:pic>
      <p:sp>
        <p:nvSpPr>
          <p:cNvPr id="38" name="Google Shape;38;p9"/>
          <p:cNvSpPr txBox="1">
            <a:spLocks noGrp="1"/>
          </p:cNvSpPr>
          <p:nvPr>
            <p:ph type="title"/>
          </p:nvPr>
        </p:nvSpPr>
        <p:spPr>
          <a:xfrm>
            <a:off x="720000" y="367423"/>
            <a:ext cx="7704000" cy="841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4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39" name="Google Shape;39;p9"/>
          <p:cNvSpPr txBox="1">
            <a:spLocks noGrp="1"/>
          </p:cNvSpPr>
          <p:nvPr>
            <p:ph type="subTitle" idx="1"/>
          </p:nvPr>
        </p:nvSpPr>
        <p:spPr>
          <a:xfrm>
            <a:off x="2241550" y="1348750"/>
            <a:ext cx="4661100" cy="1681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0"/>
        <p:cNvGrpSpPr/>
        <p:nvPr/>
      </p:nvGrpSpPr>
      <p:grpSpPr>
        <a:xfrm>
          <a:off x="0" y="0"/>
          <a:ext cx="0" cy="0"/>
          <a:chOff x="0" y="0"/>
          <a:chExt cx="0" cy="0"/>
        </a:xfrm>
      </p:grpSpPr>
      <p:pic>
        <p:nvPicPr>
          <p:cNvPr id="41" name="Google Shape;41;p10"/>
          <p:cNvPicPr preferRelativeResize="0"/>
          <p:nvPr/>
        </p:nvPicPr>
        <p:blipFill>
          <a:blip r:embed="rId2">
            <a:alphaModFix/>
          </a:blip>
          <a:stretch>
            <a:fillRect/>
          </a:stretch>
        </p:blipFill>
        <p:spPr>
          <a:xfrm>
            <a:off x="0" y="0"/>
            <a:ext cx="9144000" cy="5143500"/>
          </a:xfrm>
          <a:prstGeom prst="rect">
            <a:avLst/>
          </a:prstGeom>
          <a:noFill/>
          <a:ln>
            <a:noFill/>
          </a:ln>
        </p:spPr>
      </p:pic>
      <p:sp>
        <p:nvSpPr>
          <p:cNvPr id="42" name="Google Shape;42;p10"/>
          <p:cNvSpPr txBox="1">
            <a:spLocks noGrp="1"/>
          </p:cNvSpPr>
          <p:nvPr>
            <p:ph type="title"/>
          </p:nvPr>
        </p:nvSpPr>
        <p:spPr>
          <a:xfrm>
            <a:off x="720000" y="2285400"/>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a:lvl1pPr>
            <a:lvl2pPr lvl="1" algn="ctr" rtl="0">
              <a:spcBef>
                <a:spcPts val="0"/>
              </a:spcBef>
              <a:spcAft>
                <a:spcPts val="0"/>
              </a:spcAft>
              <a:buSzPts val="3200"/>
              <a:buNone/>
              <a:defRPr/>
            </a:lvl2pPr>
            <a:lvl3pPr lvl="2" algn="ctr" rtl="0">
              <a:spcBef>
                <a:spcPts val="0"/>
              </a:spcBef>
              <a:spcAft>
                <a:spcPts val="0"/>
              </a:spcAft>
              <a:buSzPts val="3200"/>
              <a:buNone/>
              <a:defRPr/>
            </a:lvl3pPr>
            <a:lvl4pPr lvl="3" algn="ctr" rtl="0">
              <a:spcBef>
                <a:spcPts val="0"/>
              </a:spcBef>
              <a:spcAft>
                <a:spcPts val="0"/>
              </a:spcAft>
              <a:buSzPts val="3200"/>
              <a:buNone/>
              <a:defRPr/>
            </a:lvl4pPr>
            <a:lvl5pPr lvl="4" algn="ctr" rtl="0">
              <a:spcBef>
                <a:spcPts val="0"/>
              </a:spcBef>
              <a:spcAft>
                <a:spcPts val="0"/>
              </a:spcAft>
              <a:buSzPts val="3200"/>
              <a:buNone/>
              <a:defRPr/>
            </a:lvl5pPr>
            <a:lvl6pPr lvl="5" algn="ctr" rtl="0">
              <a:spcBef>
                <a:spcPts val="0"/>
              </a:spcBef>
              <a:spcAft>
                <a:spcPts val="0"/>
              </a:spcAft>
              <a:buSzPts val="3200"/>
              <a:buNone/>
              <a:defRPr/>
            </a:lvl6pPr>
            <a:lvl7pPr lvl="6" algn="ctr" rtl="0">
              <a:spcBef>
                <a:spcPts val="0"/>
              </a:spcBef>
              <a:spcAft>
                <a:spcPts val="0"/>
              </a:spcAft>
              <a:buSzPts val="3200"/>
              <a:buNone/>
              <a:defRPr/>
            </a:lvl7pPr>
            <a:lvl8pPr lvl="7" algn="ctr" rtl="0">
              <a:spcBef>
                <a:spcPts val="0"/>
              </a:spcBef>
              <a:spcAft>
                <a:spcPts val="0"/>
              </a:spcAft>
              <a:buSzPts val="3200"/>
              <a:buNone/>
              <a:defRPr/>
            </a:lvl8pPr>
            <a:lvl9pPr lvl="8" algn="ctr" rtl="0">
              <a:spcBef>
                <a:spcPts val="0"/>
              </a:spcBef>
              <a:spcAft>
                <a:spcPts val="0"/>
              </a:spcAft>
              <a:buSzPts val="3200"/>
              <a:buNone/>
              <a:defRPr/>
            </a:lvl9pPr>
          </a:lstStyle>
          <a:p>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3"/>
        <p:cNvGrpSpPr/>
        <p:nvPr/>
      </p:nvGrpSpPr>
      <p:grpSpPr>
        <a:xfrm>
          <a:off x="0" y="0"/>
          <a:ext cx="0" cy="0"/>
          <a:chOff x="0" y="0"/>
          <a:chExt cx="0" cy="0"/>
        </a:xfrm>
      </p:grpSpPr>
      <p:pic>
        <p:nvPicPr>
          <p:cNvPr id="44" name="Google Shape;44;p11"/>
          <p:cNvPicPr preferRelativeResize="0"/>
          <p:nvPr/>
        </p:nvPicPr>
        <p:blipFill>
          <a:blip r:embed="rId2">
            <a:alphaModFix/>
          </a:blip>
          <a:stretch>
            <a:fillRect/>
          </a:stretch>
        </p:blipFill>
        <p:spPr>
          <a:xfrm>
            <a:off x="0" y="0"/>
            <a:ext cx="9144000" cy="5143500"/>
          </a:xfrm>
          <a:prstGeom prst="rect">
            <a:avLst/>
          </a:prstGeom>
          <a:noFill/>
          <a:ln>
            <a:noFill/>
          </a:ln>
        </p:spPr>
      </p:pic>
      <p:sp>
        <p:nvSpPr>
          <p:cNvPr id="45" name="Google Shape;45;p11"/>
          <p:cNvSpPr txBox="1">
            <a:spLocks noGrp="1"/>
          </p:cNvSpPr>
          <p:nvPr>
            <p:ph type="title" hasCustomPrompt="1"/>
          </p:nvPr>
        </p:nvSpPr>
        <p:spPr>
          <a:xfrm>
            <a:off x="1284000" y="1558475"/>
            <a:ext cx="6576000" cy="15111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96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46" name="Google Shape;46;p11"/>
          <p:cNvSpPr txBox="1">
            <a:spLocks noGrp="1"/>
          </p:cNvSpPr>
          <p:nvPr>
            <p:ph type="subTitle" idx="1"/>
          </p:nvPr>
        </p:nvSpPr>
        <p:spPr>
          <a:xfrm>
            <a:off x="1284000" y="3069625"/>
            <a:ext cx="6576000" cy="71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7"/>
        <p:cNvGrpSpPr/>
        <p:nvPr/>
      </p:nvGrpSpPr>
      <p:grpSpPr>
        <a:xfrm>
          <a:off x="0" y="0"/>
          <a:ext cx="0" cy="0"/>
          <a:chOff x="0" y="0"/>
          <a:chExt cx="0" cy="0"/>
        </a:xfrm>
      </p:grpSpPr>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4"/>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5100" y="535000"/>
            <a:ext cx="7713900" cy="707400"/>
          </a:xfrm>
          <a:prstGeom prst="rect">
            <a:avLst/>
          </a:prstGeom>
          <a:noFill/>
          <a:ln>
            <a:noFill/>
          </a:ln>
        </p:spPr>
        <p:txBody>
          <a:bodyPr spcFirstLastPara="1" wrap="square" lIns="91425" tIns="91425" rIns="91425" bIns="91425" anchor="t" anchorCtr="0">
            <a:noAutofit/>
          </a:bodyPr>
          <a:lstStyle>
            <a:lvl1pPr lvl="0" rtl="0">
              <a:lnSpc>
                <a:spcPct val="115000"/>
              </a:lnSpc>
              <a:spcBef>
                <a:spcPts val="0"/>
              </a:spcBef>
              <a:spcAft>
                <a:spcPts val="0"/>
              </a:spcAft>
              <a:buClr>
                <a:schemeClr val="dk1"/>
              </a:buClr>
              <a:buSzPts val="3000"/>
              <a:buFont typeface="Golos Text Medium"/>
              <a:buNone/>
              <a:defRPr sz="3000">
                <a:solidFill>
                  <a:schemeClr val="dk1"/>
                </a:solidFill>
                <a:latin typeface="Golos Text Medium"/>
                <a:ea typeface="Golos Text Medium"/>
                <a:cs typeface="Golos Text Medium"/>
                <a:sym typeface="Golos Text Medium"/>
              </a:defRPr>
            </a:lvl1pPr>
            <a:lvl2pPr lvl="1"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2pPr>
            <a:lvl3pPr lvl="2"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3pPr>
            <a:lvl4pPr lvl="3"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4pPr>
            <a:lvl5pPr lvl="4"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5pPr>
            <a:lvl6pPr lvl="5"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6pPr>
            <a:lvl7pPr lvl="6"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7pPr>
            <a:lvl8pPr lvl="7"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8pPr>
            <a:lvl9pPr lvl="8"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9pPr>
          </a:lstStyle>
          <a:p>
            <a:endParaRPr/>
          </a:p>
        </p:txBody>
      </p:sp>
      <p:sp>
        <p:nvSpPr>
          <p:cNvPr id="7" name="Google Shape;7;p1"/>
          <p:cNvSpPr txBox="1">
            <a:spLocks noGrp="1"/>
          </p:cNvSpPr>
          <p:nvPr>
            <p:ph type="body" idx="1"/>
          </p:nvPr>
        </p:nvSpPr>
        <p:spPr>
          <a:xfrm>
            <a:off x="715100" y="1242450"/>
            <a:ext cx="7713900" cy="33660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1pPr>
            <a:lvl2pPr marL="914400" lvl="1"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2pPr>
            <a:lvl3pPr marL="1371600" lvl="2"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3pPr>
            <a:lvl4pPr marL="1828800" lvl="3"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4pPr>
            <a:lvl5pPr marL="2286000" lvl="4"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5pPr>
            <a:lvl6pPr marL="2743200" lvl="5"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6pPr>
            <a:lvl7pPr marL="3200400" lvl="6"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7pPr>
            <a:lvl8pPr marL="3657600" lvl="7"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8pPr>
            <a:lvl9pPr marL="4114800" lvl="8"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3" r:id="rId5"/>
    <p:sldLayoutId id="2147483655" r:id="rId6"/>
    <p:sldLayoutId id="2147483656" r:id="rId7"/>
    <p:sldLayoutId id="2147483657" r:id="rId8"/>
    <p:sldLayoutId id="2147483658" r:id="rId9"/>
    <p:sldLayoutId id="2147483659" r:id="rId10"/>
    <p:sldLayoutId id="2147483660" r:id="rId11"/>
    <p:sldLayoutId id="2147483662" r:id="rId12"/>
    <p:sldLayoutId id="2147483663" r:id="rId13"/>
  </p:sldLayoutIdLst>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image" Target="../media/image8.sv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5.sv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5.svg"/></Relationships>
</file>

<file path=ppt/slides/_rels/slide6.xml.rels><?xml version="1.0" encoding="UTF-8" standalone="yes"?>
<Relationships xmlns="http://schemas.openxmlformats.org/package/2006/relationships"><Relationship Id="rId8" Type="http://schemas.openxmlformats.org/officeDocument/2006/relationships/image" Target="../media/image12.svg"/><Relationship Id="rId13"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8.png"/><Relationship Id="rId12" Type="http://schemas.openxmlformats.org/officeDocument/2006/relationships/image" Target="../media/image16.svg"/><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image" Target="../media/image10.svg"/><Relationship Id="rId11" Type="http://schemas.openxmlformats.org/officeDocument/2006/relationships/image" Target="../media/image10.png"/><Relationship Id="rId5" Type="http://schemas.openxmlformats.org/officeDocument/2006/relationships/image" Target="../media/image7.png"/><Relationship Id="rId10" Type="http://schemas.openxmlformats.org/officeDocument/2006/relationships/image" Target="../media/image14.svg"/><Relationship Id="rId4" Type="http://schemas.openxmlformats.org/officeDocument/2006/relationships/image" Target="../media/image8.svg"/><Relationship Id="rId9" Type="http://schemas.openxmlformats.org/officeDocument/2006/relationships/image" Target="../media/image9.png"/><Relationship Id="rId14" Type="http://schemas.openxmlformats.org/officeDocument/2006/relationships/image" Target="../media/image18.sv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21"/>
          <p:cNvSpPr txBox="1">
            <a:spLocks noGrp="1"/>
          </p:cNvSpPr>
          <p:nvPr>
            <p:ph type="ctrTitle"/>
          </p:nvPr>
        </p:nvSpPr>
        <p:spPr>
          <a:xfrm>
            <a:off x="715099" y="714150"/>
            <a:ext cx="5045312" cy="1857600"/>
          </a:xfrm>
          <a:prstGeom prst="rect">
            <a:avLst/>
          </a:prstGeom>
        </p:spPr>
        <p:txBody>
          <a:bodyPr spcFirstLastPara="1" wrap="square" lIns="91425" tIns="91425" rIns="91425" bIns="91425" anchor="ctr" anchorCtr="0">
            <a:noAutofit/>
          </a:bodyPr>
          <a:lstStyle/>
          <a:p>
            <a:pPr lvl="0"/>
            <a:r>
              <a:rPr lang="en-US" sz="2800" b="1" dirty="0"/>
              <a:t>Reinforcement Learning for Generating Graphs with the Odd Cycle Condition.</a:t>
            </a:r>
            <a:endParaRPr lang="en-IN" sz="2800" b="1" dirty="0">
              <a:latin typeface="Times New Roman" panose="02020603050405020304" pitchFamily="18" charset="0"/>
              <a:cs typeface="Times New Roman" panose="02020603050405020304" pitchFamily="18" charset="0"/>
            </a:endParaRPr>
          </a:p>
        </p:txBody>
      </p:sp>
      <p:cxnSp>
        <p:nvCxnSpPr>
          <p:cNvPr id="83" name="Google Shape;83;p21"/>
          <p:cNvCxnSpPr>
            <a:cxnSpLocks/>
          </p:cNvCxnSpPr>
          <p:nvPr/>
        </p:nvCxnSpPr>
        <p:spPr>
          <a:xfrm>
            <a:off x="3970085" y="3228611"/>
            <a:ext cx="1009803" cy="0"/>
          </a:xfrm>
          <a:prstGeom prst="straightConnector1">
            <a:avLst/>
          </a:prstGeom>
          <a:noFill/>
          <a:ln w="19050" cap="flat" cmpd="sng">
            <a:solidFill>
              <a:schemeClr val="dk1"/>
            </a:solidFill>
            <a:prstDash val="solid"/>
            <a:round/>
            <a:headEnd type="none" w="med" len="med"/>
            <a:tailEnd type="stealth" w="med" len="med"/>
          </a:ln>
        </p:spPr>
      </p:cxnSp>
      <p:grpSp>
        <p:nvGrpSpPr>
          <p:cNvPr id="84" name="Google Shape;84;p21"/>
          <p:cNvGrpSpPr/>
          <p:nvPr/>
        </p:nvGrpSpPr>
        <p:grpSpPr>
          <a:xfrm>
            <a:off x="6507498" y="2917498"/>
            <a:ext cx="3524464" cy="4496740"/>
            <a:chOff x="6483100" y="2237750"/>
            <a:chExt cx="898250" cy="1146075"/>
          </a:xfrm>
        </p:grpSpPr>
        <p:sp>
          <p:nvSpPr>
            <p:cNvPr id="85" name="Google Shape;85;p21"/>
            <p:cNvSpPr/>
            <p:nvPr/>
          </p:nvSpPr>
          <p:spPr>
            <a:xfrm>
              <a:off x="6679525" y="3352075"/>
              <a:ext cx="329550" cy="31750"/>
            </a:xfrm>
            <a:custGeom>
              <a:avLst/>
              <a:gdLst/>
              <a:ahLst/>
              <a:cxnLst/>
              <a:rect l="l" t="t" r="r" b="b"/>
              <a:pathLst>
                <a:path w="13182" h="1270" extrusionOk="0">
                  <a:moveTo>
                    <a:pt x="19" y="1"/>
                  </a:moveTo>
                  <a:cubicBezTo>
                    <a:pt x="7" y="169"/>
                    <a:pt x="1" y="338"/>
                    <a:pt x="1" y="510"/>
                  </a:cubicBezTo>
                  <a:cubicBezTo>
                    <a:pt x="1" y="929"/>
                    <a:pt x="2951" y="1270"/>
                    <a:pt x="6591" y="1270"/>
                  </a:cubicBezTo>
                  <a:cubicBezTo>
                    <a:pt x="10231" y="1270"/>
                    <a:pt x="13182" y="929"/>
                    <a:pt x="13182" y="510"/>
                  </a:cubicBezTo>
                  <a:cubicBezTo>
                    <a:pt x="13182" y="338"/>
                    <a:pt x="13176" y="169"/>
                    <a:pt x="13164" y="1"/>
                  </a:cubicBezTo>
                  <a:cubicBezTo>
                    <a:pt x="12918" y="394"/>
                    <a:pt x="10070" y="705"/>
                    <a:pt x="6591" y="705"/>
                  </a:cubicBezTo>
                  <a:cubicBezTo>
                    <a:pt x="3113" y="705"/>
                    <a:pt x="264" y="394"/>
                    <a:pt x="19" y="1"/>
                  </a:cubicBez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86" name="Google Shape;86;p21"/>
            <p:cNvSpPr/>
            <p:nvPr/>
          </p:nvSpPr>
          <p:spPr>
            <a:xfrm>
              <a:off x="6679975" y="3199775"/>
              <a:ext cx="328650" cy="169925"/>
            </a:xfrm>
            <a:custGeom>
              <a:avLst/>
              <a:gdLst/>
              <a:ahLst/>
              <a:cxnLst/>
              <a:rect l="l" t="t" r="r" b="b"/>
              <a:pathLst>
                <a:path w="13146" h="6797" extrusionOk="0">
                  <a:moveTo>
                    <a:pt x="2443" y="0"/>
                  </a:moveTo>
                  <a:cubicBezTo>
                    <a:pt x="2443" y="0"/>
                    <a:pt x="858" y="2032"/>
                    <a:pt x="233" y="4614"/>
                  </a:cubicBezTo>
                  <a:cubicBezTo>
                    <a:pt x="210" y="4711"/>
                    <a:pt x="187" y="4808"/>
                    <a:pt x="167" y="4907"/>
                  </a:cubicBezTo>
                  <a:cubicBezTo>
                    <a:pt x="86" y="5293"/>
                    <a:pt x="28" y="5690"/>
                    <a:pt x="1" y="6093"/>
                  </a:cubicBezTo>
                  <a:cubicBezTo>
                    <a:pt x="246" y="6486"/>
                    <a:pt x="3095" y="6797"/>
                    <a:pt x="6573" y="6797"/>
                  </a:cubicBezTo>
                  <a:cubicBezTo>
                    <a:pt x="10051" y="6797"/>
                    <a:pt x="12900" y="6486"/>
                    <a:pt x="13146" y="6093"/>
                  </a:cubicBezTo>
                  <a:cubicBezTo>
                    <a:pt x="13062" y="4854"/>
                    <a:pt x="12685" y="3672"/>
                    <a:pt x="12252" y="2685"/>
                  </a:cubicBezTo>
                  <a:cubicBezTo>
                    <a:pt x="12211" y="2592"/>
                    <a:pt x="12170" y="2500"/>
                    <a:pt x="12128" y="2410"/>
                  </a:cubicBezTo>
                  <a:cubicBezTo>
                    <a:pt x="11457" y="965"/>
                    <a:pt x="10704" y="0"/>
                    <a:pt x="10704" y="0"/>
                  </a:cubicBezTo>
                  <a:close/>
                </a:path>
              </a:pathLst>
            </a:custGeom>
            <a:solidFill>
              <a:srgbClr val="ADBA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87" name="Google Shape;87;p21"/>
            <p:cNvSpPr/>
            <p:nvPr/>
          </p:nvSpPr>
          <p:spPr>
            <a:xfrm>
              <a:off x="6483100" y="2567000"/>
              <a:ext cx="714325" cy="702200"/>
            </a:xfrm>
            <a:custGeom>
              <a:avLst/>
              <a:gdLst/>
              <a:ahLst/>
              <a:cxnLst/>
              <a:rect l="l" t="t" r="r" b="b"/>
              <a:pathLst>
                <a:path w="28573" h="28088" extrusionOk="0">
                  <a:moveTo>
                    <a:pt x="3582" y="1"/>
                  </a:moveTo>
                  <a:lnTo>
                    <a:pt x="2817" y="4237"/>
                  </a:lnTo>
                  <a:lnTo>
                    <a:pt x="1190" y="13248"/>
                  </a:lnTo>
                  <a:cubicBezTo>
                    <a:pt x="1" y="19834"/>
                    <a:pt x="4181" y="26148"/>
                    <a:pt x="10616" y="27691"/>
                  </a:cubicBezTo>
                  <a:cubicBezTo>
                    <a:pt x="10825" y="27741"/>
                    <a:pt x="11036" y="27785"/>
                    <a:pt x="11248" y="27826"/>
                  </a:cubicBezTo>
                  <a:cubicBezTo>
                    <a:pt x="11317" y="27838"/>
                    <a:pt x="11385" y="27850"/>
                    <a:pt x="11455" y="27862"/>
                  </a:cubicBezTo>
                  <a:cubicBezTo>
                    <a:pt x="11525" y="27874"/>
                    <a:pt x="11593" y="27888"/>
                    <a:pt x="11663" y="27900"/>
                  </a:cubicBezTo>
                  <a:cubicBezTo>
                    <a:pt x="12391" y="28026"/>
                    <a:pt x="13115" y="28088"/>
                    <a:pt x="13830" y="28088"/>
                  </a:cubicBezTo>
                  <a:cubicBezTo>
                    <a:pt x="14872" y="28088"/>
                    <a:pt x="15893" y="27958"/>
                    <a:pt x="16875" y="27711"/>
                  </a:cubicBezTo>
                  <a:cubicBezTo>
                    <a:pt x="16972" y="27688"/>
                    <a:pt x="17070" y="27662"/>
                    <a:pt x="17167" y="27635"/>
                  </a:cubicBezTo>
                  <a:cubicBezTo>
                    <a:pt x="21672" y="26387"/>
                    <a:pt x="25295" y="22665"/>
                    <a:pt x="26181" y="17761"/>
                  </a:cubicBezTo>
                  <a:lnTo>
                    <a:pt x="28573" y="4513"/>
                  </a:lnTo>
                  <a:lnTo>
                    <a:pt x="3582" y="1"/>
                  </a:ln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88" name="Google Shape;88;p21"/>
            <p:cNvSpPr/>
            <p:nvPr/>
          </p:nvSpPr>
          <p:spPr>
            <a:xfrm>
              <a:off x="6567225" y="2545200"/>
              <a:ext cx="635575" cy="156400"/>
            </a:xfrm>
            <a:custGeom>
              <a:avLst/>
              <a:gdLst/>
              <a:ahLst/>
              <a:cxnLst/>
              <a:rect l="l" t="t" r="r" b="b"/>
              <a:pathLst>
                <a:path w="25423" h="6256" extrusionOk="0">
                  <a:moveTo>
                    <a:pt x="3970" y="1"/>
                  </a:moveTo>
                  <a:cubicBezTo>
                    <a:pt x="1742" y="1"/>
                    <a:pt x="321" y="290"/>
                    <a:pt x="217" y="873"/>
                  </a:cubicBezTo>
                  <a:cubicBezTo>
                    <a:pt x="0" y="2069"/>
                    <a:pt x="5420" y="4049"/>
                    <a:pt x="12321" y="5294"/>
                  </a:cubicBezTo>
                  <a:cubicBezTo>
                    <a:pt x="15862" y="5934"/>
                    <a:pt x="19106" y="6256"/>
                    <a:pt x="21454" y="6256"/>
                  </a:cubicBezTo>
                  <a:cubicBezTo>
                    <a:pt x="23681" y="6256"/>
                    <a:pt x="25102" y="5966"/>
                    <a:pt x="25208" y="5383"/>
                  </a:cubicBezTo>
                  <a:lnTo>
                    <a:pt x="25208" y="5385"/>
                  </a:lnTo>
                  <a:cubicBezTo>
                    <a:pt x="25423" y="4187"/>
                    <a:pt x="20005" y="2207"/>
                    <a:pt x="13102" y="962"/>
                  </a:cubicBezTo>
                  <a:cubicBezTo>
                    <a:pt x="9561" y="322"/>
                    <a:pt x="6317" y="1"/>
                    <a:pt x="3970" y="1"/>
                  </a:cubicBezTo>
                  <a:close/>
                </a:path>
              </a:pathLst>
            </a:custGeom>
            <a:solidFill>
              <a:srgbClr val="F2F4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89" name="Google Shape;89;p21"/>
            <p:cNvSpPr/>
            <p:nvPr/>
          </p:nvSpPr>
          <p:spPr>
            <a:xfrm>
              <a:off x="6581275" y="2554550"/>
              <a:ext cx="607525" cy="137700"/>
            </a:xfrm>
            <a:custGeom>
              <a:avLst/>
              <a:gdLst/>
              <a:ahLst/>
              <a:cxnLst/>
              <a:rect l="l" t="t" r="r" b="b"/>
              <a:pathLst>
                <a:path w="24301" h="5508" extrusionOk="0">
                  <a:moveTo>
                    <a:pt x="3410" y="0"/>
                  </a:moveTo>
                  <a:cubicBezTo>
                    <a:pt x="682" y="0"/>
                    <a:pt x="44" y="446"/>
                    <a:pt x="21" y="565"/>
                  </a:cubicBezTo>
                  <a:cubicBezTo>
                    <a:pt x="0" y="690"/>
                    <a:pt x="468" y="1354"/>
                    <a:pt x="3166" y="2341"/>
                  </a:cubicBezTo>
                  <a:cubicBezTo>
                    <a:pt x="5432" y="3169"/>
                    <a:pt x="8508" y="3955"/>
                    <a:pt x="11825" y="4554"/>
                  </a:cubicBezTo>
                  <a:cubicBezTo>
                    <a:pt x="15238" y="5169"/>
                    <a:pt x="18458" y="5508"/>
                    <a:pt x="20892" y="5508"/>
                  </a:cubicBezTo>
                  <a:cubicBezTo>
                    <a:pt x="23619" y="5508"/>
                    <a:pt x="24257" y="5062"/>
                    <a:pt x="24278" y="4943"/>
                  </a:cubicBezTo>
                  <a:cubicBezTo>
                    <a:pt x="24301" y="4820"/>
                    <a:pt x="23832" y="4154"/>
                    <a:pt x="21135" y="3168"/>
                  </a:cubicBezTo>
                  <a:cubicBezTo>
                    <a:pt x="18867" y="2339"/>
                    <a:pt x="15792" y="1554"/>
                    <a:pt x="12475" y="955"/>
                  </a:cubicBezTo>
                  <a:cubicBezTo>
                    <a:pt x="9064" y="340"/>
                    <a:pt x="5844" y="0"/>
                    <a:pt x="3410"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90" name="Google Shape;90;p21"/>
            <p:cNvSpPr/>
            <p:nvPr/>
          </p:nvSpPr>
          <p:spPr>
            <a:xfrm>
              <a:off x="6576975" y="2495475"/>
              <a:ext cx="634125" cy="151975"/>
            </a:xfrm>
            <a:custGeom>
              <a:avLst/>
              <a:gdLst/>
              <a:ahLst/>
              <a:cxnLst/>
              <a:rect l="l" t="t" r="r" b="b"/>
              <a:pathLst>
                <a:path w="25365" h="6079" extrusionOk="0">
                  <a:moveTo>
                    <a:pt x="343" y="0"/>
                  </a:moveTo>
                  <a:cubicBezTo>
                    <a:pt x="336" y="46"/>
                    <a:pt x="327" y="91"/>
                    <a:pt x="319" y="137"/>
                  </a:cubicBezTo>
                  <a:lnTo>
                    <a:pt x="217" y="696"/>
                  </a:lnTo>
                  <a:cubicBezTo>
                    <a:pt x="1" y="1892"/>
                    <a:pt x="5420" y="3872"/>
                    <a:pt x="12322" y="5117"/>
                  </a:cubicBezTo>
                  <a:cubicBezTo>
                    <a:pt x="15864" y="5756"/>
                    <a:pt x="19108" y="6078"/>
                    <a:pt x="21457" y="6078"/>
                  </a:cubicBezTo>
                  <a:cubicBezTo>
                    <a:pt x="23683" y="6078"/>
                    <a:pt x="25103" y="5789"/>
                    <a:pt x="25209" y="5206"/>
                  </a:cubicBezTo>
                  <a:lnTo>
                    <a:pt x="25309" y="4648"/>
                  </a:lnTo>
                  <a:cubicBezTo>
                    <a:pt x="25330" y="4535"/>
                    <a:pt x="25348" y="4425"/>
                    <a:pt x="25365" y="4313"/>
                  </a:cubicBezTo>
                  <a:lnTo>
                    <a:pt x="25365" y="4313"/>
                  </a:lnTo>
                  <a:cubicBezTo>
                    <a:pt x="24905" y="4717"/>
                    <a:pt x="23593" y="4918"/>
                    <a:pt x="21721" y="4918"/>
                  </a:cubicBezTo>
                  <a:cubicBezTo>
                    <a:pt x="19331" y="4918"/>
                    <a:pt x="16029" y="4590"/>
                    <a:pt x="12425" y="3939"/>
                  </a:cubicBezTo>
                  <a:cubicBezTo>
                    <a:pt x="6394" y="2851"/>
                    <a:pt x="1476" y="1212"/>
                    <a:pt x="343" y="0"/>
                  </a:cubicBez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91" name="Google Shape;91;p21"/>
            <p:cNvSpPr/>
            <p:nvPr/>
          </p:nvSpPr>
          <p:spPr>
            <a:xfrm>
              <a:off x="6585550" y="2237750"/>
              <a:ext cx="638350" cy="380675"/>
            </a:xfrm>
            <a:custGeom>
              <a:avLst/>
              <a:gdLst/>
              <a:ahLst/>
              <a:cxnLst/>
              <a:rect l="l" t="t" r="r" b="b"/>
              <a:pathLst>
                <a:path w="25534" h="15227" extrusionOk="0">
                  <a:moveTo>
                    <a:pt x="12456" y="1"/>
                  </a:moveTo>
                  <a:cubicBezTo>
                    <a:pt x="6476" y="1"/>
                    <a:pt x="1163" y="4243"/>
                    <a:pt x="0" y="10308"/>
                  </a:cubicBezTo>
                  <a:cubicBezTo>
                    <a:pt x="1133" y="11521"/>
                    <a:pt x="6051" y="13160"/>
                    <a:pt x="12082" y="14248"/>
                  </a:cubicBezTo>
                  <a:cubicBezTo>
                    <a:pt x="15686" y="14899"/>
                    <a:pt x="18988" y="15227"/>
                    <a:pt x="21378" y="15227"/>
                  </a:cubicBezTo>
                  <a:cubicBezTo>
                    <a:pt x="23250" y="15227"/>
                    <a:pt x="24562" y="15026"/>
                    <a:pt x="25022" y="14622"/>
                  </a:cubicBezTo>
                  <a:cubicBezTo>
                    <a:pt x="25534" y="11288"/>
                    <a:pt x="24694" y="8042"/>
                    <a:pt x="22901" y="5461"/>
                  </a:cubicBezTo>
                  <a:cubicBezTo>
                    <a:pt x="21047" y="2790"/>
                    <a:pt x="18177" y="827"/>
                    <a:pt x="14726" y="205"/>
                  </a:cubicBezTo>
                  <a:cubicBezTo>
                    <a:pt x="13964" y="67"/>
                    <a:pt x="13205" y="1"/>
                    <a:pt x="12456" y="1"/>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92" name="Google Shape;92;p21"/>
            <p:cNvSpPr/>
            <p:nvPr/>
          </p:nvSpPr>
          <p:spPr>
            <a:xfrm>
              <a:off x="6487875" y="2662925"/>
              <a:ext cx="290925" cy="574125"/>
            </a:xfrm>
            <a:custGeom>
              <a:avLst/>
              <a:gdLst/>
              <a:ahLst/>
              <a:cxnLst/>
              <a:rect l="l" t="t" r="r" b="b"/>
              <a:pathLst>
                <a:path w="11637" h="22965" extrusionOk="0">
                  <a:moveTo>
                    <a:pt x="4908" y="0"/>
                  </a:moveTo>
                  <a:cubicBezTo>
                    <a:pt x="4510" y="0"/>
                    <a:pt x="4104" y="40"/>
                    <a:pt x="3694" y="122"/>
                  </a:cubicBezTo>
                  <a:cubicBezTo>
                    <a:pt x="3056" y="249"/>
                    <a:pt x="2561" y="753"/>
                    <a:pt x="2445" y="1392"/>
                  </a:cubicBezTo>
                  <a:lnTo>
                    <a:pt x="2252" y="2468"/>
                  </a:lnTo>
                  <a:lnTo>
                    <a:pt x="2180" y="2859"/>
                  </a:lnTo>
                  <a:lnTo>
                    <a:pt x="999" y="9411"/>
                  </a:lnTo>
                  <a:cubicBezTo>
                    <a:pt x="1" y="14942"/>
                    <a:pt x="2788" y="20278"/>
                    <a:pt x="7515" y="22762"/>
                  </a:cubicBezTo>
                  <a:cubicBezTo>
                    <a:pt x="7781" y="22901"/>
                    <a:pt x="8058" y="22965"/>
                    <a:pt x="8326" y="22965"/>
                  </a:cubicBezTo>
                  <a:cubicBezTo>
                    <a:pt x="8412" y="22965"/>
                    <a:pt x="8498" y="22958"/>
                    <a:pt x="8582" y="22945"/>
                  </a:cubicBezTo>
                  <a:cubicBezTo>
                    <a:pt x="9466" y="22810"/>
                    <a:pt x="10195" y="21992"/>
                    <a:pt x="10071" y="20982"/>
                  </a:cubicBezTo>
                  <a:cubicBezTo>
                    <a:pt x="10068" y="20972"/>
                    <a:pt x="10068" y="20961"/>
                    <a:pt x="10066" y="20950"/>
                  </a:cubicBezTo>
                  <a:cubicBezTo>
                    <a:pt x="9480" y="16234"/>
                    <a:pt x="10177" y="10996"/>
                    <a:pt x="10898" y="7312"/>
                  </a:cubicBezTo>
                  <a:cubicBezTo>
                    <a:pt x="11637" y="3539"/>
                    <a:pt x="8778" y="156"/>
                    <a:pt x="5160" y="6"/>
                  </a:cubicBezTo>
                  <a:cubicBezTo>
                    <a:pt x="5077" y="2"/>
                    <a:pt x="4993" y="0"/>
                    <a:pt x="4908" y="0"/>
                  </a:cubicBez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93" name="Google Shape;93;p21"/>
            <p:cNvSpPr/>
            <p:nvPr/>
          </p:nvSpPr>
          <p:spPr>
            <a:xfrm>
              <a:off x="6616850" y="2662925"/>
              <a:ext cx="175175" cy="574125"/>
            </a:xfrm>
            <a:custGeom>
              <a:avLst/>
              <a:gdLst/>
              <a:ahLst/>
              <a:cxnLst/>
              <a:rect l="l" t="t" r="r" b="b"/>
              <a:pathLst>
                <a:path w="7007" h="22965" extrusionOk="0">
                  <a:moveTo>
                    <a:pt x="261" y="0"/>
                  </a:moveTo>
                  <a:cubicBezTo>
                    <a:pt x="175" y="0"/>
                    <a:pt x="89" y="2"/>
                    <a:pt x="1" y="6"/>
                  </a:cubicBezTo>
                  <a:cubicBezTo>
                    <a:pt x="3619" y="156"/>
                    <a:pt x="6478" y="3539"/>
                    <a:pt x="5739" y="7312"/>
                  </a:cubicBezTo>
                  <a:cubicBezTo>
                    <a:pt x="5018" y="10997"/>
                    <a:pt x="4321" y="16234"/>
                    <a:pt x="4907" y="20949"/>
                  </a:cubicBezTo>
                  <a:cubicBezTo>
                    <a:pt x="4909" y="20961"/>
                    <a:pt x="4910" y="20972"/>
                    <a:pt x="4912" y="20982"/>
                  </a:cubicBezTo>
                  <a:cubicBezTo>
                    <a:pt x="5036" y="21992"/>
                    <a:pt x="4307" y="22810"/>
                    <a:pt x="3423" y="22945"/>
                  </a:cubicBezTo>
                  <a:cubicBezTo>
                    <a:pt x="3508" y="22958"/>
                    <a:pt x="3594" y="22965"/>
                    <a:pt x="3678" y="22965"/>
                  </a:cubicBezTo>
                  <a:cubicBezTo>
                    <a:pt x="4673" y="22965"/>
                    <a:pt x="5560" y="22089"/>
                    <a:pt x="5422" y="20982"/>
                  </a:cubicBezTo>
                  <a:cubicBezTo>
                    <a:pt x="5420" y="20972"/>
                    <a:pt x="5419" y="20961"/>
                    <a:pt x="5417" y="20949"/>
                  </a:cubicBezTo>
                  <a:cubicBezTo>
                    <a:pt x="4833" y="16234"/>
                    <a:pt x="5528" y="10997"/>
                    <a:pt x="6251" y="7312"/>
                  </a:cubicBezTo>
                  <a:cubicBezTo>
                    <a:pt x="7006" y="3451"/>
                    <a:pt x="3998" y="0"/>
                    <a:pt x="261"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94" name="Google Shape;94;p21"/>
            <p:cNvSpPr/>
            <p:nvPr/>
          </p:nvSpPr>
          <p:spPr>
            <a:xfrm>
              <a:off x="6663675" y="2345200"/>
              <a:ext cx="382100" cy="240775"/>
            </a:xfrm>
            <a:custGeom>
              <a:avLst/>
              <a:gdLst/>
              <a:ahLst/>
              <a:cxnLst/>
              <a:rect l="l" t="t" r="r" b="b"/>
              <a:pathLst>
                <a:path w="15284" h="9631" extrusionOk="0">
                  <a:moveTo>
                    <a:pt x="2935" y="0"/>
                  </a:moveTo>
                  <a:cubicBezTo>
                    <a:pt x="2124" y="0"/>
                    <a:pt x="1376" y="529"/>
                    <a:pt x="1135" y="1346"/>
                  </a:cubicBezTo>
                  <a:lnTo>
                    <a:pt x="295" y="4179"/>
                  </a:lnTo>
                  <a:cubicBezTo>
                    <a:pt x="0" y="5174"/>
                    <a:pt x="568" y="6220"/>
                    <a:pt x="1563" y="6516"/>
                  </a:cubicBezTo>
                  <a:lnTo>
                    <a:pt x="11812" y="9553"/>
                  </a:lnTo>
                  <a:cubicBezTo>
                    <a:pt x="11989" y="9605"/>
                    <a:pt x="12169" y="9630"/>
                    <a:pt x="12345" y="9630"/>
                  </a:cubicBezTo>
                  <a:cubicBezTo>
                    <a:pt x="13157" y="9630"/>
                    <a:pt x="13906" y="9101"/>
                    <a:pt x="14149" y="8283"/>
                  </a:cubicBezTo>
                  <a:lnTo>
                    <a:pt x="14988" y="5451"/>
                  </a:lnTo>
                  <a:cubicBezTo>
                    <a:pt x="15283" y="4456"/>
                    <a:pt x="14715" y="3409"/>
                    <a:pt x="13719" y="3115"/>
                  </a:cubicBezTo>
                  <a:lnTo>
                    <a:pt x="3470" y="78"/>
                  </a:lnTo>
                  <a:cubicBezTo>
                    <a:pt x="3292" y="25"/>
                    <a:pt x="3112" y="0"/>
                    <a:pt x="2935"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95" name="Google Shape;95;p21"/>
            <p:cNvSpPr/>
            <p:nvPr/>
          </p:nvSpPr>
          <p:spPr>
            <a:xfrm>
              <a:off x="6606775" y="2328350"/>
              <a:ext cx="382125" cy="240750"/>
            </a:xfrm>
            <a:custGeom>
              <a:avLst/>
              <a:gdLst/>
              <a:ahLst/>
              <a:cxnLst/>
              <a:rect l="l" t="t" r="r" b="b"/>
              <a:pathLst>
                <a:path w="15285" h="9630" extrusionOk="0">
                  <a:moveTo>
                    <a:pt x="2936" y="0"/>
                  </a:moveTo>
                  <a:cubicBezTo>
                    <a:pt x="2125" y="0"/>
                    <a:pt x="1377" y="529"/>
                    <a:pt x="1135" y="1346"/>
                  </a:cubicBezTo>
                  <a:lnTo>
                    <a:pt x="295" y="4179"/>
                  </a:lnTo>
                  <a:cubicBezTo>
                    <a:pt x="1" y="5174"/>
                    <a:pt x="569" y="6220"/>
                    <a:pt x="1564" y="6516"/>
                  </a:cubicBezTo>
                  <a:lnTo>
                    <a:pt x="11813" y="9551"/>
                  </a:lnTo>
                  <a:cubicBezTo>
                    <a:pt x="11991" y="9604"/>
                    <a:pt x="12171" y="9629"/>
                    <a:pt x="12348" y="9629"/>
                  </a:cubicBezTo>
                  <a:cubicBezTo>
                    <a:pt x="13159" y="9629"/>
                    <a:pt x="13907" y="9100"/>
                    <a:pt x="14150" y="8283"/>
                  </a:cubicBezTo>
                  <a:lnTo>
                    <a:pt x="14989" y="5451"/>
                  </a:lnTo>
                  <a:cubicBezTo>
                    <a:pt x="15284" y="4456"/>
                    <a:pt x="14716" y="3409"/>
                    <a:pt x="13721" y="3114"/>
                  </a:cubicBezTo>
                  <a:lnTo>
                    <a:pt x="3471" y="78"/>
                  </a:lnTo>
                  <a:cubicBezTo>
                    <a:pt x="3293" y="25"/>
                    <a:pt x="3113" y="0"/>
                    <a:pt x="2936" y="0"/>
                  </a:cubicBez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96" name="Google Shape;96;p21"/>
            <p:cNvSpPr/>
            <p:nvPr/>
          </p:nvSpPr>
          <p:spPr>
            <a:xfrm>
              <a:off x="6617200" y="2337675"/>
              <a:ext cx="361250" cy="222100"/>
            </a:xfrm>
            <a:custGeom>
              <a:avLst/>
              <a:gdLst/>
              <a:ahLst/>
              <a:cxnLst/>
              <a:rect l="l" t="t" r="r" b="b"/>
              <a:pathLst>
                <a:path w="14450" h="8884" extrusionOk="0">
                  <a:moveTo>
                    <a:pt x="2518" y="0"/>
                  </a:moveTo>
                  <a:cubicBezTo>
                    <a:pt x="2508" y="0"/>
                    <a:pt x="2498" y="0"/>
                    <a:pt x="2488" y="1"/>
                  </a:cubicBezTo>
                  <a:cubicBezTo>
                    <a:pt x="1830" y="14"/>
                    <a:pt x="1262" y="447"/>
                    <a:pt x="1076" y="1079"/>
                  </a:cubicBezTo>
                  <a:lnTo>
                    <a:pt x="237" y="3912"/>
                  </a:lnTo>
                  <a:cubicBezTo>
                    <a:pt x="0" y="4708"/>
                    <a:pt x="456" y="5547"/>
                    <a:pt x="1253" y="5784"/>
                  </a:cubicBezTo>
                  <a:lnTo>
                    <a:pt x="11502" y="8821"/>
                  </a:lnTo>
                  <a:cubicBezTo>
                    <a:pt x="11643" y="8863"/>
                    <a:pt x="11787" y="8883"/>
                    <a:pt x="11931" y="8883"/>
                  </a:cubicBezTo>
                  <a:cubicBezTo>
                    <a:pt x="11942" y="8883"/>
                    <a:pt x="11952" y="8883"/>
                    <a:pt x="11962" y="8883"/>
                  </a:cubicBezTo>
                  <a:cubicBezTo>
                    <a:pt x="12620" y="8869"/>
                    <a:pt x="13188" y="8436"/>
                    <a:pt x="13374" y="7804"/>
                  </a:cubicBezTo>
                  <a:lnTo>
                    <a:pt x="14213" y="4972"/>
                  </a:lnTo>
                  <a:cubicBezTo>
                    <a:pt x="14449" y="4175"/>
                    <a:pt x="13993" y="3336"/>
                    <a:pt x="13197" y="3100"/>
                  </a:cubicBezTo>
                  <a:lnTo>
                    <a:pt x="2948" y="63"/>
                  </a:lnTo>
                  <a:cubicBezTo>
                    <a:pt x="2808" y="20"/>
                    <a:pt x="2663" y="0"/>
                    <a:pt x="2518"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97" name="Google Shape;97;p21"/>
            <p:cNvSpPr/>
            <p:nvPr/>
          </p:nvSpPr>
          <p:spPr>
            <a:xfrm>
              <a:off x="6648825" y="2370300"/>
              <a:ext cx="58900" cy="92675"/>
            </a:xfrm>
            <a:custGeom>
              <a:avLst/>
              <a:gdLst/>
              <a:ahLst/>
              <a:cxnLst/>
              <a:rect l="l" t="t" r="r" b="b"/>
              <a:pathLst>
                <a:path w="2356" h="3707" extrusionOk="0">
                  <a:moveTo>
                    <a:pt x="1501" y="0"/>
                  </a:moveTo>
                  <a:cubicBezTo>
                    <a:pt x="1169" y="0"/>
                    <a:pt x="864" y="216"/>
                    <a:pt x="765" y="548"/>
                  </a:cubicBezTo>
                  <a:lnTo>
                    <a:pt x="121" y="2723"/>
                  </a:lnTo>
                  <a:cubicBezTo>
                    <a:pt x="0" y="3129"/>
                    <a:pt x="232" y="3555"/>
                    <a:pt x="638" y="3674"/>
                  </a:cubicBezTo>
                  <a:cubicBezTo>
                    <a:pt x="711" y="3696"/>
                    <a:pt x="785" y="3707"/>
                    <a:pt x="857" y="3707"/>
                  </a:cubicBezTo>
                  <a:cubicBezTo>
                    <a:pt x="1188" y="3707"/>
                    <a:pt x="1493" y="3491"/>
                    <a:pt x="1591" y="3158"/>
                  </a:cubicBezTo>
                  <a:lnTo>
                    <a:pt x="2234" y="984"/>
                  </a:lnTo>
                  <a:cubicBezTo>
                    <a:pt x="2356" y="578"/>
                    <a:pt x="2124" y="151"/>
                    <a:pt x="1718" y="32"/>
                  </a:cubicBezTo>
                  <a:cubicBezTo>
                    <a:pt x="1646" y="10"/>
                    <a:pt x="1572" y="0"/>
                    <a:pt x="1501" y="0"/>
                  </a:cubicBezTo>
                  <a:close/>
                </a:path>
              </a:pathLst>
            </a:custGeom>
            <a:solidFill>
              <a:srgbClr val="F6CF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98" name="Google Shape;98;p21"/>
            <p:cNvSpPr/>
            <p:nvPr/>
          </p:nvSpPr>
          <p:spPr>
            <a:xfrm>
              <a:off x="6796425" y="2413275"/>
              <a:ext cx="58875" cy="92700"/>
            </a:xfrm>
            <a:custGeom>
              <a:avLst/>
              <a:gdLst/>
              <a:ahLst/>
              <a:cxnLst/>
              <a:rect l="l" t="t" r="r" b="b"/>
              <a:pathLst>
                <a:path w="2355" h="3708" extrusionOk="0">
                  <a:moveTo>
                    <a:pt x="1500" y="0"/>
                  </a:moveTo>
                  <a:cubicBezTo>
                    <a:pt x="1169" y="0"/>
                    <a:pt x="864" y="216"/>
                    <a:pt x="764" y="550"/>
                  </a:cubicBezTo>
                  <a:lnTo>
                    <a:pt x="120" y="2723"/>
                  </a:lnTo>
                  <a:cubicBezTo>
                    <a:pt x="1" y="3129"/>
                    <a:pt x="232" y="3555"/>
                    <a:pt x="638" y="3676"/>
                  </a:cubicBezTo>
                  <a:cubicBezTo>
                    <a:pt x="711" y="3697"/>
                    <a:pt x="784" y="3708"/>
                    <a:pt x="855" y="3708"/>
                  </a:cubicBezTo>
                  <a:cubicBezTo>
                    <a:pt x="1186" y="3708"/>
                    <a:pt x="1491" y="3492"/>
                    <a:pt x="1590" y="3158"/>
                  </a:cubicBezTo>
                  <a:lnTo>
                    <a:pt x="2235" y="985"/>
                  </a:lnTo>
                  <a:cubicBezTo>
                    <a:pt x="2354" y="579"/>
                    <a:pt x="2123" y="153"/>
                    <a:pt x="1717" y="32"/>
                  </a:cubicBezTo>
                  <a:cubicBezTo>
                    <a:pt x="1644" y="10"/>
                    <a:pt x="1571" y="0"/>
                    <a:pt x="1500" y="0"/>
                  </a:cubicBezTo>
                  <a:close/>
                </a:path>
              </a:pathLst>
            </a:custGeom>
            <a:solidFill>
              <a:srgbClr val="F6CF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99" name="Google Shape;99;p21"/>
            <p:cNvSpPr/>
            <p:nvPr/>
          </p:nvSpPr>
          <p:spPr>
            <a:xfrm>
              <a:off x="6831125" y="2259625"/>
              <a:ext cx="202075" cy="116650"/>
            </a:xfrm>
            <a:custGeom>
              <a:avLst/>
              <a:gdLst/>
              <a:ahLst/>
              <a:cxnLst/>
              <a:rect l="l" t="t" r="r" b="b"/>
              <a:pathLst>
                <a:path w="8083" h="4666" extrusionOk="0">
                  <a:moveTo>
                    <a:pt x="3015" y="1"/>
                  </a:moveTo>
                  <a:cubicBezTo>
                    <a:pt x="1613" y="1"/>
                    <a:pt x="515" y="497"/>
                    <a:pt x="298" y="1343"/>
                  </a:cubicBezTo>
                  <a:cubicBezTo>
                    <a:pt x="0" y="2508"/>
                    <a:pt x="1491" y="3897"/>
                    <a:pt x="3626" y="4443"/>
                  </a:cubicBezTo>
                  <a:cubicBezTo>
                    <a:pt x="4213" y="4594"/>
                    <a:pt x="4788" y="4665"/>
                    <a:pt x="5319" y="4665"/>
                  </a:cubicBezTo>
                  <a:cubicBezTo>
                    <a:pt x="6332" y="4665"/>
                    <a:pt x="7186" y="4406"/>
                    <a:pt x="7665" y="3944"/>
                  </a:cubicBezTo>
                  <a:cubicBezTo>
                    <a:pt x="7848" y="3765"/>
                    <a:pt x="7975" y="3557"/>
                    <a:pt x="8036" y="3323"/>
                  </a:cubicBezTo>
                  <a:cubicBezTo>
                    <a:pt x="8072" y="3182"/>
                    <a:pt x="8083" y="3036"/>
                    <a:pt x="8067" y="2891"/>
                  </a:cubicBezTo>
                  <a:cubicBezTo>
                    <a:pt x="7963" y="1834"/>
                    <a:pt x="6585" y="704"/>
                    <a:pt x="4708" y="222"/>
                  </a:cubicBezTo>
                  <a:cubicBezTo>
                    <a:pt x="4121" y="72"/>
                    <a:pt x="3546" y="1"/>
                    <a:pt x="3015" y="1"/>
                  </a:cubicBez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00" name="Google Shape;100;p21"/>
            <p:cNvSpPr/>
            <p:nvPr/>
          </p:nvSpPr>
          <p:spPr>
            <a:xfrm>
              <a:off x="7014775" y="2331875"/>
              <a:ext cx="18400" cy="26350"/>
            </a:xfrm>
            <a:custGeom>
              <a:avLst/>
              <a:gdLst/>
              <a:ahLst/>
              <a:cxnLst/>
              <a:rect l="l" t="t" r="r" b="b"/>
              <a:pathLst>
                <a:path w="736" h="1054" extrusionOk="0">
                  <a:moveTo>
                    <a:pt x="721" y="1"/>
                  </a:moveTo>
                  <a:cubicBezTo>
                    <a:pt x="399" y="4"/>
                    <a:pt x="126" y="170"/>
                    <a:pt x="58" y="433"/>
                  </a:cubicBezTo>
                  <a:cubicBezTo>
                    <a:pt x="0" y="655"/>
                    <a:pt x="109" y="891"/>
                    <a:pt x="319" y="1054"/>
                  </a:cubicBezTo>
                  <a:cubicBezTo>
                    <a:pt x="502" y="875"/>
                    <a:pt x="629" y="667"/>
                    <a:pt x="690" y="433"/>
                  </a:cubicBezTo>
                  <a:cubicBezTo>
                    <a:pt x="726" y="292"/>
                    <a:pt x="735" y="146"/>
                    <a:pt x="721" y="1"/>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01" name="Google Shape;101;p21"/>
            <p:cNvSpPr/>
            <p:nvPr/>
          </p:nvSpPr>
          <p:spPr>
            <a:xfrm>
              <a:off x="6968050" y="2474475"/>
              <a:ext cx="50825" cy="77725"/>
            </a:xfrm>
            <a:custGeom>
              <a:avLst/>
              <a:gdLst/>
              <a:ahLst/>
              <a:cxnLst/>
              <a:rect l="l" t="t" r="r" b="b"/>
              <a:pathLst>
                <a:path w="2033" h="3109" extrusionOk="0">
                  <a:moveTo>
                    <a:pt x="1011" y="0"/>
                  </a:moveTo>
                  <a:cubicBezTo>
                    <a:pt x="865" y="0"/>
                    <a:pt x="730" y="96"/>
                    <a:pt x="686" y="244"/>
                  </a:cubicBezTo>
                  <a:lnTo>
                    <a:pt x="53" y="2382"/>
                  </a:lnTo>
                  <a:cubicBezTo>
                    <a:pt x="0" y="2563"/>
                    <a:pt x="103" y="2752"/>
                    <a:pt x="284" y="2805"/>
                  </a:cubicBezTo>
                  <a:lnTo>
                    <a:pt x="1277" y="3100"/>
                  </a:lnTo>
                  <a:cubicBezTo>
                    <a:pt x="1297" y="3106"/>
                    <a:pt x="1312" y="3109"/>
                    <a:pt x="1324" y="3109"/>
                  </a:cubicBezTo>
                  <a:cubicBezTo>
                    <a:pt x="1424" y="3109"/>
                    <a:pt x="1298" y="2926"/>
                    <a:pt x="1345" y="2766"/>
                  </a:cubicBezTo>
                  <a:lnTo>
                    <a:pt x="1978" y="627"/>
                  </a:lnTo>
                  <a:cubicBezTo>
                    <a:pt x="2033" y="447"/>
                    <a:pt x="1930" y="257"/>
                    <a:pt x="1750" y="204"/>
                  </a:cubicBezTo>
                  <a:lnTo>
                    <a:pt x="1109" y="15"/>
                  </a:lnTo>
                  <a:cubicBezTo>
                    <a:pt x="1076" y="5"/>
                    <a:pt x="1043" y="0"/>
                    <a:pt x="1011"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02" name="Google Shape;102;p21"/>
            <p:cNvSpPr/>
            <p:nvPr/>
          </p:nvSpPr>
          <p:spPr>
            <a:xfrm>
              <a:off x="6981225" y="2478250"/>
              <a:ext cx="45925" cy="73900"/>
            </a:xfrm>
            <a:custGeom>
              <a:avLst/>
              <a:gdLst/>
              <a:ahLst/>
              <a:cxnLst/>
              <a:rect l="l" t="t" r="r" b="b"/>
              <a:pathLst>
                <a:path w="1837" h="2956" extrusionOk="0">
                  <a:moveTo>
                    <a:pt x="1013" y="1"/>
                  </a:moveTo>
                  <a:cubicBezTo>
                    <a:pt x="866" y="1"/>
                    <a:pt x="731" y="97"/>
                    <a:pt x="688" y="244"/>
                  </a:cubicBezTo>
                  <a:lnTo>
                    <a:pt x="53" y="2383"/>
                  </a:lnTo>
                  <a:cubicBezTo>
                    <a:pt x="0" y="2563"/>
                    <a:pt x="103" y="2752"/>
                    <a:pt x="284" y="2805"/>
                  </a:cubicBezTo>
                  <a:lnTo>
                    <a:pt x="726" y="2942"/>
                  </a:lnTo>
                  <a:cubicBezTo>
                    <a:pt x="758" y="2951"/>
                    <a:pt x="790" y="2956"/>
                    <a:pt x="822" y="2956"/>
                  </a:cubicBezTo>
                  <a:cubicBezTo>
                    <a:pt x="969" y="2956"/>
                    <a:pt x="1105" y="2860"/>
                    <a:pt x="1150" y="2712"/>
                  </a:cubicBezTo>
                  <a:lnTo>
                    <a:pt x="1783" y="574"/>
                  </a:lnTo>
                  <a:cubicBezTo>
                    <a:pt x="1836" y="394"/>
                    <a:pt x="1733" y="205"/>
                    <a:pt x="1553" y="150"/>
                  </a:cubicBezTo>
                  <a:lnTo>
                    <a:pt x="1111" y="15"/>
                  </a:lnTo>
                  <a:cubicBezTo>
                    <a:pt x="1078" y="5"/>
                    <a:pt x="1045" y="1"/>
                    <a:pt x="1013" y="1"/>
                  </a:cubicBez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03" name="Google Shape;103;p21"/>
            <p:cNvSpPr/>
            <p:nvPr/>
          </p:nvSpPr>
          <p:spPr>
            <a:xfrm>
              <a:off x="7000600" y="2281000"/>
              <a:ext cx="81250" cy="232325"/>
            </a:xfrm>
            <a:custGeom>
              <a:avLst/>
              <a:gdLst/>
              <a:ahLst/>
              <a:cxnLst/>
              <a:rect l="l" t="t" r="r" b="b"/>
              <a:pathLst>
                <a:path w="3250" h="9293" extrusionOk="0">
                  <a:moveTo>
                    <a:pt x="2928" y="0"/>
                  </a:moveTo>
                  <a:cubicBezTo>
                    <a:pt x="2804" y="0"/>
                    <a:pt x="2690" y="81"/>
                    <a:pt x="2653" y="206"/>
                  </a:cubicBezTo>
                  <a:lnTo>
                    <a:pt x="45" y="8923"/>
                  </a:lnTo>
                  <a:cubicBezTo>
                    <a:pt x="1" y="9076"/>
                    <a:pt x="87" y="9237"/>
                    <a:pt x="240" y="9281"/>
                  </a:cubicBezTo>
                  <a:cubicBezTo>
                    <a:pt x="268" y="9289"/>
                    <a:pt x="295" y="9293"/>
                    <a:pt x="322" y="9293"/>
                  </a:cubicBezTo>
                  <a:cubicBezTo>
                    <a:pt x="446" y="9293"/>
                    <a:pt x="560" y="9212"/>
                    <a:pt x="598" y="9087"/>
                  </a:cubicBezTo>
                  <a:lnTo>
                    <a:pt x="3205" y="370"/>
                  </a:lnTo>
                  <a:cubicBezTo>
                    <a:pt x="3250" y="217"/>
                    <a:pt x="3164" y="58"/>
                    <a:pt x="3011" y="12"/>
                  </a:cubicBezTo>
                  <a:cubicBezTo>
                    <a:pt x="2983" y="4"/>
                    <a:pt x="2955" y="0"/>
                    <a:pt x="2928" y="0"/>
                  </a:cubicBezTo>
                  <a:close/>
                </a:path>
              </a:pathLst>
            </a:custGeom>
            <a:solidFill>
              <a:srgbClr val="F2F5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04" name="Google Shape;104;p21"/>
            <p:cNvSpPr/>
            <p:nvPr/>
          </p:nvSpPr>
          <p:spPr>
            <a:xfrm>
              <a:off x="6684150" y="3257875"/>
              <a:ext cx="302125" cy="78425"/>
            </a:xfrm>
            <a:custGeom>
              <a:avLst/>
              <a:gdLst/>
              <a:ahLst/>
              <a:cxnLst/>
              <a:rect l="l" t="t" r="r" b="b"/>
              <a:pathLst>
                <a:path w="12085" h="3137" extrusionOk="0">
                  <a:moveTo>
                    <a:pt x="9125" y="0"/>
                  </a:moveTo>
                  <a:cubicBezTo>
                    <a:pt x="9028" y="26"/>
                    <a:pt x="8931" y="53"/>
                    <a:pt x="8833" y="76"/>
                  </a:cubicBezTo>
                  <a:cubicBezTo>
                    <a:pt x="8971" y="736"/>
                    <a:pt x="9084" y="1544"/>
                    <a:pt x="9101" y="2454"/>
                  </a:cubicBezTo>
                  <a:cubicBezTo>
                    <a:pt x="7409" y="2738"/>
                    <a:pt x="5925" y="2839"/>
                    <a:pt x="4667" y="2839"/>
                  </a:cubicBezTo>
                  <a:cubicBezTo>
                    <a:pt x="2285" y="2839"/>
                    <a:pt x="710" y="2475"/>
                    <a:pt x="67" y="2292"/>
                  </a:cubicBezTo>
                  <a:cubicBezTo>
                    <a:pt x="43" y="2387"/>
                    <a:pt x="22" y="2484"/>
                    <a:pt x="0" y="2583"/>
                  </a:cubicBezTo>
                  <a:cubicBezTo>
                    <a:pt x="679" y="2775"/>
                    <a:pt x="2276" y="3137"/>
                    <a:pt x="4669" y="3137"/>
                  </a:cubicBezTo>
                  <a:cubicBezTo>
                    <a:pt x="5975" y="3137"/>
                    <a:pt x="7518" y="3029"/>
                    <a:pt x="9278" y="2725"/>
                  </a:cubicBezTo>
                  <a:lnTo>
                    <a:pt x="9404" y="2704"/>
                  </a:lnTo>
                  <a:lnTo>
                    <a:pt x="9402" y="2577"/>
                  </a:lnTo>
                  <a:cubicBezTo>
                    <a:pt x="9398" y="2054"/>
                    <a:pt x="9361" y="1565"/>
                    <a:pt x="9307" y="1113"/>
                  </a:cubicBezTo>
                  <a:cubicBezTo>
                    <a:pt x="9749" y="1101"/>
                    <a:pt x="10950" y="1006"/>
                    <a:pt x="12085" y="361"/>
                  </a:cubicBezTo>
                  <a:cubicBezTo>
                    <a:pt x="12044" y="268"/>
                    <a:pt x="12003" y="176"/>
                    <a:pt x="11962" y="86"/>
                  </a:cubicBezTo>
                  <a:cubicBezTo>
                    <a:pt x="10858" y="723"/>
                    <a:pt x="9654" y="806"/>
                    <a:pt x="9267" y="815"/>
                  </a:cubicBezTo>
                  <a:cubicBezTo>
                    <a:pt x="9227" y="523"/>
                    <a:pt x="9177" y="250"/>
                    <a:pt x="9125"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05" name="Google Shape;105;p21"/>
            <p:cNvSpPr/>
            <p:nvPr/>
          </p:nvSpPr>
          <p:spPr>
            <a:xfrm>
              <a:off x="6679525" y="3352075"/>
              <a:ext cx="329550" cy="31750"/>
            </a:xfrm>
            <a:custGeom>
              <a:avLst/>
              <a:gdLst/>
              <a:ahLst/>
              <a:cxnLst/>
              <a:rect l="l" t="t" r="r" b="b"/>
              <a:pathLst>
                <a:path w="13182" h="1270" extrusionOk="0">
                  <a:moveTo>
                    <a:pt x="19" y="1"/>
                  </a:moveTo>
                  <a:cubicBezTo>
                    <a:pt x="7" y="169"/>
                    <a:pt x="1" y="338"/>
                    <a:pt x="1" y="510"/>
                  </a:cubicBezTo>
                  <a:cubicBezTo>
                    <a:pt x="1" y="929"/>
                    <a:pt x="2951" y="1270"/>
                    <a:pt x="6591" y="1270"/>
                  </a:cubicBezTo>
                  <a:cubicBezTo>
                    <a:pt x="10231" y="1270"/>
                    <a:pt x="13182" y="929"/>
                    <a:pt x="13182" y="510"/>
                  </a:cubicBezTo>
                  <a:cubicBezTo>
                    <a:pt x="13182" y="338"/>
                    <a:pt x="13176" y="169"/>
                    <a:pt x="13164" y="1"/>
                  </a:cubicBezTo>
                  <a:cubicBezTo>
                    <a:pt x="12918" y="394"/>
                    <a:pt x="10070" y="705"/>
                    <a:pt x="6591" y="705"/>
                  </a:cubicBezTo>
                  <a:cubicBezTo>
                    <a:pt x="3113" y="705"/>
                    <a:pt x="264" y="394"/>
                    <a:pt x="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06" name="Google Shape;106;p21"/>
            <p:cNvSpPr/>
            <p:nvPr/>
          </p:nvSpPr>
          <p:spPr>
            <a:xfrm>
              <a:off x="6679975" y="3199775"/>
              <a:ext cx="328650" cy="169925"/>
            </a:xfrm>
            <a:custGeom>
              <a:avLst/>
              <a:gdLst/>
              <a:ahLst/>
              <a:cxnLst/>
              <a:rect l="l" t="t" r="r" b="b"/>
              <a:pathLst>
                <a:path w="13146" h="6797" extrusionOk="0">
                  <a:moveTo>
                    <a:pt x="2443" y="0"/>
                  </a:moveTo>
                  <a:cubicBezTo>
                    <a:pt x="2443" y="0"/>
                    <a:pt x="858" y="2032"/>
                    <a:pt x="233" y="4614"/>
                  </a:cubicBezTo>
                  <a:cubicBezTo>
                    <a:pt x="210" y="4711"/>
                    <a:pt x="187" y="4808"/>
                    <a:pt x="167" y="4907"/>
                  </a:cubicBezTo>
                  <a:cubicBezTo>
                    <a:pt x="86" y="5293"/>
                    <a:pt x="28" y="5690"/>
                    <a:pt x="1" y="6093"/>
                  </a:cubicBezTo>
                  <a:cubicBezTo>
                    <a:pt x="246" y="6486"/>
                    <a:pt x="3095" y="6797"/>
                    <a:pt x="6573" y="6797"/>
                  </a:cubicBezTo>
                  <a:cubicBezTo>
                    <a:pt x="10051" y="6797"/>
                    <a:pt x="12900" y="6486"/>
                    <a:pt x="13146" y="6093"/>
                  </a:cubicBezTo>
                  <a:cubicBezTo>
                    <a:pt x="13062" y="4854"/>
                    <a:pt x="12685" y="3672"/>
                    <a:pt x="12252" y="2685"/>
                  </a:cubicBezTo>
                  <a:cubicBezTo>
                    <a:pt x="12211" y="2592"/>
                    <a:pt x="12170" y="2500"/>
                    <a:pt x="12128" y="2410"/>
                  </a:cubicBezTo>
                  <a:cubicBezTo>
                    <a:pt x="11457" y="965"/>
                    <a:pt x="10704" y="0"/>
                    <a:pt x="107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07" name="Google Shape;107;p21"/>
            <p:cNvSpPr/>
            <p:nvPr/>
          </p:nvSpPr>
          <p:spPr>
            <a:xfrm>
              <a:off x="6483100" y="2567000"/>
              <a:ext cx="714325" cy="702200"/>
            </a:xfrm>
            <a:custGeom>
              <a:avLst/>
              <a:gdLst/>
              <a:ahLst/>
              <a:cxnLst/>
              <a:rect l="l" t="t" r="r" b="b"/>
              <a:pathLst>
                <a:path w="28573" h="28088" extrusionOk="0">
                  <a:moveTo>
                    <a:pt x="3582" y="1"/>
                  </a:moveTo>
                  <a:lnTo>
                    <a:pt x="2817" y="4237"/>
                  </a:lnTo>
                  <a:lnTo>
                    <a:pt x="1190" y="13248"/>
                  </a:lnTo>
                  <a:cubicBezTo>
                    <a:pt x="1" y="19834"/>
                    <a:pt x="4181" y="26148"/>
                    <a:pt x="10616" y="27691"/>
                  </a:cubicBezTo>
                  <a:cubicBezTo>
                    <a:pt x="10825" y="27741"/>
                    <a:pt x="11036" y="27785"/>
                    <a:pt x="11248" y="27826"/>
                  </a:cubicBezTo>
                  <a:cubicBezTo>
                    <a:pt x="11317" y="27838"/>
                    <a:pt x="11385" y="27850"/>
                    <a:pt x="11455" y="27862"/>
                  </a:cubicBezTo>
                  <a:cubicBezTo>
                    <a:pt x="11525" y="27874"/>
                    <a:pt x="11593" y="27888"/>
                    <a:pt x="11663" y="27900"/>
                  </a:cubicBezTo>
                  <a:cubicBezTo>
                    <a:pt x="12391" y="28026"/>
                    <a:pt x="13115" y="28088"/>
                    <a:pt x="13830" y="28088"/>
                  </a:cubicBezTo>
                  <a:cubicBezTo>
                    <a:pt x="14872" y="28088"/>
                    <a:pt x="15893" y="27958"/>
                    <a:pt x="16875" y="27711"/>
                  </a:cubicBezTo>
                  <a:cubicBezTo>
                    <a:pt x="16972" y="27688"/>
                    <a:pt x="17070" y="27662"/>
                    <a:pt x="17167" y="27635"/>
                  </a:cubicBezTo>
                  <a:cubicBezTo>
                    <a:pt x="21672" y="26387"/>
                    <a:pt x="25295" y="22665"/>
                    <a:pt x="26181" y="17761"/>
                  </a:cubicBezTo>
                  <a:lnTo>
                    <a:pt x="28573" y="4513"/>
                  </a:lnTo>
                  <a:lnTo>
                    <a:pt x="35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08" name="Google Shape;108;p21"/>
            <p:cNvSpPr/>
            <p:nvPr/>
          </p:nvSpPr>
          <p:spPr>
            <a:xfrm>
              <a:off x="6567225" y="2545200"/>
              <a:ext cx="635575" cy="156400"/>
            </a:xfrm>
            <a:custGeom>
              <a:avLst/>
              <a:gdLst/>
              <a:ahLst/>
              <a:cxnLst/>
              <a:rect l="l" t="t" r="r" b="b"/>
              <a:pathLst>
                <a:path w="25423" h="6256" extrusionOk="0">
                  <a:moveTo>
                    <a:pt x="3970" y="1"/>
                  </a:moveTo>
                  <a:cubicBezTo>
                    <a:pt x="1742" y="1"/>
                    <a:pt x="321" y="290"/>
                    <a:pt x="217" y="873"/>
                  </a:cubicBezTo>
                  <a:cubicBezTo>
                    <a:pt x="0" y="2069"/>
                    <a:pt x="5420" y="4049"/>
                    <a:pt x="12321" y="5294"/>
                  </a:cubicBezTo>
                  <a:cubicBezTo>
                    <a:pt x="15862" y="5934"/>
                    <a:pt x="19106" y="6256"/>
                    <a:pt x="21454" y="6256"/>
                  </a:cubicBezTo>
                  <a:cubicBezTo>
                    <a:pt x="23681" y="6256"/>
                    <a:pt x="25102" y="5966"/>
                    <a:pt x="25208" y="5383"/>
                  </a:cubicBezTo>
                  <a:lnTo>
                    <a:pt x="25208" y="5385"/>
                  </a:lnTo>
                  <a:cubicBezTo>
                    <a:pt x="25423" y="4187"/>
                    <a:pt x="20005" y="2207"/>
                    <a:pt x="13102" y="962"/>
                  </a:cubicBezTo>
                  <a:cubicBezTo>
                    <a:pt x="9561" y="322"/>
                    <a:pt x="6317" y="1"/>
                    <a:pt x="39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09" name="Google Shape;109;p21"/>
            <p:cNvSpPr/>
            <p:nvPr/>
          </p:nvSpPr>
          <p:spPr>
            <a:xfrm>
              <a:off x="6581275" y="2554550"/>
              <a:ext cx="607525" cy="137700"/>
            </a:xfrm>
            <a:custGeom>
              <a:avLst/>
              <a:gdLst/>
              <a:ahLst/>
              <a:cxnLst/>
              <a:rect l="l" t="t" r="r" b="b"/>
              <a:pathLst>
                <a:path w="24301" h="5508" extrusionOk="0">
                  <a:moveTo>
                    <a:pt x="3410" y="0"/>
                  </a:moveTo>
                  <a:cubicBezTo>
                    <a:pt x="682" y="0"/>
                    <a:pt x="44" y="446"/>
                    <a:pt x="21" y="565"/>
                  </a:cubicBezTo>
                  <a:cubicBezTo>
                    <a:pt x="0" y="690"/>
                    <a:pt x="468" y="1354"/>
                    <a:pt x="3166" y="2341"/>
                  </a:cubicBezTo>
                  <a:cubicBezTo>
                    <a:pt x="5432" y="3169"/>
                    <a:pt x="8508" y="3955"/>
                    <a:pt x="11825" y="4554"/>
                  </a:cubicBezTo>
                  <a:cubicBezTo>
                    <a:pt x="15238" y="5169"/>
                    <a:pt x="18458" y="5508"/>
                    <a:pt x="20892" y="5508"/>
                  </a:cubicBezTo>
                  <a:cubicBezTo>
                    <a:pt x="23619" y="5508"/>
                    <a:pt x="24257" y="5062"/>
                    <a:pt x="24278" y="4943"/>
                  </a:cubicBezTo>
                  <a:cubicBezTo>
                    <a:pt x="24301" y="4820"/>
                    <a:pt x="23832" y="4154"/>
                    <a:pt x="21135" y="3168"/>
                  </a:cubicBezTo>
                  <a:cubicBezTo>
                    <a:pt x="18867" y="2339"/>
                    <a:pt x="15792" y="1554"/>
                    <a:pt x="12475" y="955"/>
                  </a:cubicBezTo>
                  <a:cubicBezTo>
                    <a:pt x="9064" y="340"/>
                    <a:pt x="5844" y="0"/>
                    <a:pt x="34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0" name="Google Shape;110;p21"/>
            <p:cNvSpPr/>
            <p:nvPr/>
          </p:nvSpPr>
          <p:spPr>
            <a:xfrm>
              <a:off x="6576975" y="2495475"/>
              <a:ext cx="634125" cy="151975"/>
            </a:xfrm>
            <a:custGeom>
              <a:avLst/>
              <a:gdLst/>
              <a:ahLst/>
              <a:cxnLst/>
              <a:rect l="l" t="t" r="r" b="b"/>
              <a:pathLst>
                <a:path w="25365" h="6079" extrusionOk="0">
                  <a:moveTo>
                    <a:pt x="343" y="0"/>
                  </a:moveTo>
                  <a:cubicBezTo>
                    <a:pt x="336" y="46"/>
                    <a:pt x="327" y="91"/>
                    <a:pt x="319" y="137"/>
                  </a:cubicBezTo>
                  <a:lnTo>
                    <a:pt x="217" y="696"/>
                  </a:lnTo>
                  <a:cubicBezTo>
                    <a:pt x="1" y="1892"/>
                    <a:pt x="5420" y="3872"/>
                    <a:pt x="12322" y="5117"/>
                  </a:cubicBezTo>
                  <a:cubicBezTo>
                    <a:pt x="15864" y="5756"/>
                    <a:pt x="19108" y="6078"/>
                    <a:pt x="21457" y="6078"/>
                  </a:cubicBezTo>
                  <a:cubicBezTo>
                    <a:pt x="23683" y="6078"/>
                    <a:pt x="25103" y="5789"/>
                    <a:pt x="25209" y="5206"/>
                  </a:cubicBezTo>
                  <a:lnTo>
                    <a:pt x="25309" y="4648"/>
                  </a:lnTo>
                  <a:cubicBezTo>
                    <a:pt x="25330" y="4535"/>
                    <a:pt x="25348" y="4425"/>
                    <a:pt x="25365" y="4313"/>
                  </a:cubicBezTo>
                  <a:lnTo>
                    <a:pt x="25365" y="4313"/>
                  </a:lnTo>
                  <a:cubicBezTo>
                    <a:pt x="24905" y="4717"/>
                    <a:pt x="23593" y="4918"/>
                    <a:pt x="21721" y="4918"/>
                  </a:cubicBezTo>
                  <a:cubicBezTo>
                    <a:pt x="19331" y="4918"/>
                    <a:pt x="16029" y="4590"/>
                    <a:pt x="12425" y="3939"/>
                  </a:cubicBezTo>
                  <a:cubicBezTo>
                    <a:pt x="6394" y="2851"/>
                    <a:pt x="1476" y="1212"/>
                    <a:pt x="34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1" name="Google Shape;111;p21"/>
            <p:cNvSpPr/>
            <p:nvPr/>
          </p:nvSpPr>
          <p:spPr>
            <a:xfrm>
              <a:off x="6585550" y="2237750"/>
              <a:ext cx="638350" cy="380675"/>
            </a:xfrm>
            <a:custGeom>
              <a:avLst/>
              <a:gdLst/>
              <a:ahLst/>
              <a:cxnLst/>
              <a:rect l="l" t="t" r="r" b="b"/>
              <a:pathLst>
                <a:path w="25534" h="15227" extrusionOk="0">
                  <a:moveTo>
                    <a:pt x="12456" y="1"/>
                  </a:moveTo>
                  <a:cubicBezTo>
                    <a:pt x="6476" y="1"/>
                    <a:pt x="1163" y="4243"/>
                    <a:pt x="0" y="10308"/>
                  </a:cubicBezTo>
                  <a:cubicBezTo>
                    <a:pt x="1133" y="11521"/>
                    <a:pt x="6051" y="13160"/>
                    <a:pt x="12082" y="14248"/>
                  </a:cubicBezTo>
                  <a:cubicBezTo>
                    <a:pt x="15686" y="14899"/>
                    <a:pt x="18988" y="15227"/>
                    <a:pt x="21378" y="15227"/>
                  </a:cubicBezTo>
                  <a:cubicBezTo>
                    <a:pt x="23250" y="15227"/>
                    <a:pt x="24562" y="15026"/>
                    <a:pt x="25022" y="14622"/>
                  </a:cubicBezTo>
                  <a:cubicBezTo>
                    <a:pt x="25534" y="11288"/>
                    <a:pt x="24694" y="8042"/>
                    <a:pt x="22901" y="5461"/>
                  </a:cubicBezTo>
                  <a:cubicBezTo>
                    <a:pt x="21047" y="2790"/>
                    <a:pt x="18177" y="827"/>
                    <a:pt x="14726" y="205"/>
                  </a:cubicBezTo>
                  <a:cubicBezTo>
                    <a:pt x="13964" y="67"/>
                    <a:pt x="13205" y="1"/>
                    <a:pt x="124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2" name="Google Shape;112;p21"/>
            <p:cNvSpPr/>
            <p:nvPr/>
          </p:nvSpPr>
          <p:spPr>
            <a:xfrm>
              <a:off x="6487875" y="2662925"/>
              <a:ext cx="290925" cy="574125"/>
            </a:xfrm>
            <a:custGeom>
              <a:avLst/>
              <a:gdLst/>
              <a:ahLst/>
              <a:cxnLst/>
              <a:rect l="l" t="t" r="r" b="b"/>
              <a:pathLst>
                <a:path w="11637" h="22965" extrusionOk="0">
                  <a:moveTo>
                    <a:pt x="4908" y="0"/>
                  </a:moveTo>
                  <a:cubicBezTo>
                    <a:pt x="4510" y="0"/>
                    <a:pt x="4106" y="40"/>
                    <a:pt x="3694" y="122"/>
                  </a:cubicBezTo>
                  <a:cubicBezTo>
                    <a:pt x="3056" y="249"/>
                    <a:pt x="2562" y="753"/>
                    <a:pt x="2445" y="1394"/>
                  </a:cubicBezTo>
                  <a:lnTo>
                    <a:pt x="2252" y="2468"/>
                  </a:lnTo>
                  <a:lnTo>
                    <a:pt x="2182" y="2859"/>
                  </a:lnTo>
                  <a:lnTo>
                    <a:pt x="1671" y="5682"/>
                  </a:lnTo>
                  <a:lnTo>
                    <a:pt x="1465" y="6829"/>
                  </a:lnTo>
                  <a:lnTo>
                    <a:pt x="999" y="9411"/>
                  </a:lnTo>
                  <a:cubicBezTo>
                    <a:pt x="1" y="14942"/>
                    <a:pt x="2788" y="20278"/>
                    <a:pt x="7517" y="22762"/>
                  </a:cubicBezTo>
                  <a:cubicBezTo>
                    <a:pt x="7783" y="22901"/>
                    <a:pt x="8059" y="22964"/>
                    <a:pt x="8328" y="22964"/>
                  </a:cubicBezTo>
                  <a:cubicBezTo>
                    <a:pt x="8413" y="22964"/>
                    <a:pt x="8498" y="22958"/>
                    <a:pt x="8582" y="22945"/>
                  </a:cubicBezTo>
                  <a:cubicBezTo>
                    <a:pt x="9466" y="22810"/>
                    <a:pt x="10196" y="21992"/>
                    <a:pt x="10071" y="20982"/>
                  </a:cubicBezTo>
                  <a:cubicBezTo>
                    <a:pt x="10069" y="20972"/>
                    <a:pt x="10068" y="20961"/>
                    <a:pt x="10066" y="20949"/>
                  </a:cubicBezTo>
                  <a:cubicBezTo>
                    <a:pt x="9480" y="16234"/>
                    <a:pt x="10177" y="10996"/>
                    <a:pt x="10898" y="7312"/>
                  </a:cubicBezTo>
                  <a:cubicBezTo>
                    <a:pt x="11637" y="3539"/>
                    <a:pt x="8778" y="156"/>
                    <a:pt x="5160" y="6"/>
                  </a:cubicBezTo>
                  <a:cubicBezTo>
                    <a:pt x="5077" y="2"/>
                    <a:pt x="4993" y="0"/>
                    <a:pt x="49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3" name="Google Shape;113;p21"/>
            <p:cNvSpPr/>
            <p:nvPr/>
          </p:nvSpPr>
          <p:spPr>
            <a:xfrm>
              <a:off x="6616850" y="2662925"/>
              <a:ext cx="175175" cy="574125"/>
            </a:xfrm>
            <a:custGeom>
              <a:avLst/>
              <a:gdLst/>
              <a:ahLst/>
              <a:cxnLst/>
              <a:rect l="l" t="t" r="r" b="b"/>
              <a:pathLst>
                <a:path w="7007" h="22965" extrusionOk="0">
                  <a:moveTo>
                    <a:pt x="261" y="0"/>
                  </a:moveTo>
                  <a:cubicBezTo>
                    <a:pt x="175" y="0"/>
                    <a:pt x="89" y="2"/>
                    <a:pt x="1" y="6"/>
                  </a:cubicBezTo>
                  <a:cubicBezTo>
                    <a:pt x="3619" y="156"/>
                    <a:pt x="6478" y="3539"/>
                    <a:pt x="5739" y="7312"/>
                  </a:cubicBezTo>
                  <a:cubicBezTo>
                    <a:pt x="5018" y="10997"/>
                    <a:pt x="4321" y="16234"/>
                    <a:pt x="4907" y="20949"/>
                  </a:cubicBezTo>
                  <a:cubicBezTo>
                    <a:pt x="4909" y="20961"/>
                    <a:pt x="4910" y="20972"/>
                    <a:pt x="4912" y="20982"/>
                  </a:cubicBezTo>
                  <a:cubicBezTo>
                    <a:pt x="5036" y="21992"/>
                    <a:pt x="4307" y="22810"/>
                    <a:pt x="3423" y="22945"/>
                  </a:cubicBezTo>
                  <a:cubicBezTo>
                    <a:pt x="3508" y="22958"/>
                    <a:pt x="3594" y="22965"/>
                    <a:pt x="3678" y="22965"/>
                  </a:cubicBezTo>
                  <a:cubicBezTo>
                    <a:pt x="4673" y="22965"/>
                    <a:pt x="5560" y="22089"/>
                    <a:pt x="5422" y="20982"/>
                  </a:cubicBezTo>
                  <a:cubicBezTo>
                    <a:pt x="5420" y="20972"/>
                    <a:pt x="5419" y="20961"/>
                    <a:pt x="5417" y="20949"/>
                  </a:cubicBezTo>
                  <a:cubicBezTo>
                    <a:pt x="4833" y="16234"/>
                    <a:pt x="5528" y="10997"/>
                    <a:pt x="6251" y="7312"/>
                  </a:cubicBezTo>
                  <a:cubicBezTo>
                    <a:pt x="7006" y="3451"/>
                    <a:pt x="3998" y="0"/>
                    <a:pt x="26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4" name="Google Shape;114;p21"/>
            <p:cNvSpPr/>
            <p:nvPr/>
          </p:nvSpPr>
          <p:spPr>
            <a:xfrm>
              <a:off x="6663675" y="2345200"/>
              <a:ext cx="382100" cy="240775"/>
            </a:xfrm>
            <a:custGeom>
              <a:avLst/>
              <a:gdLst/>
              <a:ahLst/>
              <a:cxnLst/>
              <a:rect l="l" t="t" r="r" b="b"/>
              <a:pathLst>
                <a:path w="15284" h="9631" extrusionOk="0">
                  <a:moveTo>
                    <a:pt x="2935" y="0"/>
                  </a:moveTo>
                  <a:cubicBezTo>
                    <a:pt x="2124" y="0"/>
                    <a:pt x="1376" y="529"/>
                    <a:pt x="1135" y="1346"/>
                  </a:cubicBezTo>
                  <a:lnTo>
                    <a:pt x="295" y="4179"/>
                  </a:lnTo>
                  <a:cubicBezTo>
                    <a:pt x="0" y="5174"/>
                    <a:pt x="568" y="6220"/>
                    <a:pt x="1563" y="6516"/>
                  </a:cubicBezTo>
                  <a:lnTo>
                    <a:pt x="11812" y="9553"/>
                  </a:lnTo>
                  <a:cubicBezTo>
                    <a:pt x="11989" y="9605"/>
                    <a:pt x="12169" y="9630"/>
                    <a:pt x="12345" y="9630"/>
                  </a:cubicBezTo>
                  <a:cubicBezTo>
                    <a:pt x="13157" y="9630"/>
                    <a:pt x="13906" y="9101"/>
                    <a:pt x="14149" y="8283"/>
                  </a:cubicBezTo>
                  <a:lnTo>
                    <a:pt x="14988" y="5451"/>
                  </a:lnTo>
                  <a:cubicBezTo>
                    <a:pt x="15283" y="4456"/>
                    <a:pt x="14715" y="3409"/>
                    <a:pt x="13719" y="3115"/>
                  </a:cubicBezTo>
                  <a:lnTo>
                    <a:pt x="3470" y="78"/>
                  </a:lnTo>
                  <a:cubicBezTo>
                    <a:pt x="3292" y="25"/>
                    <a:pt x="3112" y="0"/>
                    <a:pt x="29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5" name="Google Shape;115;p21"/>
            <p:cNvSpPr/>
            <p:nvPr/>
          </p:nvSpPr>
          <p:spPr>
            <a:xfrm>
              <a:off x="6606775" y="2328350"/>
              <a:ext cx="382125" cy="240750"/>
            </a:xfrm>
            <a:custGeom>
              <a:avLst/>
              <a:gdLst/>
              <a:ahLst/>
              <a:cxnLst/>
              <a:rect l="l" t="t" r="r" b="b"/>
              <a:pathLst>
                <a:path w="15285" h="9630" extrusionOk="0">
                  <a:moveTo>
                    <a:pt x="2936" y="0"/>
                  </a:moveTo>
                  <a:cubicBezTo>
                    <a:pt x="2125" y="0"/>
                    <a:pt x="1377" y="529"/>
                    <a:pt x="1135" y="1346"/>
                  </a:cubicBezTo>
                  <a:lnTo>
                    <a:pt x="295" y="4179"/>
                  </a:lnTo>
                  <a:cubicBezTo>
                    <a:pt x="1" y="5174"/>
                    <a:pt x="569" y="6220"/>
                    <a:pt x="1564" y="6516"/>
                  </a:cubicBezTo>
                  <a:lnTo>
                    <a:pt x="11813" y="9551"/>
                  </a:lnTo>
                  <a:cubicBezTo>
                    <a:pt x="11991" y="9604"/>
                    <a:pt x="12171" y="9629"/>
                    <a:pt x="12348" y="9629"/>
                  </a:cubicBezTo>
                  <a:cubicBezTo>
                    <a:pt x="13159" y="9629"/>
                    <a:pt x="13907" y="9100"/>
                    <a:pt x="14150" y="8283"/>
                  </a:cubicBezTo>
                  <a:lnTo>
                    <a:pt x="14989" y="5451"/>
                  </a:lnTo>
                  <a:cubicBezTo>
                    <a:pt x="15284" y="4456"/>
                    <a:pt x="14716" y="3409"/>
                    <a:pt x="13721" y="3114"/>
                  </a:cubicBezTo>
                  <a:lnTo>
                    <a:pt x="3471" y="78"/>
                  </a:lnTo>
                  <a:cubicBezTo>
                    <a:pt x="3293" y="25"/>
                    <a:pt x="3113" y="0"/>
                    <a:pt x="29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6" name="Google Shape;116;p21"/>
            <p:cNvSpPr/>
            <p:nvPr/>
          </p:nvSpPr>
          <p:spPr>
            <a:xfrm>
              <a:off x="6617200" y="2337675"/>
              <a:ext cx="361250" cy="222100"/>
            </a:xfrm>
            <a:custGeom>
              <a:avLst/>
              <a:gdLst/>
              <a:ahLst/>
              <a:cxnLst/>
              <a:rect l="l" t="t" r="r" b="b"/>
              <a:pathLst>
                <a:path w="14450" h="8884" extrusionOk="0">
                  <a:moveTo>
                    <a:pt x="2518" y="0"/>
                  </a:moveTo>
                  <a:cubicBezTo>
                    <a:pt x="2508" y="0"/>
                    <a:pt x="2498" y="0"/>
                    <a:pt x="2488" y="1"/>
                  </a:cubicBezTo>
                  <a:cubicBezTo>
                    <a:pt x="1830" y="14"/>
                    <a:pt x="1262" y="447"/>
                    <a:pt x="1076" y="1079"/>
                  </a:cubicBezTo>
                  <a:lnTo>
                    <a:pt x="237" y="3912"/>
                  </a:lnTo>
                  <a:cubicBezTo>
                    <a:pt x="0" y="4708"/>
                    <a:pt x="456" y="5547"/>
                    <a:pt x="1253" y="5784"/>
                  </a:cubicBezTo>
                  <a:lnTo>
                    <a:pt x="11502" y="8821"/>
                  </a:lnTo>
                  <a:cubicBezTo>
                    <a:pt x="11643" y="8863"/>
                    <a:pt x="11787" y="8883"/>
                    <a:pt x="11931" y="8883"/>
                  </a:cubicBezTo>
                  <a:cubicBezTo>
                    <a:pt x="11942" y="8883"/>
                    <a:pt x="11952" y="8883"/>
                    <a:pt x="11962" y="8883"/>
                  </a:cubicBezTo>
                  <a:cubicBezTo>
                    <a:pt x="12620" y="8869"/>
                    <a:pt x="13188" y="8436"/>
                    <a:pt x="13374" y="7804"/>
                  </a:cubicBezTo>
                  <a:lnTo>
                    <a:pt x="14213" y="4972"/>
                  </a:lnTo>
                  <a:cubicBezTo>
                    <a:pt x="14449" y="4175"/>
                    <a:pt x="13993" y="3336"/>
                    <a:pt x="13197" y="3100"/>
                  </a:cubicBezTo>
                  <a:lnTo>
                    <a:pt x="2948" y="63"/>
                  </a:lnTo>
                  <a:cubicBezTo>
                    <a:pt x="2808" y="20"/>
                    <a:pt x="2663" y="0"/>
                    <a:pt x="25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7" name="Google Shape;117;p21"/>
            <p:cNvSpPr/>
            <p:nvPr/>
          </p:nvSpPr>
          <p:spPr>
            <a:xfrm>
              <a:off x="6648825" y="2370300"/>
              <a:ext cx="58900" cy="92675"/>
            </a:xfrm>
            <a:custGeom>
              <a:avLst/>
              <a:gdLst/>
              <a:ahLst/>
              <a:cxnLst/>
              <a:rect l="l" t="t" r="r" b="b"/>
              <a:pathLst>
                <a:path w="2356" h="3707" extrusionOk="0">
                  <a:moveTo>
                    <a:pt x="1501" y="0"/>
                  </a:moveTo>
                  <a:cubicBezTo>
                    <a:pt x="1169" y="0"/>
                    <a:pt x="864" y="216"/>
                    <a:pt x="765" y="548"/>
                  </a:cubicBezTo>
                  <a:lnTo>
                    <a:pt x="121" y="2723"/>
                  </a:lnTo>
                  <a:cubicBezTo>
                    <a:pt x="0" y="3129"/>
                    <a:pt x="232" y="3555"/>
                    <a:pt x="638" y="3674"/>
                  </a:cubicBezTo>
                  <a:cubicBezTo>
                    <a:pt x="711" y="3696"/>
                    <a:pt x="785" y="3707"/>
                    <a:pt x="857" y="3707"/>
                  </a:cubicBezTo>
                  <a:cubicBezTo>
                    <a:pt x="1188" y="3707"/>
                    <a:pt x="1493" y="3491"/>
                    <a:pt x="1591" y="3158"/>
                  </a:cubicBezTo>
                  <a:lnTo>
                    <a:pt x="2234" y="984"/>
                  </a:lnTo>
                  <a:cubicBezTo>
                    <a:pt x="2356" y="578"/>
                    <a:pt x="2124" y="151"/>
                    <a:pt x="1718" y="32"/>
                  </a:cubicBezTo>
                  <a:cubicBezTo>
                    <a:pt x="1646" y="10"/>
                    <a:pt x="1572" y="0"/>
                    <a:pt x="150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8" name="Google Shape;118;p21"/>
            <p:cNvSpPr/>
            <p:nvPr/>
          </p:nvSpPr>
          <p:spPr>
            <a:xfrm>
              <a:off x="6796425" y="2413275"/>
              <a:ext cx="58875" cy="92700"/>
            </a:xfrm>
            <a:custGeom>
              <a:avLst/>
              <a:gdLst/>
              <a:ahLst/>
              <a:cxnLst/>
              <a:rect l="l" t="t" r="r" b="b"/>
              <a:pathLst>
                <a:path w="2355" h="3708" extrusionOk="0">
                  <a:moveTo>
                    <a:pt x="1500" y="0"/>
                  </a:moveTo>
                  <a:cubicBezTo>
                    <a:pt x="1169" y="0"/>
                    <a:pt x="864" y="216"/>
                    <a:pt x="764" y="550"/>
                  </a:cubicBezTo>
                  <a:lnTo>
                    <a:pt x="120" y="2723"/>
                  </a:lnTo>
                  <a:cubicBezTo>
                    <a:pt x="1" y="3129"/>
                    <a:pt x="232" y="3555"/>
                    <a:pt x="638" y="3676"/>
                  </a:cubicBezTo>
                  <a:cubicBezTo>
                    <a:pt x="711" y="3697"/>
                    <a:pt x="784" y="3708"/>
                    <a:pt x="855" y="3708"/>
                  </a:cubicBezTo>
                  <a:cubicBezTo>
                    <a:pt x="1186" y="3708"/>
                    <a:pt x="1491" y="3492"/>
                    <a:pt x="1590" y="3158"/>
                  </a:cubicBezTo>
                  <a:lnTo>
                    <a:pt x="2235" y="985"/>
                  </a:lnTo>
                  <a:cubicBezTo>
                    <a:pt x="2354" y="579"/>
                    <a:pt x="2123" y="153"/>
                    <a:pt x="1717" y="32"/>
                  </a:cubicBezTo>
                  <a:cubicBezTo>
                    <a:pt x="1644" y="10"/>
                    <a:pt x="1571" y="0"/>
                    <a:pt x="150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9" name="Google Shape;119;p21"/>
            <p:cNvSpPr/>
            <p:nvPr/>
          </p:nvSpPr>
          <p:spPr>
            <a:xfrm>
              <a:off x="6831125" y="2259625"/>
              <a:ext cx="202075" cy="116650"/>
            </a:xfrm>
            <a:custGeom>
              <a:avLst/>
              <a:gdLst/>
              <a:ahLst/>
              <a:cxnLst/>
              <a:rect l="l" t="t" r="r" b="b"/>
              <a:pathLst>
                <a:path w="8083" h="4666" extrusionOk="0">
                  <a:moveTo>
                    <a:pt x="3015" y="1"/>
                  </a:moveTo>
                  <a:cubicBezTo>
                    <a:pt x="1613" y="1"/>
                    <a:pt x="515" y="497"/>
                    <a:pt x="298" y="1343"/>
                  </a:cubicBezTo>
                  <a:cubicBezTo>
                    <a:pt x="0" y="2508"/>
                    <a:pt x="1491" y="3897"/>
                    <a:pt x="3626" y="4443"/>
                  </a:cubicBezTo>
                  <a:cubicBezTo>
                    <a:pt x="4213" y="4594"/>
                    <a:pt x="4788" y="4665"/>
                    <a:pt x="5319" y="4665"/>
                  </a:cubicBezTo>
                  <a:cubicBezTo>
                    <a:pt x="6332" y="4665"/>
                    <a:pt x="7186" y="4406"/>
                    <a:pt x="7665" y="3944"/>
                  </a:cubicBezTo>
                  <a:cubicBezTo>
                    <a:pt x="7848" y="3765"/>
                    <a:pt x="7975" y="3557"/>
                    <a:pt x="8036" y="3323"/>
                  </a:cubicBezTo>
                  <a:cubicBezTo>
                    <a:pt x="8072" y="3182"/>
                    <a:pt x="8083" y="3036"/>
                    <a:pt x="8067" y="2891"/>
                  </a:cubicBezTo>
                  <a:cubicBezTo>
                    <a:pt x="7963" y="1834"/>
                    <a:pt x="6585" y="704"/>
                    <a:pt x="4708" y="222"/>
                  </a:cubicBezTo>
                  <a:cubicBezTo>
                    <a:pt x="4121" y="72"/>
                    <a:pt x="3546" y="1"/>
                    <a:pt x="30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20" name="Google Shape;120;p21"/>
            <p:cNvSpPr/>
            <p:nvPr/>
          </p:nvSpPr>
          <p:spPr>
            <a:xfrm>
              <a:off x="7014775" y="2331875"/>
              <a:ext cx="18400" cy="26350"/>
            </a:xfrm>
            <a:custGeom>
              <a:avLst/>
              <a:gdLst/>
              <a:ahLst/>
              <a:cxnLst/>
              <a:rect l="l" t="t" r="r" b="b"/>
              <a:pathLst>
                <a:path w="736" h="1054" extrusionOk="0">
                  <a:moveTo>
                    <a:pt x="721" y="1"/>
                  </a:moveTo>
                  <a:cubicBezTo>
                    <a:pt x="399" y="4"/>
                    <a:pt x="126" y="170"/>
                    <a:pt x="58" y="433"/>
                  </a:cubicBezTo>
                  <a:cubicBezTo>
                    <a:pt x="0" y="655"/>
                    <a:pt x="109" y="891"/>
                    <a:pt x="319" y="1054"/>
                  </a:cubicBezTo>
                  <a:cubicBezTo>
                    <a:pt x="502" y="875"/>
                    <a:pt x="629" y="667"/>
                    <a:pt x="690" y="433"/>
                  </a:cubicBezTo>
                  <a:cubicBezTo>
                    <a:pt x="726" y="292"/>
                    <a:pt x="735" y="146"/>
                    <a:pt x="7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21" name="Google Shape;121;p21"/>
            <p:cNvSpPr/>
            <p:nvPr/>
          </p:nvSpPr>
          <p:spPr>
            <a:xfrm>
              <a:off x="6968050" y="2474475"/>
              <a:ext cx="50825" cy="77725"/>
            </a:xfrm>
            <a:custGeom>
              <a:avLst/>
              <a:gdLst/>
              <a:ahLst/>
              <a:cxnLst/>
              <a:rect l="l" t="t" r="r" b="b"/>
              <a:pathLst>
                <a:path w="2033" h="3109" extrusionOk="0">
                  <a:moveTo>
                    <a:pt x="1011" y="0"/>
                  </a:moveTo>
                  <a:cubicBezTo>
                    <a:pt x="865" y="0"/>
                    <a:pt x="730" y="96"/>
                    <a:pt x="686" y="244"/>
                  </a:cubicBezTo>
                  <a:lnTo>
                    <a:pt x="53" y="2382"/>
                  </a:lnTo>
                  <a:cubicBezTo>
                    <a:pt x="0" y="2563"/>
                    <a:pt x="103" y="2752"/>
                    <a:pt x="284" y="2805"/>
                  </a:cubicBezTo>
                  <a:lnTo>
                    <a:pt x="1277" y="3100"/>
                  </a:lnTo>
                  <a:cubicBezTo>
                    <a:pt x="1297" y="3106"/>
                    <a:pt x="1312" y="3109"/>
                    <a:pt x="1324" y="3109"/>
                  </a:cubicBezTo>
                  <a:cubicBezTo>
                    <a:pt x="1424" y="3109"/>
                    <a:pt x="1298" y="2926"/>
                    <a:pt x="1345" y="2766"/>
                  </a:cubicBezTo>
                  <a:lnTo>
                    <a:pt x="1978" y="627"/>
                  </a:lnTo>
                  <a:cubicBezTo>
                    <a:pt x="2033" y="447"/>
                    <a:pt x="1930" y="257"/>
                    <a:pt x="1750" y="204"/>
                  </a:cubicBezTo>
                  <a:lnTo>
                    <a:pt x="1109" y="15"/>
                  </a:lnTo>
                  <a:cubicBezTo>
                    <a:pt x="1076" y="5"/>
                    <a:pt x="1043" y="0"/>
                    <a:pt x="1011"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22" name="Google Shape;122;p21"/>
            <p:cNvSpPr/>
            <p:nvPr/>
          </p:nvSpPr>
          <p:spPr>
            <a:xfrm>
              <a:off x="6981225" y="2478250"/>
              <a:ext cx="45925" cy="73900"/>
            </a:xfrm>
            <a:custGeom>
              <a:avLst/>
              <a:gdLst/>
              <a:ahLst/>
              <a:cxnLst/>
              <a:rect l="l" t="t" r="r" b="b"/>
              <a:pathLst>
                <a:path w="1837" h="2956" extrusionOk="0">
                  <a:moveTo>
                    <a:pt x="1013" y="1"/>
                  </a:moveTo>
                  <a:cubicBezTo>
                    <a:pt x="866" y="1"/>
                    <a:pt x="731" y="97"/>
                    <a:pt x="688" y="244"/>
                  </a:cubicBezTo>
                  <a:lnTo>
                    <a:pt x="53" y="2383"/>
                  </a:lnTo>
                  <a:cubicBezTo>
                    <a:pt x="0" y="2563"/>
                    <a:pt x="103" y="2752"/>
                    <a:pt x="284" y="2805"/>
                  </a:cubicBezTo>
                  <a:lnTo>
                    <a:pt x="726" y="2942"/>
                  </a:lnTo>
                  <a:cubicBezTo>
                    <a:pt x="758" y="2951"/>
                    <a:pt x="790" y="2956"/>
                    <a:pt x="822" y="2956"/>
                  </a:cubicBezTo>
                  <a:cubicBezTo>
                    <a:pt x="969" y="2956"/>
                    <a:pt x="1105" y="2860"/>
                    <a:pt x="1150" y="2712"/>
                  </a:cubicBezTo>
                  <a:lnTo>
                    <a:pt x="1783" y="574"/>
                  </a:lnTo>
                  <a:cubicBezTo>
                    <a:pt x="1836" y="394"/>
                    <a:pt x="1733" y="205"/>
                    <a:pt x="1553" y="150"/>
                  </a:cubicBezTo>
                  <a:lnTo>
                    <a:pt x="1111" y="15"/>
                  </a:lnTo>
                  <a:cubicBezTo>
                    <a:pt x="1078" y="5"/>
                    <a:pt x="1045" y="1"/>
                    <a:pt x="101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23" name="Google Shape;123;p21"/>
            <p:cNvSpPr/>
            <p:nvPr/>
          </p:nvSpPr>
          <p:spPr>
            <a:xfrm>
              <a:off x="7000600" y="2281000"/>
              <a:ext cx="81250" cy="232325"/>
            </a:xfrm>
            <a:custGeom>
              <a:avLst/>
              <a:gdLst/>
              <a:ahLst/>
              <a:cxnLst/>
              <a:rect l="l" t="t" r="r" b="b"/>
              <a:pathLst>
                <a:path w="3250" h="9293" extrusionOk="0">
                  <a:moveTo>
                    <a:pt x="2928" y="0"/>
                  </a:moveTo>
                  <a:cubicBezTo>
                    <a:pt x="2804" y="0"/>
                    <a:pt x="2690" y="81"/>
                    <a:pt x="2653" y="206"/>
                  </a:cubicBezTo>
                  <a:lnTo>
                    <a:pt x="45" y="8923"/>
                  </a:lnTo>
                  <a:cubicBezTo>
                    <a:pt x="1" y="9076"/>
                    <a:pt x="87" y="9237"/>
                    <a:pt x="240" y="9281"/>
                  </a:cubicBezTo>
                  <a:cubicBezTo>
                    <a:pt x="268" y="9289"/>
                    <a:pt x="295" y="9293"/>
                    <a:pt x="322" y="9293"/>
                  </a:cubicBezTo>
                  <a:cubicBezTo>
                    <a:pt x="446" y="9293"/>
                    <a:pt x="560" y="9212"/>
                    <a:pt x="598" y="9087"/>
                  </a:cubicBezTo>
                  <a:lnTo>
                    <a:pt x="3205" y="370"/>
                  </a:lnTo>
                  <a:cubicBezTo>
                    <a:pt x="3250" y="217"/>
                    <a:pt x="3164" y="58"/>
                    <a:pt x="3011" y="12"/>
                  </a:cubicBezTo>
                  <a:cubicBezTo>
                    <a:pt x="2983" y="4"/>
                    <a:pt x="2955" y="0"/>
                    <a:pt x="29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24" name="Google Shape;124;p21"/>
            <p:cNvSpPr/>
            <p:nvPr/>
          </p:nvSpPr>
          <p:spPr>
            <a:xfrm>
              <a:off x="6684150" y="3257875"/>
              <a:ext cx="302125" cy="78425"/>
            </a:xfrm>
            <a:custGeom>
              <a:avLst/>
              <a:gdLst/>
              <a:ahLst/>
              <a:cxnLst/>
              <a:rect l="l" t="t" r="r" b="b"/>
              <a:pathLst>
                <a:path w="12085" h="3137" extrusionOk="0">
                  <a:moveTo>
                    <a:pt x="9125" y="0"/>
                  </a:moveTo>
                  <a:cubicBezTo>
                    <a:pt x="9028" y="26"/>
                    <a:pt x="8931" y="53"/>
                    <a:pt x="8833" y="76"/>
                  </a:cubicBezTo>
                  <a:cubicBezTo>
                    <a:pt x="8971" y="736"/>
                    <a:pt x="9084" y="1544"/>
                    <a:pt x="9101" y="2454"/>
                  </a:cubicBezTo>
                  <a:cubicBezTo>
                    <a:pt x="7409" y="2738"/>
                    <a:pt x="5925" y="2839"/>
                    <a:pt x="4667" y="2839"/>
                  </a:cubicBezTo>
                  <a:cubicBezTo>
                    <a:pt x="2285" y="2839"/>
                    <a:pt x="710" y="2475"/>
                    <a:pt x="67" y="2292"/>
                  </a:cubicBezTo>
                  <a:cubicBezTo>
                    <a:pt x="43" y="2387"/>
                    <a:pt x="22" y="2484"/>
                    <a:pt x="0" y="2583"/>
                  </a:cubicBezTo>
                  <a:cubicBezTo>
                    <a:pt x="679" y="2775"/>
                    <a:pt x="2276" y="3137"/>
                    <a:pt x="4669" y="3137"/>
                  </a:cubicBezTo>
                  <a:cubicBezTo>
                    <a:pt x="5975" y="3137"/>
                    <a:pt x="7518" y="3029"/>
                    <a:pt x="9278" y="2725"/>
                  </a:cubicBezTo>
                  <a:lnTo>
                    <a:pt x="9404" y="2704"/>
                  </a:lnTo>
                  <a:lnTo>
                    <a:pt x="9402" y="2577"/>
                  </a:lnTo>
                  <a:cubicBezTo>
                    <a:pt x="9398" y="2054"/>
                    <a:pt x="9361" y="1565"/>
                    <a:pt x="9307" y="1113"/>
                  </a:cubicBezTo>
                  <a:cubicBezTo>
                    <a:pt x="9749" y="1101"/>
                    <a:pt x="10950" y="1006"/>
                    <a:pt x="12085" y="361"/>
                  </a:cubicBezTo>
                  <a:cubicBezTo>
                    <a:pt x="12044" y="268"/>
                    <a:pt x="12003" y="176"/>
                    <a:pt x="11962" y="86"/>
                  </a:cubicBezTo>
                  <a:cubicBezTo>
                    <a:pt x="10858" y="723"/>
                    <a:pt x="9654" y="806"/>
                    <a:pt x="9267" y="815"/>
                  </a:cubicBezTo>
                  <a:cubicBezTo>
                    <a:pt x="9227" y="523"/>
                    <a:pt x="9177" y="250"/>
                    <a:pt x="91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25" name="Google Shape;125;p21"/>
            <p:cNvSpPr/>
            <p:nvPr/>
          </p:nvSpPr>
          <p:spPr>
            <a:xfrm>
              <a:off x="7009900" y="2721050"/>
              <a:ext cx="145500" cy="173350"/>
            </a:xfrm>
            <a:custGeom>
              <a:avLst/>
              <a:gdLst/>
              <a:ahLst/>
              <a:cxnLst/>
              <a:rect l="l" t="t" r="r" b="b"/>
              <a:pathLst>
                <a:path w="5820" h="6934" extrusionOk="0">
                  <a:moveTo>
                    <a:pt x="3247" y="0"/>
                  </a:moveTo>
                  <a:cubicBezTo>
                    <a:pt x="1995" y="0"/>
                    <a:pt x="776" y="1219"/>
                    <a:pt x="407" y="2927"/>
                  </a:cubicBezTo>
                  <a:cubicBezTo>
                    <a:pt x="0" y="4819"/>
                    <a:pt x="791" y="6593"/>
                    <a:pt x="2172" y="6891"/>
                  </a:cubicBezTo>
                  <a:cubicBezTo>
                    <a:pt x="2305" y="6920"/>
                    <a:pt x="2439" y="6933"/>
                    <a:pt x="2573" y="6933"/>
                  </a:cubicBezTo>
                  <a:cubicBezTo>
                    <a:pt x="3824" y="6933"/>
                    <a:pt x="5044" y="5715"/>
                    <a:pt x="5412" y="4005"/>
                  </a:cubicBezTo>
                  <a:cubicBezTo>
                    <a:pt x="5820" y="2115"/>
                    <a:pt x="5030" y="340"/>
                    <a:pt x="3649" y="43"/>
                  </a:cubicBezTo>
                  <a:cubicBezTo>
                    <a:pt x="3515" y="14"/>
                    <a:pt x="3381" y="0"/>
                    <a:pt x="3247"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26" name="Google Shape;126;p21"/>
            <p:cNvSpPr/>
            <p:nvPr/>
          </p:nvSpPr>
          <p:spPr>
            <a:xfrm>
              <a:off x="7038900" y="2742800"/>
              <a:ext cx="128800" cy="138550"/>
            </a:xfrm>
            <a:custGeom>
              <a:avLst/>
              <a:gdLst/>
              <a:ahLst/>
              <a:cxnLst/>
              <a:rect l="l" t="t" r="r" b="b"/>
              <a:pathLst>
                <a:path w="5152" h="5542" extrusionOk="0">
                  <a:moveTo>
                    <a:pt x="2534" y="0"/>
                  </a:moveTo>
                  <a:cubicBezTo>
                    <a:pt x="1547" y="0"/>
                    <a:pt x="619" y="926"/>
                    <a:pt x="326" y="2284"/>
                  </a:cubicBezTo>
                  <a:cubicBezTo>
                    <a:pt x="0" y="3796"/>
                    <a:pt x="585" y="5270"/>
                    <a:pt x="1689" y="5507"/>
                  </a:cubicBezTo>
                  <a:cubicBezTo>
                    <a:pt x="1796" y="5530"/>
                    <a:pt x="1908" y="5542"/>
                    <a:pt x="2024" y="5542"/>
                  </a:cubicBezTo>
                  <a:cubicBezTo>
                    <a:pt x="3110" y="5542"/>
                    <a:pt x="4532" y="4568"/>
                    <a:pt x="4826" y="3202"/>
                  </a:cubicBezTo>
                  <a:cubicBezTo>
                    <a:pt x="5152" y="1692"/>
                    <a:pt x="3973" y="274"/>
                    <a:pt x="2869" y="36"/>
                  </a:cubicBezTo>
                  <a:cubicBezTo>
                    <a:pt x="2757" y="12"/>
                    <a:pt x="2645" y="0"/>
                    <a:pt x="2534" y="0"/>
                  </a:cubicBez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27" name="Google Shape;127;p21"/>
            <p:cNvSpPr/>
            <p:nvPr/>
          </p:nvSpPr>
          <p:spPr>
            <a:xfrm>
              <a:off x="7099950" y="2783600"/>
              <a:ext cx="43150" cy="63700"/>
            </a:xfrm>
            <a:custGeom>
              <a:avLst/>
              <a:gdLst/>
              <a:ahLst/>
              <a:cxnLst/>
              <a:rect l="l" t="t" r="r" b="b"/>
              <a:pathLst>
                <a:path w="1726" h="2548" extrusionOk="0">
                  <a:moveTo>
                    <a:pt x="863" y="1"/>
                  </a:moveTo>
                  <a:cubicBezTo>
                    <a:pt x="386" y="1"/>
                    <a:pt x="0" y="572"/>
                    <a:pt x="0" y="1275"/>
                  </a:cubicBezTo>
                  <a:cubicBezTo>
                    <a:pt x="0" y="1978"/>
                    <a:pt x="386" y="2547"/>
                    <a:pt x="863" y="2547"/>
                  </a:cubicBezTo>
                  <a:cubicBezTo>
                    <a:pt x="1339" y="2547"/>
                    <a:pt x="1725" y="1978"/>
                    <a:pt x="1725" y="1275"/>
                  </a:cubicBezTo>
                  <a:cubicBezTo>
                    <a:pt x="1725" y="570"/>
                    <a:pt x="1339" y="1"/>
                    <a:pt x="863" y="1"/>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28" name="Google Shape;128;p21"/>
            <p:cNvSpPr/>
            <p:nvPr/>
          </p:nvSpPr>
          <p:spPr>
            <a:xfrm>
              <a:off x="7084000" y="2783600"/>
              <a:ext cx="37500" cy="63700"/>
            </a:xfrm>
            <a:custGeom>
              <a:avLst/>
              <a:gdLst/>
              <a:ahLst/>
              <a:cxnLst/>
              <a:rect l="l" t="t" r="r" b="b"/>
              <a:pathLst>
                <a:path w="1500" h="2548" extrusionOk="0">
                  <a:moveTo>
                    <a:pt x="862" y="1"/>
                  </a:moveTo>
                  <a:cubicBezTo>
                    <a:pt x="387" y="1"/>
                    <a:pt x="0" y="572"/>
                    <a:pt x="0" y="1275"/>
                  </a:cubicBezTo>
                  <a:cubicBezTo>
                    <a:pt x="0" y="1978"/>
                    <a:pt x="387" y="2547"/>
                    <a:pt x="862" y="2547"/>
                  </a:cubicBezTo>
                  <a:lnTo>
                    <a:pt x="1500" y="2547"/>
                  </a:lnTo>
                  <a:cubicBezTo>
                    <a:pt x="1024" y="2547"/>
                    <a:pt x="638" y="1978"/>
                    <a:pt x="638" y="1275"/>
                  </a:cubicBezTo>
                  <a:cubicBezTo>
                    <a:pt x="638" y="570"/>
                    <a:pt x="1024" y="1"/>
                    <a:pt x="1500" y="1"/>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29" name="Google Shape;129;p21"/>
            <p:cNvSpPr/>
            <p:nvPr/>
          </p:nvSpPr>
          <p:spPr>
            <a:xfrm>
              <a:off x="7009900" y="2721050"/>
              <a:ext cx="145500" cy="173350"/>
            </a:xfrm>
            <a:custGeom>
              <a:avLst/>
              <a:gdLst/>
              <a:ahLst/>
              <a:cxnLst/>
              <a:rect l="l" t="t" r="r" b="b"/>
              <a:pathLst>
                <a:path w="5820" h="6934" extrusionOk="0">
                  <a:moveTo>
                    <a:pt x="3247" y="0"/>
                  </a:moveTo>
                  <a:cubicBezTo>
                    <a:pt x="1995" y="0"/>
                    <a:pt x="776" y="1219"/>
                    <a:pt x="407" y="2927"/>
                  </a:cubicBezTo>
                  <a:cubicBezTo>
                    <a:pt x="0" y="4819"/>
                    <a:pt x="791" y="6593"/>
                    <a:pt x="2172" y="6891"/>
                  </a:cubicBezTo>
                  <a:cubicBezTo>
                    <a:pt x="2305" y="6920"/>
                    <a:pt x="2439" y="6933"/>
                    <a:pt x="2573" y="6933"/>
                  </a:cubicBezTo>
                  <a:cubicBezTo>
                    <a:pt x="3824" y="6933"/>
                    <a:pt x="5044" y="5715"/>
                    <a:pt x="5412" y="4005"/>
                  </a:cubicBezTo>
                  <a:cubicBezTo>
                    <a:pt x="5820" y="2115"/>
                    <a:pt x="5030" y="340"/>
                    <a:pt x="3649" y="43"/>
                  </a:cubicBezTo>
                  <a:cubicBezTo>
                    <a:pt x="3515" y="14"/>
                    <a:pt x="3381" y="0"/>
                    <a:pt x="32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30" name="Google Shape;130;p21"/>
            <p:cNvSpPr/>
            <p:nvPr/>
          </p:nvSpPr>
          <p:spPr>
            <a:xfrm>
              <a:off x="7038900" y="2742800"/>
              <a:ext cx="128800" cy="138550"/>
            </a:xfrm>
            <a:custGeom>
              <a:avLst/>
              <a:gdLst/>
              <a:ahLst/>
              <a:cxnLst/>
              <a:rect l="l" t="t" r="r" b="b"/>
              <a:pathLst>
                <a:path w="5152" h="5542" extrusionOk="0">
                  <a:moveTo>
                    <a:pt x="2534" y="0"/>
                  </a:moveTo>
                  <a:cubicBezTo>
                    <a:pt x="1547" y="0"/>
                    <a:pt x="619" y="926"/>
                    <a:pt x="326" y="2284"/>
                  </a:cubicBezTo>
                  <a:cubicBezTo>
                    <a:pt x="0" y="3796"/>
                    <a:pt x="585" y="5270"/>
                    <a:pt x="1689" y="5507"/>
                  </a:cubicBezTo>
                  <a:cubicBezTo>
                    <a:pt x="1796" y="5530"/>
                    <a:pt x="1908" y="5542"/>
                    <a:pt x="2024" y="5542"/>
                  </a:cubicBezTo>
                  <a:cubicBezTo>
                    <a:pt x="3110" y="5542"/>
                    <a:pt x="4532" y="4568"/>
                    <a:pt x="4826" y="3202"/>
                  </a:cubicBezTo>
                  <a:cubicBezTo>
                    <a:pt x="5152" y="1692"/>
                    <a:pt x="3973" y="274"/>
                    <a:pt x="2869" y="36"/>
                  </a:cubicBezTo>
                  <a:cubicBezTo>
                    <a:pt x="2757" y="12"/>
                    <a:pt x="2645" y="0"/>
                    <a:pt x="25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31" name="Google Shape;131;p21"/>
            <p:cNvSpPr/>
            <p:nvPr/>
          </p:nvSpPr>
          <p:spPr>
            <a:xfrm>
              <a:off x="7099950" y="2783600"/>
              <a:ext cx="43150" cy="63700"/>
            </a:xfrm>
            <a:custGeom>
              <a:avLst/>
              <a:gdLst/>
              <a:ahLst/>
              <a:cxnLst/>
              <a:rect l="l" t="t" r="r" b="b"/>
              <a:pathLst>
                <a:path w="1726" h="2548" extrusionOk="0">
                  <a:moveTo>
                    <a:pt x="863" y="1"/>
                  </a:moveTo>
                  <a:cubicBezTo>
                    <a:pt x="386" y="1"/>
                    <a:pt x="0" y="572"/>
                    <a:pt x="0" y="1275"/>
                  </a:cubicBezTo>
                  <a:cubicBezTo>
                    <a:pt x="0" y="1978"/>
                    <a:pt x="386" y="2547"/>
                    <a:pt x="863" y="2547"/>
                  </a:cubicBezTo>
                  <a:cubicBezTo>
                    <a:pt x="1339" y="2547"/>
                    <a:pt x="1725" y="1978"/>
                    <a:pt x="1725" y="1275"/>
                  </a:cubicBezTo>
                  <a:cubicBezTo>
                    <a:pt x="1725" y="570"/>
                    <a:pt x="1339" y="1"/>
                    <a:pt x="8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32" name="Google Shape;132;p21"/>
            <p:cNvSpPr/>
            <p:nvPr/>
          </p:nvSpPr>
          <p:spPr>
            <a:xfrm>
              <a:off x="7084000" y="2783600"/>
              <a:ext cx="37500" cy="63700"/>
            </a:xfrm>
            <a:custGeom>
              <a:avLst/>
              <a:gdLst/>
              <a:ahLst/>
              <a:cxnLst/>
              <a:rect l="l" t="t" r="r" b="b"/>
              <a:pathLst>
                <a:path w="1500" h="2548" extrusionOk="0">
                  <a:moveTo>
                    <a:pt x="862" y="1"/>
                  </a:moveTo>
                  <a:cubicBezTo>
                    <a:pt x="387" y="1"/>
                    <a:pt x="0" y="572"/>
                    <a:pt x="0" y="1275"/>
                  </a:cubicBezTo>
                  <a:cubicBezTo>
                    <a:pt x="0" y="1978"/>
                    <a:pt x="387" y="2547"/>
                    <a:pt x="862" y="2547"/>
                  </a:cubicBezTo>
                  <a:lnTo>
                    <a:pt x="1500" y="2547"/>
                  </a:lnTo>
                  <a:cubicBezTo>
                    <a:pt x="1024" y="2547"/>
                    <a:pt x="638" y="1978"/>
                    <a:pt x="638" y="1275"/>
                  </a:cubicBezTo>
                  <a:cubicBezTo>
                    <a:pt x="638" y="570"/>
                    <a:pt x="1024" y="1"/>
                    <a:pt x="15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33" name="Google Shape;133;p21"/>
            <p:cNvSpPr/>
            <p:nvPr/>
          </p:nvSpPr>
          <p:spPr>
            <a:xfrm>
              <a:off x="6980875" y="2790225"/>
              <a:ext cx="400475" cy="397525"/>
            </a:xfrm>
            <a:custGeom>
              <a:avLst/>
              <a:gdLst/>
              <a:ahLst/>
              <a:cxnLst/>
              <a:rect l="l" t="t" r="r" b="b"/>
              <a:pathLst>
                <a:path w="16019" h="15901" extrusionOk="0">
                  <a:moveTo>
                    <a:pt x="5859" y="1"/>
                  </a:moveTo>
                  <a:cubicBezTo>
                    <a:pt x="5417" y="1"/>
                    <a:pt x="5034" y="289"/>
                    <a:pt x="4904" y="699"/>
                  </a:cubicBezTo>
                  <a:cubicBezTo>
                    <a:pt x="4880" y="772"/>
                    <a:pt x="4864" y="849"/>
                    <a:pt x="4858" y="928"/>
                  </a:cubicBezTo>
                  <a:cubicBezTo>
                    <a:pt x="4813" y="1482"/>
                    <a:pt x="5227" y="1968"/>
                    <a:pt x="5781" y="2014"/>
                  </a:cubicBezTo>
                  <a:cubicBezTo>
                    <a:pt x="5798" y="2014"/>
                    <a:pt x="6328" y="2061"/>
                    <a:pt x="7111" y="2221"/>
                  </a:cubicBezTo>
                  <a:lnTo>
                    <a:pt x="7112" y="2221"/>
                  </a:lnTo>
                  <a:cubicBezTo>
                    <a:pt x="7277" y="2255"/>
                    <a:pt x="7453" y="2294"/>
                    <a:pt x="7639" y="2338"/>
                  </a:cubicBezTo>
                  <a:cubicBezTo>
                    <a:pt x="8374" y="2515"/>
                    <a:pt x="9245" y="2782"/>
                    <a:pt x="10104" y="3177"/>
                  </a:cubicBezTo>
                  <a:cubicBezTo>
                    <a:pt x="10249" y="3244"/>
                    <a:pt x="10393" y="3315"/>
                    <a:pt x="10537" y="3389"/>
                  </a:cubicBezTo>
                  <a:cubicBezTo>
                    <a:pt x="11175" y="3719"/>
                    <a:pt x="11790" y="4128"/>
                    <a:pt x="12320" y="4630"/>
                  </a:cubicBezTo>
                  <a:cubicBezTo>
                    <a:pt x="12433" y="4737"/>
                    <a:pt x="12543" y="4849"/>
                    <a:pt x="12647" y="4965"/>
                  </a:cubicBezTo>
                  <a:cubicBezTo>
                    <a:pt x="12724" y="5051"/>
                    <a:pt x="12800" y="5139"/>
                    <a:pt x="12871" y="5230"/>
                  </a:cubicBezTo>
                  <a:cubicBezTo>
                    <a:pt x="13398" y="5892"/>
                    <a:pt x="13735" y="6628"/>
                    <a:pt x="13886" y="7452"/>
                  </a:cubicBezTo>
                  <a:cubicBezTo>
                    <a:pt x="13915" y="7606"/>
                    <a:pt x="13936" y="7762"/>
                    <a:pt x="13953" y="7921"/>
                  </a:cubicBezTo>
                  <a:cubicBezTo>
                    <a:pt x="14003" y="8447"/>
                    <a:pt x="13985" y="9006"/>
                    <a:pt x="13897" y="9603"/>
                  </a:cubicBezTo>
                  <a:cubicBezTo>
                    <a:pt x="13854" y="9890"/>
                    <a:pt x="13801" y="10165"/>
                    <a:pt x="13741" y="10422"/>
                  </a:cubicBezTo>
                  <a:cubicBezTo>
                    <a:pt x="13703" y="10578"/>
                    <a:pt x="13662" y="10730"/>
                    <a:pt x="13618" y="10876"/>
                  </a:cubicBezTo>
                  <a:cubicBezTo>
                    <a:pt x="13386" y="11637"/>
                    <a:pt x="13058" y="12247"/>
                    <a:pt x="12627" y="12712"/>
                  </a:cubicBezTo>
                  <a:cubicBezTo>
                    <a:pt x="12515" y="12837"/>
                    <a:pt x="12394" y="12949"/>
                    <a:pt x="12267" y="13052"/>
                  </a:cubicBezTo>
                  <a:cubicBezTo>
                    <a:pt x="12052" y="13227"/>
                    <a:pt x="11815" y="13373"/>
                    <a:pt x="11558" y="13491"/>
                  </a:cubicBezTo>
                  <a:cubicBezTo>
                    <a:pt x="11140" y="13683"/>
                    <a:pt x="10678" y="13797"/>
                    <a:pt x="10187" y="13847"/>
                  </a:cubicBezTo>
                  <a:cubicBezTo>
                    <a:pt x="10022" y="13864"/>
                    <a:pt x="9855" y="13874"/>
                    <a:pt x="9684" y="13877"/>
                  </a:cubicBezTo>
                  <a:cubicBezTo>
                    <a:pt x="9642" y="13879"/>
                    <a:pt x="9601" y="13879"/>
                    <a:pt x="9557" y="13879"/>
                  </a:cubicBezTo>
                  <a:cubicBezTo>
                    <a:pt x="8771" y="13879"/>
                    <a:pt x="7933" y="13744"/>
                    <a:pt x="7100" y="13532"/>
                  </a:cubicBezTo>
                  <a:cubicBezTo>
                    <a:pt x="6935" y="13489"/>
                    <a:pt x="6768" y="13444"/>
                    <a:pt x="6603" y="13395"/>
                  </a:cubicBezTo>
                  <a:cubicBezTo>
                    <a:pt x="5805" y="13161"/>
                    <a:pt x="5022" y="12865"/>
                    <a:pt x="4310" y="12555"/>
                  </a:cubicBezTo>
                  <a:cubicBezTo>
                    <a:pt x="4154" y="12487"/>
                    <a:pt x="4003" y="12418"/>
                    <a:pt x="3853" y="12350"/>
                  </a:cubicBezTo>
                  <a:cubicBezTo>
                    <a:pt x="3498" y="12187"/>
                    <a:pt x="3165" y="12022"/>
                    <a:pt x="2862" y="11864"/>
                  </a:cubicBezTo>
                  <a:cubicBezTo>
                    <a:pt x="2379" y="11613"/>
                    <a:pt x="1970" y="11378"/>
                    <a:pt x="1665" y="11185"/>
                  </a:cubicBezTo>
                  <a:cubicBezTo>
                    <a:pt x="1602" y="11145"/>
                    <a:pt x="1534" y="11114"/>
                    <a:pt x="1467" y="11090"/>
                  </a:cubicBezTo>
                  <a:cubicBezTo>
                    <a:pt x="1356" y="11050"/>
                    <a:pt x="1242" y="11031"/>
                    <a:pt x="1128" y="11031"/>
                  </a:cubicBezTo>
                  <a:cubicBezTo>
                    <a:pt x="793" y="11031"/>
                    <a:pt x="466" y="11198"/>
                    <a:pt x="275" y="11501"/>
                  </a:cubicBezTo>
                  <a:cubicBezTo>
                    <a:pt x="1" y="11935"/>
                    <a:pt x="101" y="12499"/>
                    <a:pt x="487" y="12817"/>
                  </a:cubicBezTo>
                  <a:cubicBezTo>
                    <a:pt x="520" y="12844"/>
                    <a:pt x="554" y="12868"/>
                    <a:pt x="590" y="12891"/>
                  </a:cubicBezTo>
                  <a:cubicBezTo>
                    <a:pt x="646" y="12926"/>
                    <a:pt x="1667" y="13565"/>
                    <a:pt x="3156" y="14245"/>
                  </a:cubicBezTo>
                  <a:cubicBezTo>
                    <a:pt x="3298" y="14310"/>
                    <a:pt x="3444" y="14375"/>
                    <a:pt x="3594" y="14441"/>
                  </a:cubicBezTo>
                  <a:cubicBezTo>
                    <a:pt x="3931" y="14588"/>
                    <a:pt x="4289" y="14733"/>
                    <a:pt x="4662" y="14874"/>
                  </a:cubicBezTo>
                  <a:cubicBezTo>
                    <a:pt x="5030" y="15012"/>
                    <a:pt x="5389" y="15136"/>
                    <a:pt x="5740" y="15246"/>
                  </a:cubicBezTo>
                  <a:cubicBezTo>
                    <a:pt x="5941" y="15309"/>
                    <a:pt x="6141" y="15368"/>
                    <a:pt x="6337" y="15422"/>
                  </a:cubicBezTo>
                  <a:cubicBezTo>
                    <a:pt x="7496" y="15742"/>
                    <a:pt x="8565" y="15901"/>
                    <a:pt x="9537" y="15901"/>
                  </a:cubicBezTo>
                  <a:cubicBezTo>
                    <a:pt x="9590" y="15901"/>
                    <a:pt x="9643" y="15901"/>
                    <a:pt x="9696" y="15899"/>
                  </a:cubicBezTo>
                  <a:cubicBezTo>
                    <a:pt x="9881" y="15896"/>
                    <a:pt x="10064" y="15887"/>
                    <a:pt x="10242" y="15870"/>
                  </a:cubicBezTo>
                  <a:cubicBezTo>
                    <a:pt x="11031" y="15805"/>
                    <a:pt x="11750" y="15622"/>
                    <a:pt x="12399" y="15324"/>
                  </a:cubicBezTo>
                  <a:cubicBezTo>
                    <a:pt x="12755" y="15160"/>
                    <a:pt x="13086" y="14963"/>
                    <a:pt x="13391" y="14734"/>
                  </a:cubicBezTo>
                  <a:cubicBezTo>
                    <a:pt x="13566" y="14603"/>
                    <a:pt x="13733" y="14460"/>
                    <a:pt x="13891" y="14307"/>
                  </a:cubicBezTo>
                  <a:cubicBezTo>
                    <a:pt x="14559" y="13664"/>
                    <a:pt x="15074" y="12827"/>
                    <a:pt x="15431" y="11808"/>
                  </a:cubicBezTo>
                  <a:cubicBezTo>
                    <a:pt x="15495" y="11629"/>
                    <a:pt x="15552" y="11446"/>
                    <a:pt x="15605" y="11257"/>
                  </a:cubicBezTo>
                  <a:cubicBezTo>
                    <a:pt x="15725" y="10833"/>
                    <a:pt x="15819" y="10378"/>
                    <a:pt x="15890" y="9896"/>
                  </a:cubicBezTo>
                  <a:cubicBezTo>
                    <a:pt x="15990" y="9210"/>
                    <a:pt x="16019" y="8553"/>
                    <a:pt x="15973" y="7924"/>
                  </a:cubicBezTo>
                  <a:cubicBezTo>
                    <a:pt x="15961" y="7740"/>
                    <a:pt x="15942" y="7558"/>
                    <a:pt x="15916" y="7378"/>
                  </a:cubicBezTo>
                  <a:cubicBezTo>
                    <a:pt x="15737" y="6128"/>
                    <a:pt x="15255" y="5001"/>
                    <a:pt x="14474" y="4007"/>
                  </a:cubicBezTo>
                  <a:cubicBezTo>
                    <a:pt x="14465" y="3994"/>
                    <a:pt x="14454" y="3982"/>
                    <a:pt x="14444" y="3968"/>
                  </a:cubicBezTo>
                  <a:cubicBezTo>
                    <a:pt x="14339" y="3838"/>
                    <a:pt x="14230" y="3710"/>
                    <a:pt x="14118" y="3588"/>
                  </a:cubicBezTo>
                  <a:cubicBezTo>
                    <a:pt x="13417" y="2817"/>
                    <a:pt x="12577" y="2211"/>
                    <a:pt x="11709" y="1732"/>
                  </a:cubicBezTo>
                  <a:cubicBezTo>
                    <a:pt x="11575" y="1658"/>
                    <a:pt x="11438" y="1587"/>
                    <a:pt x="11302" y="1517"/>
                  </a:cubicBezTo>
                  <a:lnTo>
                    <a:pt x="11300" y="1517"/>
                  </a:lnTo>
                  <a:cubicBezTo>
                    <a:pt x="10213" y="973"/>
                    <a:pt x="9106" y="620"/>
                    <a:pt x="8182" y="392"/>
                  </a:cubicBezTo>
                  <a:cubicBezTo>
                    <a:pt x="8011" y="351"/>
                    <a:pt x="7845" y="313"/>
                    <a:pt x="7689" y="280"/>
                  </a:cubicBezTo>
                  <a:cubicBezTo>
                    <a:pt x="6706" y="68"/>
                    <a:pt x="6019" y="10"/>
                    <a:pt x="5940" y="4"/>
                  </a:cubicBezTo>
                  <a:cubicBezTo>
                    <a:pt x="5913" y="2"/>
                    <a:pt x="5886" y="1"/>
                    <a:pt x="58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34" name="Google Shape;134;p21"/>
            <p:cNvSpPr/>
            <p:nvPr/>
          </p:nvSpPr>
          <p:spPr>
            <a:xfrm>
              <a:off x="7059750" y="3098975"/>
              <a:ext cx="28900" cy="52275"/>
            </a:xfrm>
            <a:custGeom>
              <a:avLst/>
              <a:gdLst/>
              <a:ahLst/>
              <a:cxnLst/>
              <a:rect l="l" t="t" r="r" b="b"/>
              <a:pathLst>
                <a:path w="1156" h="2091" extrusionOk="0">
                  <a:moveTo>
                    <a:pt x="698" y="0"/>
                  </a:moveTo>
                  <a:cubicBezTo>
                    <a:pt x="696" y="497"/>
                    <a:pt x="572" y="1218"/>
                    <a:pt x="1" y="1895"/>
                  </a:cubicBezTo>
                  <a:cubicBezTo>
                    <a:pt x="143" y="1960"/>
                    <a:pt x="289" y="2025"/>
                    <a:pt x="439" y="2091"/>
                  </a:cubicBezTo>
                  <a:cubicBezTo>
                    <a:pt x="835" y="1585"/>
                    <a:pt x="1017" y="1071"/>
                    <a:pt x="1098" y="658"/>
                  </a:cubicBezTo>
                  <a:cubicBezTo>
                    <a:pt x="1129" y="499"/>
                    <a:pt x="1146" y="346"/>
                    <a:pt x="1155" y="205"/>
                  </a:cubicBezTo>
                  <a:lnTo>
                    <a:pt x="1154" y="205"/>
                  </a:lnTo>
                  <a:cubicBezTo>
                    <a:pt x="999" y="138"/>
                    <a:pt x="846" y="70"/>
                    <a:pt x="698"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35" name="Google Shape;135;p21"/>
            <p:cNvSpPr/>
            <p:nvPr/>
          </p:nvSpPr>
          <p:spPr>
            <a:xfrm>
              <a:off x="7124350" y="3125100"/>
              <a:ext cx="35250" cy="50700"/>
            </a:xfrm>
            <a:custGeom>
              <a:avLst/>
              <a:gdLst/>
              <a:ahLst/>
              <a:cxnLst/>
              <a:rect l="l" t="t" r="r" b="b"/>
              <a:pathLst>
                <a:path w="1410" h="2028" extrusionOk="0">
                  <a:moveTo>
                    <a:pt x="864" y="0"/>
                  </a:moveTo>
                  <a:lnTo>
                    <a:pt x="864" y="0"/>
                  </a:lnTo>
                  <a:cubicBezTo>
                    <a:pt x="970" y="343"/>
                    <a:pt x="917" y="711"/>
                    <a:pt x="801" y="1003"/>
                  </a:cubicBezTo>
                  <a:cubicBezTo>
                    <a:pt x="669" y="1324"/>
                    <a:pt x="398" y="1682"/>
                    <a:pt x="1" y="1851"/>
                  </a:cubicBezTo>
                  <a:cubicBezTo>
                    <a:pt x="202" y="1914"/>
                    <a:pt x="402" y="1973"/>
                    <a:pt x="598" y="2027"/>
                  </a:cubicBezTo>
                  <a:cubicBezTo>
                    <a:pt x="866" y="1815"/>
                    <a:pt x="1086" y="1526"/>
                    <a:pt x="1226" y="1174"/>
                  </a:cubicBezTo>
                  <a:cubicBezTo>
                    <a:pt x="1367" y="827"/>
                    <a:pt x="1410" y="470"/>
                    <a:pt x="1363" y="137"/>
                  </a:cubicBezTo>
                  <a:cubicBezTo>
                    <a:pt x="1196" y="94"/>
                    <a:pt x="1029" y="49"/>
                    <a:pt x="864"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36" name="Google Shape;136;p21"/>
            <p:cNvSpPr/>
            <p:nvPr/>
          </p:nvSpPr>
          <p:spPr>
            <a:xfrm>
              <a:off x="7223000" y="3136375"/>
              <a:ext cx="20550" cy="51350"/>
            </a:xfrm>
            <a:custGeom>
              <a:avLst/>
              <a:gdLst/>
              <a:ahLst/>
              <a:cxnLst/>
              <a:rect l="l" t="t" r="r" b="b"/>
              <a:pathLst>
                <a:path w="822" h="2054" extrusionOk="0">
                  <a:moveTo>
                    <a:pt x="502" y="1"/>
                  </a:moveTo>
                  <a:cubicBezTo>
                    <a:pt x="337" y="18"/>
                    <a:pt x="170" y="28"/>
                    <a:pt x="1" y="31"/>
                  </a:cubicBezTo>
                  <a:cubicBezTo>
                    <a:pt x="164" y="336"/>
                    <a:pt x="363" y="832"/>
                    <a:pt x="281" y="1367"/>
                  </a:cubicBezTo>
                  <a:cubicBezTo>
                    <a:pt x="245" y="1609"/>
                    <a:pt x="154" y="1838"/>
                    <a:pt x="11" y="2053"/>
                  </a:cubicBezTo>
                  <a:cubicBezTo>
                    <a:pt x="196" y="2050"/>
                    <a:pt x="379" y="2041"/>
                    <a:pt x="557" y="2024"/>
                  </a:cubicBezTo>
                  <a:cubicBezTo>
                    <a:pt x="646" y="1835"/>
                    <a:pt x="707" y="1638"/>
                    <a:pt x="737" y="1432"/>
                  </a:cubicBezTo>
                  <a:lnTo>
                    <a:pt x="738" y="1432"/>
                  </a:lnTo>
                  <a:cubicBezTo>
                    <a:pt x="822" y="875"/>
                    <a:pt x="669" y="366"/>
                    <a:pt x="502"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37" name="Google Shape;137;p21"/>
            <p:cNvSpPr/>
            <p:nvPr/>
          </p:nvSpPr>
          <p:spPr>
            <a:xfrm>
              <a:off x="7287525" y="3108050"/>
              <a:ext cx="40625" cy="50550"/>
            </a:xfrm>
            <a:custGeom>
              <a:avLst/>
              <a:gdLst/>
              <a:ahLst/>
              <a:cxnLst/>
              <a:rect l="l" t="t" r="r" b="b"/>
              <a:pathLst>
                <a:path w="1625" h="2022" extrusionOk="0">
                  <a:moveTo>
                    <a:pt x="361" y="1"/>
                  </a:moveTo>
                  <a:cubicBezTo>
                    <a:pt x="249" y="124"/>
                    <a:pt x="128" y="236"/>
                    <a:pt x="1" y="339"/>
                  </a:cubicBezTo>
                  <a:cubicBezTo>
                    <a:pt x="369" y="502"/>
                    <a:pt x="890" y="810"/>
                    <a:pt x="1087" y="1296"/>
                  </a:cubicBezTo>
                  <a:cubicBezTo>
                    <a:pt x="1178" y="1517"/>
                    <a:pt x="1190" y="1759"/>
                    <a:pt x="1125" y="2021"/>
                  </a:cubicBezTo>
                  <a:cubicBezTo>
                    <a:pt x="1300" y="1890"/>
                    <a:pt x="1467" y="1747"/>
                    <a:pt x="1625" y="1594"/>
                  </a:cubicBezTo>
                  <a:cubicBezTo>
                    <a:pt x="1613" y="1432"/>
                    <a:pt x="1576" y="1275"/>
                    <a:pt x="1514" y="1123"/>
                  </a:cubicBezTo>
                  <a:cubicBezTo>
                    <a:pt x="1291" y="572"/>
                    <a:pt x="781" y="213"/>
                    <a:pt x="361"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38" name="Google Shape;138;p21"/>
            <p:cNvSpPr/>
            <p:nvPr/>
          </p:nvSpPr>
          <p:spPr>
            <a:xfrm>
              <a:off x="7321300" y="3050775"/>
              <a:ext cx="49725" cy="34675"/>
            </a:xfrm>
            <a:custGeom>
              <a:avLst/>
              <a:gdLst/>
              <a:ahLst/>
              <a:cxnLst/>
              <a:rect l="l" t="t" r="r" b="b"/>
              <a:pathLst>
                <a:path w="1989" h="1387" extrusionOk="0">
                  <a:moveTo>
                    <a:pt x="124" y="0"/>
                  </a:moveTo>
                  <a:cubicBezTo>
                    <a:pt x="86" y="156"/>
                    <a:pt x="45" y="309"/>
                    <a:pt x="1" y="454"/>
                  </a:cubicBezTo>
                  <a:cubicBezTo>
                    <a:pt x="498" y="500"/>
                    <a:pt x="1449" y="683"/>
                    <a:pt x="1814" y="1386"/>
                  </a:cubicBezTo>
                  <a:cubicBezTo>
                    <a:pt x="1878" y="1207"/>
                    <a:pt x="1935" y="1024"/>
                    <a:pt x="1988" y="835"/>
                  </a:cubicBezTo>
                  <a:lnTo>
                    <a:pt x="1987" y="835"/>
                  </a:lnTo>
                  <a:cubicBezTo>
                    <a:pt x="1514" y="303"/>
                    <a:pt x="743" y="70"/>
                    <a:pt x="124"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39" name="Google Shape;139;p21"/>
            <p:cNvSpPr/>
            <p:nvPr/>
          </p:nvSpPr>
          <p:spPr>
            <a:xfrm>
              <a:off x="7328025" y="2970225"/>
              <a:ext cx="52200" cy="18150"/>
            </a:xfrm>
            <a:custGeom>
              <a:avLst/>
              <a:gdLst/>
              <a:ahLst/>
              <a:cxnLst/>
              <a:rect l="l" t="t" r="r" b="b"/>
              <a:pathLst>
                <a:path w="2088" h="726" extrusionOk="0">
                  <a:moveTo>
                    <a:pt x="1145" y="0"/>
                  </a:moveTo>
                  <a:cubicBezTo>
                    <a:pt x="702" y="0"/>
                    <a:pt x="302" y="121"/>
                    <a:pt x="0" y="252"/>
                  </a:cubicBezTo>
                  <a:cubicBezTo>
                    <a:pt x="29" y="406"/>
                    <a:pt x="50" y="562"/>
                    <a:pt x="67" y="723"/>
                  </a:cubicBezTo>
                  <a:cubicBezTo>
                    <a:pt x="324" y="595"/>
                    <a:pt x="700" y="457"/>
                    <a:pt x="1125" y="457"/>
                  </a:cubicBezTo>
                  <a:cubicBezTo>
                    <a:pt x="1430" y="457"/>
                    <a:pt x="1759" y="528"/>
                    <a:pt x="2087" y="726"/>
                  </a:cubicBezTo>
                  <a:cubicBezTo>
                    <a:pt x="2075" y="541"/>
                    <a:pt x="2056" y="358"/>
                    <a:pt x="2030" y="178"/>
                  </a:cubicBezTo>
                  <a:cubicBezTo>
                    <a:pt x="1727" y="49"/>
                    <a:pt x="1427" y="0"/>
                    <a:pt x="1145"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40" name="Google Shape;140;p21"/>
            <p:cNvSpPr/>
            <p:nvPr/>
          </p:nvSpPr>
          <p:spPr>
            <a:xfrm>
              <a:off x="7288850" y="2879900"/>
              <a:ext cx="53875" cy="34500"/>
            </a:xfrm>
            <a:custGeom>
              <a:avLst/>
              <a:gdLst/>
              <a:ahLst/>
              <a:cxnLst/>
              <a:rect l="l" t="t" r="r" b="b"/>
              <a:pathLst>
                <a:path w="2155" h="1380" extrusionOk="0">
                  <a:moveTo>
                    <a:pt x="1799" y="1"/>
                  </a:moveTo>
                  <a:cubicBezTo>
                    <a:pt x="813" y="166"/>
                    <a:pt x="272" y="675"/>
                    <a:pt x="1" y="1043"/>
                  </a:cubicBezTo>
                  <a:cubicBezTo>
                    <a:pt x="114" y="1150"/>
                    <a:pt x="224" y="1262"/>
                    <a:pt x="328" y="1379"/>
                  </a:cubicBezTo>
                  <a:cubicBezTo>
                    <a:pt x="543" y="1058"/>
                    <a:pt x="1064" y="513"/>
                    <a:pt x="2155" y="420"/>
                  </a:cubicBezTo>
                  <a:cubicBezTo>
                    <a:pt x="2146" y="408"/>
                    <a:pt x="2135" y="395"/>
                    <a:pt x="2125" y="382"/>
                  </a:cubicBezTo>
                  <a:cubicBezTo>
                    <a:pt x="2020" y="251"/>
                    <a:pt x="1911" y="123"/>
                    <a:pt x="1799"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41" name="Google Shape;141;p21"/>
            <p:cNvSpPr/>
            <p:nvPr/>
          </p:nvSpPr>
          <p:spPr>
            <a:xfrm>
              <a:off x="7233450" y="2828150"/>
              <a:ext cx="40175" cy="46825"/>
            </a:xfrm>
            <a:custGeom>
              <a:avLst/>
              <a:gdLst/>
              <a:ahLst/>
              <a:cxnLst/>
              <a:rect l="l" t="t" r="r" b="b"/>
              <a:pathLst>
                <a:path w="1607" h="1873" extrusionOk="0">
                  <a:moveTo>
                    <a:pt x="1197" y="0"/>
                  </a:moveTo>
                  <a:cubicBezTo>
                    <a:pt x="649" y="929"/>
                    <a:pt x="225" y="1428"/>
                    <a:pt x="1" y="1660"/>
                  </a:cubicBezTo>
                  <a:cubicBezTo>
                    <a:pt x="146" y="1728"/>
                    <a:pt x="290" y="1798"/>
                    <a:pt x="434" y="1872"/>
                  </a:cubicBezTo>
                  <a:cubicBezTo>
                    <a:pt x="698" y="1581"/>
                    <a:pt x="1104" y="1068"/>
                    <a:pt x="1606" y="217"/>
                  </a:cubicBezTo>
                  <a:cubicBezTo>
                    <a:pt x="1472" y="141"/>
                    <a:pt x="1335" y="70"/>
                    <a:pt x="1199"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42" name="Google Shape;142;p21"/>
            <p:cNvSpPr/>
            <p:nvPr/>
          </p:nvSpPr>
          <p:spPr>
            <a:xfrm>
              <a:off x="7158675" y="2797200"/>
              <a:ext cx="30475" cy="51500"/>
            </a:xfrm>
            <a:custGeom>
              <a:avLst/>
              <a:gdLst/>
              <a:ahLst/>
              <a:cxnLst/>
              <a:rect l="l" t="t" r="r" b="b"/>
              <a:pathLst>
                <a:path w="1219" h="2060" extrusionOk="0">
                  <a:moveTo>
                    <a:pt x="577" y="1"/>
                  </a:moveTo>
                  <a:lnTo>
                    <a:pt x="577" y="1"/>
                  </a:lnTo>
                  <a:cubicBezTo>
                    <a:pt x="832" y="1082"/>
                    <a:pt x="282" y="1705"/>
                    <a:pt x="0" y="1942"/>
                  </a:cubicBezTo>
                  <a:cubicBezTo>
                    <a:pt x="165" y="1976"/>
                    <a:pt x="341" y="2015"/>
                    <a:pt x="527" y="2059"/>
                  </a:cubicBezTo>
                  <a:cubicBezTo>
                    <a:pt x="855" y="1688"/>
                    <a:pt x="1218" y="1046"/>
                    <a:pt x="1070" y="114"/>
                  </a:cubicBezTo>
                  <a:cubicBezTo>
                    <a:pt x="899" y="72"/>
                    <a:pt x="733" y="34"/>
                    <a:pt x="577"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43" name="Google Shape;143;p21"/>
            <p:cNvSpPr/>
            <p:nvPr/>
          </p:nvSpPr>
          <p:spPr>
            <a:xfrm>
              <a:off x="6971650" y="3048425"/>
              <a:ext cx="64925" cy="77500"/>
            </a:xfrm>
            <a:custGeom>
              <a:avLst/>
              <a:gdLst/>
              <a:ahLst/>
              <a:cxnLst/>
              <a:rect l="l" t="t" r="r" b="b"/>
              <a:pathLst>
                <a:path w="2597" h="3100" extrusionOk="0">
                  <a:moveTo>
                    <a:pt x="1398" y="0"/>
                  </a:moveTo>
                  <a:lnTo>
                    <a:pt x="0" y="2518"/>
                  </a:lnTo>
                  <a:lnTo>
                    <a:pt x="979" y="3061"/>
                  </a:lnTo>
                  <a:cubicBezTo>
                    <a:pt x="1026" y="3087"/>
                    <a:pt x="1079" y="3100"/>
                    <a:pt x="1136" y="3100"/>
                  </a:cubicBezTo>
                  <a:cubicBezTo>
                    <a:pt x="1255" y="3100"/>
                    <a:pt x="1392" y="3046"/>
                    <a:pt x="1535" y="2948"/>
                  </a:cubicBezTo>
                  <a:cubicBezTo>
                    <a:pt x="1545" y="2940"/>
                    <a:pt x="1557" y="2931"/>
                    <a:pt x="1568" y="2922"/>
                  </a:cubicBezTo>
                  <a:cubicBezTo>
                    <a:pt x="1592" y="2905"/>
                    <a:pt x="1616" y="2886"/>
                    <a:pt x="1642" y="2866"/>
                  </a:cubicBezTo>
                  <a:cubicBezTo>
                    <a:pt x="1851" y="2693"/>
                    <a:pt x="2065" y="2433"/>
                    <a:pt x="2240" y="2115"/>
                  </a:cubicBezTo>
                  <a:cubicBezTo>
                    <a:pt x="2259" y="2084"/>
                    <a:pt x="2275" y="2053"/>
                    <a:pt x="2290" y="2022"/>
                  </a:cubicBezTo>
                  <a:cubicBezTo>
                    <a:pt x="2416" y="1777"/>
                    <a:pt x="2501" y="1535"/>
                    <a:pt x="2543" y="1318"/>
                  </a:cubicBezTo>
                  <a:lnTo>
                    <a:pt x="2543" y="1316"/>
                  </a:lnTo>
                  <a:cubicBezTo>
                    <a:pt x="2554" y="1268"/>
                    <a:pt x="2562" y="1221"/>
                    <a:pt x="2566" y="1174"/>
                  </a:cubicBezTo>
                  <a:cubicBezTo>
                    <a:pt x="2566" y="1162"/>
                    <a:pt x="2568" y="1151"/>
                    <a:pt x="2569" y="1139"/>
                  </a:cubicBezTo>
                  <a:cubicBezTo>
                    <a:pt x="2596" y="853"/>
                    <a:pt x="2534" y="632"/>
                    <a:pt x="2377" y="544"/>
                  </a:cubicBezTo>
                  <a:lnTo>
                    <a:pt x="139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44" name="Google Shape;144;p21"/>
            <p:cNvSpPr/>
            <p:nvPr/>
          </p:nvSpPr>
          <p:spPr>
            <a:xfrm>
              <a:off x="6923425" y="3011375"/>
              <a:ext cx="90950" cy="102225"/>
            </a:xfrm>
            <a:custGeom>
              <a:avLst/>
              <a:gdLst/>
              <a:ahLst/>
              <a:cxnLst/>
              <a:rect l="l" t="t" r="r" b="b"/>
              <a:pathLst>
                <a:path w="3638" h="4089" extrusionOk="0">
                  <a:moveTo>
                    <a:pt x="2037" y="1"/>
                  </a:moveTo>
                  <a:lnTo>
                    <a:pt x="1" y="3745"/>
                  </a:lnTo>
                  <a:cubicBezTo>
                    <a:pt x="1" y="3745"/>
                    <a:pt x="510" y="4089"/>
                    <a:pt x="1319" y="4089"/>
                  </a:cubicBezTo>
                  <a:cubicBezTo>
                    <a:pt x="1512" y="4089"/>
                    <a:pt x="1722" y="4069"/>
                    <a:pt x="1946" y="4021"/>
                  </a:cubicBezTo>
                  <a:lnTo>
                    <a:pt x="1952" y="4012"/>
                  </a:lnTo>
                  <a:cubicBezTo>
                    <a:pt x="1993" y="4030"/>
                    <a:pt x="2037" y="4038"/>
                    <a:pt x="2085" y="4038"/>
                  </a:cubicBezTo>
                  <a:cubicBezTo>
                    <a:pt x="2405" y="4038"/>
                    <a:pt x="2862" y="3644"/>
                    <a:pt x="3191" y="3053"/>
                  </a:cubicBezTo>
                  <a:cubicBezTo>
                    <a:pt x="3577" y="2358"/>
                    <a:pt x="3638" y="1655"/>
                    <a:pt x="3327" y="1482"/>
                  </a:cubicBezTo>
                  <a:cubicBezTo>
                    <a:pt x="2905" y="369"/>
                    <a:pt x="2037" y="1"/>
                    <a:pt x="20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45" name="Google Shape;145;p21"/>
            <p:cNvSpPr/>
            <p:nvPr/>
          </p:nvSpPr>
          <p:spPr>
            <a:xfrm>
              <a:off x="6913125" y="3009950"/>
              <a:ext cx="71875" cy="95800"/>
            </a:xfrm>
            <a:custGeom>
              <a:avLst/>
              <a:gdLst/>
              <a:ahLst/>
              <a:cxnLst/>
              <a:rect l="l" t="t" r="r" b="b"/>
              <a:pathLst>
                <a:path w="2875" h="3832" extrusionOk="0">
                  <a:moveTo>
                    <a:pt x="2216" y="0"/>
                  </a:moveTo>
                  <a:cubicBezTo>
                    <a:pt x="1798" y="0"/>
                    <a:pt x="1224" y="453"/>
                    <a:pt x="763" y="1159"/>
                  </a:cubicBezTo>
                  <a:cubicBezTo>
                    <a:pt x="702" y="1253"/>
                    <a:pt x="642" y="1351"/>
                    <a:pt x="586" y="1454"/>
                  </a:cubicBezTo>
                  <a:cubicBezTo>
                    <a:pt x="489" y="1629"/>
                    <a:pt x="405" y="1803"/>
                    <a:pt x="337" y="1974"/>
                  </a:cubicBezTo>
                  <a:cubicBezTo>
                    <a:pt x="1" y="2812"/>
                    <a:pt x="4" y="3563"/>
                    <a:pt x="384" y="3775"/>
                  </a:cubicBezTo>
                  <a:cubicBezTo>
                    <a:pt x="454" y="3813"/>
                    <a:pt x="531" y="3832"/>
                    <a:pt x="616" y="3832"/>
                  </a:cubicBezTo>
                  <a:cubicBezTo>
                    <a:pt x="1002" y="3832"/>
                    <a:pt x="1521" y="3444"/>
                    <a:pt x="1962" y="2830"/>
                  </a:cubicBezTo>
                  <a:cubicBezTo>
                    <a:pt x="2062" y="2689"/>
                    <a:pt x="2158" y="2539"/>
                    <a:pt x="2247" y="2378"/>
                  </a:cubicBezTo>
                  <a:cubicBezTo>
                    <a:pt x="2290" y="2304"/>
                    <a:pt x="2329" y="2228"/>
                    <a:pt x="2364" y="2154"/>
                  </a:cubicBezTo>
                  <a:cubicBezTo>
                    <a:pt x="2829" y="1204"/>
                    <a:pt x="2874" y="294"/>
                    <a:pt x="2449" y="58"/>
                  </a:cubicBezTo>
                  <a:cubicBezTo>
                    <a:pt x="2379" y="19"/>
                    <a:pt x="2301" y="0"/>
                    <a:pt x="22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46" name="Google Shape;146;p21"/>
            <p:cNvSpPr/>
            <p:nvPr/>
          </p:nvSpPr>
          <p:spPr>
            <a:xfrm>
              <a:off x="6917000" y="3019900"/>
              <a:ext cx="51025" cy="72075"/>
            </a:xfrm>
            <a:custGeom>
              <a:avLst/>
              <a:gdLst/>
              <a:ahLst/>
              <a:cxnLst/>
              <a:rect l="l" t="t" r="r" b="b"/>
              <a:pathLst>
                <a:path w="2041" h="2883" extrusionOk="0">
                  <a:moveTo>
                    <a:pt x="1725" y="0"/>
                  </a:moveTo>
                  <a:cubicBezTo>
                    <a:pt x="1369" y="0"/>
                    <a:pt x="861" y="438"/>
                    <a:pt x="497" y="1094"/>
                  </a:cubicBezTo>
                  <a:cubicBezTo>
                    <a:pt x="67" y="1867"/>
                    <a:pt x="0" y="2648"/>
                    <a:pt x="346" y="2841"/>
                  </a:cubicBezTo>
                  <a:cubicBezTo>
                    <a:pt x="397" y="2869"/>
                    <a:pt x="456" y="2883"/>
                    <a:pt x="519" y="2883"/>
                  </a:cubicBezTo>
                  <a:cubicBezTo>
                    <a:pt x="530" y="2883"/>
                    <a:pt x="542" y="2883"/>
                    <a:pt x="553" y="2882"/>
                  </a:cubicBezTo>
                  <a:cubicBezTo>
                    <a:pt x="382" y="2571"/>
                    <a:pt x="490" y="1924"/>
                    <a:pt x="846" y="1284"/>
                  </a:cubicBezTo>
                  <a:cubicBezTo>
                    <a:pt x="1199" y="649"/>
                    <a:pt x="1686" y="216"/>
                    <a:pt x="2041" y="191"/>
                  </a:cubicBezTo>
                  <a:cubicBezTo>
                    <a:pt x="2004" y="126"/>
                    <a:pt x="1957" y="76"/>
                    <a:pt x="1898" y="43"/>
                  </a:cubicBezTo>
                  <a:cubicBezTo>
                    <a:pt x="1846" y="14"/>
                    <a:pt x="1788" y="0"/>
                    <a:pt x="172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47" name="Google Shape;147;p21"/>
            <p:cNvSpPr/>
            <p:nvPr/>
          </p:nvSpPr>
          <p:spPr>
            <a:xfrm>
              <a:off x="6928275" y="3024675"/>
              <a:ext cx="43925" cy="67275"/>
            </a:xfrm>
            <a:custGeom>
              <a:avLst/>
              <a:gdLst/>
              <a:ahLst/>
              <a:cxnLst/>
              <a:rect l="l" t="t" r="r" b="b"/>
              <a:pathLst>
                <a:path w="1757" h="2691" extrusionOk="0">
                  <a:moveTo>
                    <a:pt x="1590" y="0"/>
                  </a:moveTo>
                  <a:cubicBezTo>
                    <a:pt x="1235" y="26"/>
                    <a:pt x="748" y="458"/>
                    <a:pt x="395" y="1093"/>
                  </a:cubicBezTo>
                  <a:cubicBezTo>
                    <a:pt x="378" y="1123"/>
                    <a:pt x="361" y="1155"/>
                    <a:pt x="346" y="1185"/>
                  </a:cubicBezTo>
                  <a:cubicBezTo>
                    <a:pt x="199" y="1467"/>
                    <a:pt x="102" y="1748"/>
                    <a:pt x="55" y="1998"/>
                  </a:cubicBezTo>
                  <a:cubicBezTo>
                    <a:pt x="1" y="2286"/>
                    <a:pt x="16" y="2532"/>
                    <a:pt x="102" y="2691"/>
                  </a:cubicBezTo>
                  <a:cubicBezTo>
                    <a:pt x="310" y="2675"/>
                    <a:pt x="561" y="2522"/>
                    <a:pt x="807" y="2269"/>
                  </a:cubicBezTo>
                  <a:cubicBezTo>
                    <a:pt x="979" y="2091"/>
                    <a:pt x="1149" y="1862"/>
                    <a:pt x="1296" y="1598"/>
                  </a:cubicBezTo>
                  <a:cubicBezTo>
                    <a:pt x="1302" y="1589"/>
                    <a:pt x="1307" y="1580"/>
                    <a:pt x="1311" y="1571"/>
                  </a:cubicBezTo>
                  <a:cubicBezTo>
                    <a:pt x="1655" y="941"/>
                    <a:pt x="1756" y="308"/>
                    <a:pt x="159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48" name="Google Shape;148;p21"/>
            <p:cNvSpPr/>
            <p:nvPr/>
          </p:nvSpPr>
          <p:spPr>
            <a:xfrm>
              <a:off x="6890000" y="3015350"/>
              <a:ext cx="84100" cy="43000"/>
            </a:xfrm>
            <a:custGeom>
              <a:avLst/>
              <a:gdLst/>
              <a:ahLst/>
              <a:cxnLst/>
              <a:rect l="l" t="t" r="r" b="b"/>
              <a:pathLst>
                <a:path w="3364" h="1720" extrusionOk="0">
                  <a:moveTo>
                    <a:pt x="1271" y="1"/>
                  </a:moveTo>
                  <a:cubicBezTo>
                    <a:pt x="1158" y="1"/>
                    <a:pt x="1046" y="15"/>
                    <a:pt x="937" y="46"/>
                  </a:cubicBezTo>
                  <a:cubicBezTo>
                    <a:pt x="631" y="136"/>
                    <a:pt x="228" y="396"/>
                    <a:pt x="46" y="1134"/>
                  </a:cubicBezTo>
                  <a:cubicBezTo>
                    <a:pt x="0" y="1322"/>
                    <a:pt x="85" y="1509"/>
                    <a:pt x="243" y="1603"/>
                  </a:cubicBezTo>
                  <a:cubicBezTo>
                    <a:pt x="279" y="1625"/>
                    <a:pt x="317" y="1641"/>
                    <a:pt x="359" y="1652"/>
                  </a:cubicBezTo>
                  <a:cubicBezTo>
                    <a:pt x="394" y="1660"/>
                    <a:pt x="428" y="1664"/>
                    <a:pt x="461" y="1664"/>
                  </a:cubicBezTo>
                  <a:cubicBezTo>
                    <a:pt x="655" y="1664"/>
                    <a:pt x="830" y="1533"/>
                    <a:pt x="877" y="1338"/>
                  </a:cubicBezTo>
                  <a:cubicBezTo>
                    <a:pt x="924" y="1150"/>
                    <a:pt x="1012" y="916"/>
                    <a:pt x="1174" y="869"/>
                  </a:cubicBezTo>
                  <a:cubicBezTo>
                    <a:pt x="1204" y="860"/>
                    <a:pt x="1238" y="856"/>
                    <a:pt x="1274" y="856"/>
                  </a:cubicBezTo>
                  <a:cubicBezTo>
                    <a:pt x="1632" y="856"/>
                    <a:pt x="2247" y="1266"/>
                    <a:pt x="2594" y="1599"/>
                  </a:cubicBezTo>
                  <a:cubicBezTo>
                    <a:pt x="2676" y="1679"/>
                    <a:pt x="2783" y="1719"/>
                    <a:pt x="2890" y="1719"/>
                  </a:cubicBezTo>
                  <a:cubicBezTo>
                    <a:pt x="3002" y="1719"/>
                    <a:pt x="3114" y="1675"/>
                    <a:pt x="3198" y="1588"/>
                  </a:cubicBezTo>
                  <a:cubicBezTo>
                    <a:pt x="3363" y="1419"/>
                    <a:pt x="3357" y="1147"/>
                    <a:pt x="3187" y="982"/>
                  </a:cubicBezTo>
                  <a:cubicBezTo>
                    <a:pt x="3000" y="803"/>
                    <a:pt x="2120" y="1"/>
                    <a:pt x="12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49" name="Google Shape;149;p21"/>
            <p:cNvSpPr/>
            <p:nvPr/>
          </p:nvSpPr>
          <p:spPr>
            <a:xfrm>
              <a:off x="6897800" y="2988950"/>
              <a:ext cx="83900" cy="47800"/>
            </a:xfrm>
            <a:custGeom>
              <a:avLst/>
              <a:gdLst/>
              <a:ahLst/>
              <a:cxnLst/>
              <a:rect l="l" t="t" r="r" b="b"/>
              <a:pathLst>
                <a:path w="3356" h="1912" extrusionOk="0">
                  <a:moveTo>
                    <a:pt x="1271" y="1"/>
                  </a:moveTo>
                  <a:cubicBezTo>
                    <a:pt x="1208" y="1"/>
                    <a:pt x="1145" y="6"/>
                    <a:pt x="1082" y="16"/>
                  </a:cubicBezTo>
                  <a:cubicBezTo>
                    <a:pt x="767" y="68"/>
                    <a:pt x="337" y="278"/>
                    <a:pt x="69" y="989"/>
                  </a:cubicBezTo>
                  <a:cubicBezTo>
                    <a:pt x="0" y="1170"/>
                    <a:pt x="63" y="1367"/>
                    <a:pt x="208" y="1479"/>
                  </a:cubicBezTo>
                  <a:cubicBezTo>
                    <a:pt x="241" y="1505"/>
                    <a:pt x="278" y="1525"/>
                    <a:pt x="319" y="1540"/>
                  </a:cubicBezTo>
                  <a:cubicBezTo>
                    <a:pt x="368" y="1559"/>
                    <a:pt x="419" y="1568"/>
                    <a:pt x="469" y="1568"/>
                  </a:cubicBezTo>
                  <a:cubicBezTo>
                    <a:pt x="642" y="1568"/>
                    <a:pt x="805" y="1462"/>
                    <a:pt x="870" y="1290"/>
                  </a:cubicBezTo>
                  <a:cubicBezTo>
                    <a:pt x="938" y="1110"/>
                    <a:pt x="1055" y="887"/>
                    <a:pt x="1221" y="860"/>
                  </a:cubicBezTo>
                  <a:cubicBezTo>
                    <a:pt x="1238" y="857"/>
                    <a:pt x="1255" y="856"/>
                    <a:pt x="1273" y="856"/>
                  </a:cubicBezTo>
                  <a:cubicBezTo>
                    <a:pt x="1624" y="856"/>
                    <a:pt x="2224" y="1363"/>
                    <a:pt x="2542" y="1754"/>
                  </a:cubicBezTo>
                  <a:cubicBezTo>
                    <a:pt x="2627" y="1857"/>
                    <a:pt x="2750" y="1911"/>
                    <a:pt x="2874" y="1911"/>
                  </a:cubicBezTo>
                  <a:cubicBezTo>
                    <a:pt x="2970" y="1911"/>
                    <a:pt x="3065" y="1879"/>
                    <a:pt x="3145" y="1814"/>
                  </a:cubicBezTo>
                  <a:cubicBezTo>
                    <a:pt x="3328" y="1664"/>
                    <a:pt x="3356" y="1395"/>
                    <a:pt x="3206" y="1213"/>
                  </a:cubicBezTo>
                  <a:cubicBezTo>
                    <a:pt x="3031" y="999"/>
                    <a:pt x="2168" y="1"/>
                    <a:pt x="12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50" name="Google Shape;150;p21"/>
            <p:cNvSpPr/>
            <p:nvPr/>
          </p:nvSpPr>
          <p:spPr>
            <a:xfrm>
              <a:off x="6884925" y="3051625"/>
              <a:ext cx="76150" cy="47575"/>
            </a:xfrm>
            <a:custGeom>
              <a:avLst/>
              <a:gdLst/>
              <a:ahLst/>
              <a:cxnLst/>
              <a:rect l="l" t="t" r="r" b="b"/>
              <a:pathLst>
                <a:path w="3046" h="1903" extrusionOk="0">
                  <a:moveTo>
                    <a:pt x="1343" y="1"/>
                  </a:moveTo>
                  <a:cubicBezTo>
                    <a:pt x="1314" y="1"/>
                    <a:pt x="1284" y="1"/>
                    <a:pt x="1255" y="2"/>
                  </a:cubicBezTo>
                  <a:cubicBezTo>
                    <a:pt x="1015" y="15"/>
                    <a:pt x="784" y="72"/>
                    <a:pt x="582" y="199"/>
                  </a:cubicBezTo>
                  <a:cubicBezTo>
                    <a:pt x="313" y="371"/>
                    <a:pt x="0" y="734"/>
                    <a:pt x="32" y="1493"/>
                  </a:cubicBezTo>
                  <a:cubicBezTo>
                    <a:pt x="40" y="1685"/>
                    <a:pt x="175" y="1843"/>
                    <a:pt x="353" y="1890"/>
                  </a:cubicBezTo>
                  <a:cubicBezTo>
                    <a:pt x="386" y="1897"/>
                    <a:pt x="419" y="1903"/>
                    <a:pt x="455" y="1903"/>
                  </a:cubicBezTo>
                  <a:cubicBezTo>
                    <a:pt x="462" y="1903"/>
                    <a:pt x="470" y="1902"/>
                    <a:pt x="478" y="1902"/>
                  </a:cubicBezTo>
                  <a:cubicBezTo>
                    <a:pt x="715" y="1893"/>
                    <a:pt x="897" y="1693"/>
                    <a:pt x="888" y="1457"/>
                  </a:cubicBezTo>
                  <a:cubicBezTo>
                    <a:pt x="879" y="1263"/>
                    <a:pt x="899" y="1013"/>
                    <a:pt x="1041" y="923"/>
                  </a:cubicBezTo>
                  <a:cubicBezTo>
                    <a:pt x="1052" y="916"/>
                    <a:pt x="1062" y="911"/>
                    <a:pt x="1073" y="905"/>
                  </a:cubicBezTo>
                  <a:cubicBezTo>
                    <a:pt x="1142" y="872"/>
                    <a:pt x="1233" y="857"/>
                    <a:pt x="1338" y="857"/>
                  </a:cubicBezTo>
                  <a:cubicBezTo>
                    <a:pt x="1472" y="857"/>
                    <a:pt x="1628" y="881"/>
                    <a:pt x="1789" y="920"/>
                  </a:cubicBezTo>
                  <a:cubicBezTo>
                    <a:pt x="2048" y="984"/>
                    <a:pt x="2323" y="1085"/>
                    <a:pt x="2541" y="1191"/>
                  </a:cubicBezTo>
                  <a:cubicBezTo>
                    <a:pt x="2713" y="1013"/>
                    <a:pt x="2883" y="784"/>
                    <a:pt x="3030" y="520"/>
                  </a:cubicBezTo>
                  <a:cubicBezTo>
                    <a:pt x="3036" y="511"/>
                    <a:pt x="3041" y="502"/>
                    <a:pt x="3045" y="493"/>
                  </a:cubicBezTo>
                  <a:cubicBezTo>
                    <a:pt x="3033" y="484"/>
                    <a:pt x="3019" y="477"/>
                    <a:pt x="3006" y="469"/>
                  </a:cubicBezTo>
                  <a:cubicBezTo>
                    <a:pt x="2881" y="404"/>
                    <a:pt x="2518" y="224"/>
                    <a:pt x="2080" y="107"/>
                  </a:cubicBezTo>
                  <a:cubicBezTo>
                    <a:pt x="1847" y="45"/>
                    <a:pt x="1593" y="1"/>
                    <a:pt x="13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51" name="Google Shape;151;p21"/>
            <p:cNvSpPr/>
            <p:nvPr/>
          </p:nvSpPr>
          <p:spPr>
            <a:xfrm>
              <a:off x="7010825" y="2790225"/>
              <a:ext cx="370525" cy="397525"/>
            </a:xfrm>
            <a:custGeom>
              <a:avLst/>
              <a:gdLst/>
              <a:ahLst/>
              <a:cxnLst/>
              <a:rect l="l" t="t" r="r" b="b"/>
              <a:pathLst>
                <a:path w="14821" h="15901" extrusionOk="0">
                  <a:moveTo>
                    <a:pt x="4661" y="1"/>
                  </a:moveTo>
                  <a:cubicBezTo>
                    <a:pt x="4219" y="1"/>
                    <a:pt x="3836" y="289"/>
                    <a:pt x="3704" y="699"/>
                  </a:cubicBezTo>
                  <a:cubicBezTo>
                    <a:pt x="4266" y="716"/>
                    <a:pt x="14548" y="1132"/>
                    <a:pt x="13732" y="9188"/>
                  </a:cubicBezTo>
                  <a:cubicBezTo>
                    <a:pt x="13337" y="11384"/>
                    <a:pt x="12717" y="15024"/>
                    <a:pt x="8377" y="15024"/>
                  </a:cubicBezTo>
                  <a:cubicBezTo>
                    <a:pt x="6839" y="15024"/>
                    <a:pt x="4834" y="14567"/>
                    <a:pt x="2206" y="13426"/>
                  </a:cubicBezTo>
                  <a:cubicBezTo>
                    <a:pt x="1667" y="13192"/>
                    <a:pt x="1414" y="12578"/>
                    <a:pt x="1611" y="12023"/>
                  </a:cubicBezTo>
                  <a:cubicBezTo>
                    <a:pt x="1631" y="11969"/>
                    <a:pt x="1649" y="11916"/>
                    <a:pt x="1664" y="11864"/>
                  </a:cubicBezTo>
                  <a:cubicBezTo>
                    <a:pt x="1422" y="11738"/>
                    <a:pt x="1199" y="11616"/>
                    <a:pt x="998" y="11502"/>
                  </a:cubicBezTo>
                  <a:cubicBezTo>
                    <a:pt x="993" y="11549"/>
                    <a:pt x="987" y="11596"/>
                    <a:pt x="976" y="11644"/>
                  </a:cubicBezTo>
                  <a:lnTo>
                    <a:pt x="976" y="11646"/>
                  </a:lnTo>
                  <a:cubicBezTo>
                    <a:pt x="934" y="11863"/>
                    <a:pt x="849" y="12105"/>
                    <a:pt x="723" y="12350"/>
                  </a:cubicBezTo>
                  <a:cubicBezTo>
                    <a:pt x="707" y="12381"/>
                    <a:pt x="690" y="12412"/>
                    <a:pt x="673" y="12443"/>
                  </a:cubicBezTo>
                  <a:cubicBezTo>
                    <a:pt x="498" y="12761"/>
                    <a:pt x="284" y="13021"/>
                    <a:pt x="75" y="13194"/>
                  </a:cubicBezTo>
                  <a:cubicBezTo>
                    <a:pt x="49" y="13214"/>
                    <a:pt x="25" y="13233"/>
                    <a:pt x="1" y="13250"/>
                  </a:cubicBezTo>
                  <a:cubicBezTo>
                    <a:pt x="455" y="13506"/>
                    <a:pt x="1135" y="13870"/>
                    <a:pt x="1958" y="14245"/>
                  </a:cubicBezTo>
                  <a:cubicBezTo>
                    <a:pt x="2100" y="14310"/>
                    <a:pt x="2246" y="14375"/>
                    <a:pt x="2396" y="14441"/>
                  </a:cubicBezTo>
                  <a:cubicBezTo>
                    <a:pt x="2733" y="14588"/>
                    <a:pt x="3091" y="14733"/>
                    <a:pt x="3464" y="14874"/>
                  </a:cubicBezTo>
                  <a:cubicBezTo>
                    <a:pt x="3832" y="15012"/>
                    <a:pt x="4191" y="15136"/>
                    <a:pt x="4542" y="15246"/>
                  </a:cubicBezTo>
                  <a:cubicBezTo>
                    <a:pt x="4743" y="15309"/>
                    <a:pt x="4943" y="15368"/>
                    <a:pt x="5139" y="15422"/>
                  </a:cubicBezTo>
                  <a:cubicBezTo>
                    <a:pt x="6298" y="15742"/>
                    <a:pt x="7367" y="15901"/>
                    <a:pt x="8339" y="15901"/>
                  </a:cubicBezTo>
                  <a:cubicBezTo>
                    <a:pt x="8392" y="15901"/>
                    <a:pt x="8445" y="15901"/>
                    <a:pt x="8498" y="15899"/>
                  </a:cubicBezTo>
                  <a:cubicBezTo>
                    <a:pt x="8683" y="15896"/>
                    <a:pt x="8866" y="15887"/>
                    <a:pt x="9044" y="15870"/>
                  </a:cubicBezTo>
                  <a:cubicBezTo>
                    <a:pt x="9833" y="15805"/>
                    <a:pt x="10552" y="15622"/>
                    <a:pt x="11201" y="15324"/>
                  </a:cubicBezTo>
                  <a:cubicBezTo>
                    <a:pt x="11557" y="15160"/>
                    <a:pt x="11888" y="14963"/>
                    <a:pt x="12193" y="14734"/>
                  </a:cubicBezTo>
                  <a:cubicBezTo>
                    <a:pt x="12368" y="14603"/>
                    <a:pt x="12535" y="14460"/>
                    <a:pt x="12693" y="14307"/>
                  </a:cubicBezTo>
                  <a:cubicBezTo>
                    <a:pt x="13361" y="13664"/>
                    <a:pt x="13876" y="12827"/>
                    <a:pt x="14233" y="11808"/>
                  </a:cubicBezTo>
                  <a:cubicBezTo>
                    <a:pt x="14297" y="11629"/>
                    <a:pt x="14354" y="11446"/>
                    <a:pt x="14407" y="11257"/>
                  </a:cubicBezTo>
                  <a:cubicBezTo>
                    <a:pt x="14527" y="10833"/>
                    <a:pt x="14621" y="10378"/>
                    <a:pt x="14692" y="9896"/>
                  </a:cubicBezTo>
                  <a:cubicBezTo>
                    <a:pt x="14792" y="9210"/>
                    <a:pt x="14821" y="8553"/>
                    <a:pt x="14775" y="7924"/>
                  </a:cubicBezTo>
                  <a:cubicBezTo>
                    <a:pt x="14763" y="7740"/>
                    <a:pt x="14744" y="7558"/>
                    <a:pt x="14718" y="7378"/>
                  </a:cubicBezTo>
                  <a:cubicBezTo>
                    <a:pt x="14539" y="6128"/>
                    <a:pt x="14056" y="5001"/>
                    <a:pt x="13276" y="4007"/>
                  </a:cubicBezTo>
                  <a:cubicBezTo>
                    <a:pt x="13265" y="3994"/>
                    <a:pt x="13256" y="3982"/>
                    <a:pt x="13246" y="3968"/>
                  </a:cubicBezTo>
                  <a:cubicBezTo>
                    <a:pt x="13141" y="3838"/>
                    <a:pt x="13032" y="3710"/>
                    <a:pt x="12920" y="3588"/>
                  </a:cubicBezTo>
                  <a:cubicBezTo>
                    <a:pt x="12219" y="2817"/>
                    <a:pt x="11379" y="2211"/>
                    <a:pt x="10511" y="1734"/>
                  </a:cubicBezTo>
                  <a:cubicBezTo>
                    <a:pt x="10377" y="1658"/>
                    <a:pt x="10240" y="1587"/>
                    <a:pt x="10104" y="1517"/>
                  </a:cubicBezTo>
                  <a:lnTo>
                    <a:pt x="10102" y="1517"/>
                  </a:lnTo>
                  <a:cubicBezTo>
                    <a:pt x="9015" y="973"/>
                    <a:pt x="7908" y="620"/>
                    <a:pt x="6984" y="392"/>
                  </a:cubicBezTo>
                  <a:cubicBezTo>
                    <a:pt x="6813" y="351"/>
                    <a:pt x="6647" y="313"/>
                    <a:pt x="6490" y="280"/>
                  </a:cubicBezTo>
                  <a:cubicBezTo>
                    <a:pt x="5508" y="68"/>
                    <a:pt x="4821" y="10"/>
                    <a:pt x="4742" y="4"/>
                  </a:cubicBezTo>
                  <a:cubicBezTo>
                    <a:pt x="4715" y="2"/>
                    <a:pt x="4688" y="1"/>
                    <a:pt x="4661"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grpSp>
      <p:grpSp>
        <p:nvGrpSpPr>
          <p:cNvPr id="152" name="Google Shape;152;p21"/>
          <p:cNvGrpSpPr/>
          <p:nvPr/>
        </p:nvGrpSpPr>
        <p:grpSpPr>
          <a:xfrm>
            <a:off x="6529447" y="1436171"/>
            <a:ext cx="1718823" cy="935599"/>
            <a:chOff x="238125" y="2409350"/>
            <a:chExt cx="760575" cy="414000"/>
          </a:xfrm>
        </p:grpSpPr>
        <p:sp>
          <p:nvSpPr>
            <p:cNvPr id="153" name="Google Shape;153;p21"/>
            <p:cNvSpPr/>
            <p:nvPr/>
          </p:nvSpPr>
          <p:spPr>
            <a:xfrm>
              <a:off x="238125" y="2409350"/>
              <a:ext cx="760575" cy="414000"/>
            </a:xfrm>
            <a:custGeom>
              <a:avLst/>
              <a:gdLst/>
              <a:ahLst/>
              <a:cxnLst/>
              <a:rect l="l" t="t" r="r" b="b"/>
              <a:pathLst>
                <a:path w="30423" h="16560" extrusionOk="0">
                  <a:moveTo>
                    <a:pt x="0" y="1"/>
                  </a:moveTo>
                  <a:lnTo>
                    <a:pt x="0" y="16560"/>
                  </a:lnTo>
                  <a:lnTo>
                    <a:pt x="2330" y="14045"/>
                  </a:lnTo>
                  <a:lnTo>
                    <a:pt x="30423" y="14045"/>
                  </a:lnTo>
                  <a:lnTo>
                    <a:pt x="304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54" name="Google Shape;154;p21"/>
            <p:cNvSpPr/>
            <p:nvPr/>
          </p:nvSpPr>
          <p:spPr>
            <a:xfrm>
              <a:off x="782450" y="2485325"/>
              <a:ext cx="180850" cy="180850"/>
            </a:xfrm>
            <a:custGeom>
              <a:avLst/>
              <a:gdLst/>
              <a:ahLst/>
              <a:cxnLst/>
              <a:rect l="l" t="t" r="r" b="b"/>
              <a:pathLst>
                <a:path w="7234" h="7234" extrusionOk="0">
                  <a:moveTo>
                    <a:pt x="3618" y="0"/>
                  </a:moveTo>
                  <a:cubicBezTo>
                    <a:pt x="1620" y="0"/>
                    <a:pt x="1" y="1620"/>
                    <a:pt x="1" y="3618"/>
                  </a:cubicBezTo>
                  <a:cubicBezTo>
                    <a:pt x="1" y="5614"/>
                    <a:pt x="1620" y="7233"/>
                    <a:pt x="3618" y="7233"/>
                  </a:cubicBezTo>
                  <a:cubicBezTo>
                    <a:pt x="5614" y="7233"/>
                    <a:pt x="7234" y="5614"/>
                    <a:pt x="7234" y="3618"/>
                  </a:cubicBezTo>
                  <a:cubicBezTo>
                    <a:pt x="7234" y="1620"/>
                    <a:pt x="5614" y="0"/>
                    <a:pt x="361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55" name="Google Shape;155;p21"/>
            <p:cNvSpPr/>
            <p:nvPr/>
          </p:nvSpPr>
          <p:spPr>
            <a:xfrm>
              <a:off x="277200" y="2506650"/>
              <a:ext cx="457150" cy="14700"/>
            </a:xfrm>
            <a:custGeom>
              <a:avLst/>
              <a:gdLst/>
              <a:ahLst/>
              <a:cxnLst/>
              <a:rect l="l" t="t" r="r" b="b"/>
              <a:pathLst>
                <a:path w="18286" h="588" extrusionOk="0">
                  <a:moveTo>
                    <a:pt x="294" y="0"/>
                  </a:moveTo>
                  <a:cubicBezTo>
                    <a:pt x="132" y="0"/>
                    <a:pt x="0" y="132"/>
                    <a:pt x="0" y="294"/>
                  </a:cubicBezTo>
                  <a:cubicBezTo>
                    <a:pt x="0" y="458"/>
                    <a:pt x="132" y="588"/>
                    <a:pt x="294" y="588"/>
                  </a:cubicBezTo>
                  <a:lnTo>
                    <a:pt x="17992" y="588"/>
                  </a:lnTo>
                  <a:cubicBezTo>
                    <a:pt x="18154" y="588"/>
                    <a:pt x="18286" y="458"/>
                    <a:pt x="18286" y="294"/>
                  </a:cubicBezTo>
                  <a:cubicBezTo>
                    <a:pt x="18286" y="132"/>
                    <a:pt x="18154" y="0"/>
                    <a:pt x="179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56" name="Google Shape;156;p21"/>
            <p:cNvSpPr/>
            <p:nvPr/>
          </p:nvSpPr>
          <p:spPr>
            <a:xfrm>
              <a:off x="563575" y="2561025"/>
              <a:ext cx="170775" cy="14750"/>
            </a:xfrm>
            <a:custGeom>
              <a:avLst/>
              <a:gdLst/>
              <a:ahLst/>
              <a:cxnLst/>
              <a:rect l="l" t="t" r="r" b="b"/>
              <a:pathLst>
                <a:path w="6831" h="590" extrusionOk="0">
                  <a:moveTo>
                    <a:pt x="295" y="0"/>
                  </a:moveTo>
                  <a:cubicBezTo>
                    <a:pt x="131" y="0"/>
                    <a:pt x="1" y="132"/>
                    <a:pt x="1" y="294"/>
                  </a:cubicBezTo>
                  <a:cubicBezTo>
                    <a:pt x="1" y="458"/>
                    <a:pt x="133" y="590"/>
                    <a:pt x="295" y="590"/>
                  </a:cubicBezTo>
                  <a:lnTo>
                    <a:pt x="6537" y="590"/>
                  </a:lnTo>
                  <a:cubicBezTo>
                    <a:pt x="6699" y="590"/>
                    <a:pt x="6831" y="458"/>
                    <a:pt x="6831" y="294"/>
                  </a:cubicBezTo>
                  <a:cubicBezTo>
                    <a:pt x="6831" y="132"/>
                    <a:pt x="6699" y="0"/>
                    <a:pt x="65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57" name="Google Shape;157;p21"/>
            <p:cNvSpPr/>
            <p:nvPr/>
          </p:nvSpPr>
          <p:spPr>
            <a:xfrm>
              <a:off x="273525" y="2561025"/>
              <a:ext cx="265250" cy="14750"/>
            </a:xfrm>
            <a:custGeom>
              <a:avLst/>
              <a:gdLst/>
              <a:ahLst/>
              <a:cxnLst/>
              <a:rect l="l" t="t" r="r" b="b"/>
              <a:pathLst>
                <a:path w="10610" h="590" extrusionOk="0">
                  <a:moveTo>
                    <a:pt x="294" y="0"/>
                  </a:moveTo>
                  <a:cubicBezTo>
                    <a:pt x="132" y="0"/>
                    <a:pt x="0" y="132"/>
                    <a:pt x="0" y="294"/>
                  </a:cubicBezTo>
                  <a:cubicBezTo>
                    <a:pt x="0" y="458"/>
                    <a:pt x="132" y="590"/>
                    <a:pt x="294" y="590"/>
                  </a:cubicBezTo>
                  <a:lnTo>
                    <a:pt x="10314" y="590"/>
                  </a:lnTo>
                  <a:cubicBezTo>
                    <a:pt x="10478" y="590"/>
                    <a:pt x="10609" y="458"/>
                    <a:pt x="10609" y="294"/>
                  </a:cubicBezTo>
                  <a:cubicBezTo>
                    <a:pt x="10609" y="132"/>
                    <a:pt x="10478" y="0"/>
                    <a:pt x="103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58" name="Google Shape;158;p21"/>
            <p:cNvSpPr/>
            <p:nvPr/>
          </p:nvSpPr>
          <p:spPr>
            <a:xfrm>
              <a:off x="277200" y="2615400"/>
              <a:ext cx="457150" cy="14725"/>
            </a:xfrm>
            <a:custGeom>
              <a:avLst/>
              <a:gdLst/>
              <a:ahLst/>
              <a:cxnLst/>
              <a:rect l="l" t="t" r="r" b="b"/>
              <a:pathLst>
                <a:path w="18286" h="589" extrusionOk="0">
                  <a:moveTo>
                    <a:pt x="294" y="0"/>
                  </a:moveTo>
                  <a:cubicBezTo>
                    <a:pt x="132" y="0"/>
                    <a:pt x="0" y="132"/>
                    <a:pt x="0" y="294"/>
                  </a:cubicBezTo>
                  <a:cubicBezTo>
                    <a:pt x="0" y="456"/>
                    <a:pt x="132" y="588"/>
                    <a:pt x="294" y="588"/>
                  </a:cubicBezTo>
                  <a:lnTo>
                    <a:pt x="17992" y="588"/>
                  </a:lnTo>
                  <a:cubicBezTo>
                    <a:pt x="18154" y="588"/>
                    <a:pt x="18286" y="456"/>
                    <a:pt x="18286" y="294"/>
                  </a:cubicBezTo>
                  <a:cubicBezTo>
                    <a:pt x="18286" y="132"/>
                    <a:pt x="18154" y="0"/>
                    <a:pt x="179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59" name="Google Shape;159;p21"/>
            <p:cNvSpPr/>
            <p:nvPr/>
          </p:nvSpPr>
          <p:spPr>
            <a:xfrm>
              <a:off x="594675" y="2669775"/>
              <a:ext cx="139675" cy="14725"/>
            </a:xfrm>
            <a:custGeom>
              <a:avLst/>
              <a:gdLst/>
              <a:ahLst/>
              <a:cxnLst/>
              <a:rect l="l" t="t" r="r" b="b"/>
              <a:pathLst>
                <a:path w="5587" h="589" extrusionOk="0">
                  <a:moveTo>
                    <a:pt x="294" y="1"/>
                  </a:moveTo>
                  <a:cubicBezTo>
                    <a:pt x="132" y="1"/>
                    <a:pt x="1" y="132"/>
                    <a:pt x="1" y="294"/>
                  </a:cubicBezTo>
                  <a:cubicBezTo>
                    <a:pt x="1" y="457"/>
                    <a:pt x="132" y="588"/>
                    <a:pt x="294" y="588"/>
                  </a:cubicBezTo>
                  <a:lnTo>
                    <a:pt x="5293" y="588"/>
                  </a:lnTo>
                  <a:cubicBezTo>
                    <a:pt x="5455" y="588"/>
                    <a:pt x="5587" y="457"/>
                    <a:pt x="5587" y="294"/>
                  </a:cubicBezTo>
                  <a:cubicBezTo>
                    <a:pt x="5587" y="132"/>
                    <a:pt x="5455" y="1"/>
                    <a:pt x="52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60" name="Google Shape;160;p21"/>
            <p:cNvSpPr/>
            <p:nvPr/>
          </p:nvSpPr>
          <p:spPr>
            <a:xfrm>
              <a:off x="385300" y="2669775"/>
              <a:ext cx="185775" cy="14725"/>
            </a:xfrm>
            <a:custGeom>
              <a:avLst/>
              <a:gdLst/>
              <a:ahLst/>
              <a:cxnLst/>
              <a:rect l="l" t="t" r="r" b="b"/>
              <a:pathLst>
                <a:path w="7431" h="589" extrusionOk="0">
                  <a:moveTo>
                    <a:pt x="295" y="1"/>
                  </a:moveTo>
                  <a:cubicBezTo>
                    <a:pt x="132" y="1"/>
                    <a:pt x="1" y="132"/>
                    <a:pt x="1" y="294"/>
                  </a:cubicBezTo>
                  <a:cubicBezTo>
                    <a:pt x="1" y="457"/>
                    <a:pt x="132" y="588"/>
                    <a:pt x="295" y="588"/>
                  </a:cubicBezTo>
                  <a:lnTo>
                    <a:pt x="7135" y="588"/>
                  </a:lnTo>
                  <a:cubicBezTo>
                    <a:pt x="7299" y="588"/>
                    <a:pt x="7430" y="457"/>
                    <a:pt x="7430" y="294"/>
                  </a:cubicBezTo>
                  <a:cubicBezTo>
                    <a:pt x="7430" y="132"/>
                    <a:pt x="7299" y="1"/>
                    <a:pt x="7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61" name="Google Shape;161;p21"/>
            <p:cNvSpPr/>
            <p:nvPr/>
          </p:nvSpPr>
          <p:spPr>
            <a:xfrm>
              <a:off x="779775" y="2543150"/>
              <a:ext cx="189050" cy="65425"/>
            </a:xfrm>
            <a:custGeom>
              <a:avLst/>
              <a:gdLst/>
              <a:ahLst/>
              <a:cxnLst/>
              <a:rect l="l" t="t" r="r" b="b"/>
              <a:pathLst>
                <a:path w="7562" h="2617" extrusionOk="0">
                  <a:moveTo>
                    <a:pt x="673" y="0"/>
                  </a:moveTo>
                  <a:cubicBezTo>
                    <a:pt x="302" y="0"/>
                    <a:pt x="0" y="302"/>
                    <a:pt x="0" y="673"/>
                  </a:cubicBezTo>
                  <a:lnTo>
                    <a:pt x="0" y="1944"/>
                  </a:lnTo>
                  <a:cubicBezTo>
                    <a:pt x="0" y="2315"/>
                    <a:pt x="302" y="2616"/>
                    <a:pt x="673" y="2616"/>
                  </a:cubicBezTo>
                  <a:lnTo>
                    <a:pt x="6889" y="2616"/>
                  </a:lnTo>
                  <a:cubicBezTo>
                    <a:pt x="7260" y="2616"/>
                    <a:pt x="7562" y="2315"/>
                    <a:pt x="7562" y="1944"/>
                  </a:cubicBezTo>
                  <a:lnTo>
                    <a:pt x="7562" y="673"/>
                  </a:lnTo>
                  <a:cubicBezTo>
                    <a:pt x="7562" y="302"/>
                    <a:pt x="7260" y="0"/>
                    <a:pt x="6889" y="0"/>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62" name="Google Shape;162;p21"/>
            <p:cNvSpPr/>
            <p:nvPr/>
          </p:nvSpPr>
          <p:spPr>
            <a:xfrm>
              <a:off x="786050" y="2549475"/>
              <a:ext cx="176500" cy="52800"/>
            </a:xfrm>
            <a:custGeom>
              <a:avLst/>
              <a:gdLst/>
              <a:ahLst/>
              <a:cxnLst/>
              <a:rect l="l" t="t" r="r" b="b"/>
              <a:pathLst>
                <a:path w="7060" h="2112" extrusionOk="0">
                  <a:moveTo>
                    <a:pt x="422" y="0"/>
                  </a:moveTo>
                  <a:cubicBezTo>
                    <a:pt x="190" y="0"/>
                    <a:pt x="1" y="188"/>
                    <a:pt x="1" y="421"/>
                  </a:cubicBezTo>
                  <a:lnTo>
                    <a:pt x="1" y="1691"/>
                  </a:lnTo>
                  <a:cubicBezTo>
                    <a:pt x="1" y="1923"/>
                    <a:pt x="190" y="2112"/>
                    <a:pt x="422" y="2112"/>
                  </a:cubicBezTo>
                  <a:lnTo>
                    <a:pt x="6638" y="2112"/>
                  </a:lnTo>
                  <a:cubicBezTo>
                    <a:pt x="6872" y="2112"/>
                    <a:pt x="7059" y="1923"/>
                    <a:pt x="7059" y="1691"/>
                  </a:cubicBezTo>
                  <a:lnTo>
                    <a:pt x="7059" y="420"/>
                  </a:lnTo>
                  <a:cubicBezTo>
                    <a:pt x="7059" y="188"/>
                    <a:pt x="6872" y="0"/>
                    <a:pt x="66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63" name="Google Shape;163;p21"/>
            <p:cNvSpPr/>
            <p:nvPr/>
          </p:nvSpPr>
          <p:spPr>
            <a:xfrm>
              <a:off x="897475" y="2569000"/>
              <a:ext cx="45300" cy="18125"/>
            </a:xfrm>
            <a:custGeom>
              <a:avLst/>
              <a:gdLst/>
              <a:ahLst/>
              <a:cxnLst/>
              <a:rect l="l" t="t" r="r" b="b"/>
              <a:pathLst>
                <a:path w="1812" h="725" extrusionOk="0">
                  <a:moveTo>
                    <a:pt x="885" y="1"/>
                  </a:moveTo>
                  <a:cubicBezTo>
                    <a:pt x="567" y="1"/>
                    <a:pt x="268" y="140"/>
                    <a:pt x="64" y="383"/>
                  </a:cubicBezTo>
                  <a:cubicBezTo>
                    <a:pt x="0" y="457"/>
                    <a:pt x="9" y="567"/>
                    <a:pt x="83" y="631"/>
                  </a:cubicBezTo>
                  <a:cubicBezTo>
                    <a:pt x="116" y="659"/>
                    <a:pt x="157" y="672"/>
                    <a:pt x="197" y="672"/>
                  </a:cubicBezTo>
                  <a:cubicBezTo>
                    <a:pt x="247" y="672"/>
                    <a:pt x="297" y="651"/>
                    <a:pt x="332" y="610"/>
                  </a:cubicBezTo>
                  <a:cubicBezTo>
                    <a:pt x="470" y="446"/>
                    <a:pt x="671" y="354"/>
                    <a:pt x="885" y="354"/>
                  </a:cubicBezTo>
                  <a:cubicBezTo>
                    <a:pt x="1115" y="354"/>
                    <a:pt x="1333" y="464"/>
                    <a:pt x="1469" y="652"/>
                  </a:cubicBezTo>
                  <a:cubicBezTo>
                    <a:pt x="1504" y="699"/>
                    <a:pt x="1557" y="725"/>
                    <a:pt x="1612" y="725"/>
                  </a:cubicBezTo>
                  <a:cubicBezTo>
                    <a:pt x="1648" y="725"/>
                    <a:pt x="1684" y="714"/>
                    <a:pt x="1715" y="692"/>
                  </a:cubicBezTo>
                  <a:cubicBezTo>
                    <a:pt x="1794" y="634"/>
                    <a:pt x="1812" y="524"/>
                    <a:pt x="1754" y="445"/>
                  </a:cubicBezTo>
                  <a:cubicBezTo>
                    <a:pt x="1553" y="168"/>
                    <a:pt x="1227" y="1"/>
                    <a:pt x="88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64" name="Google Shape;164;p21"/>
            <p:cNvSpPr/>
            <p:nvPr/>
          </p:nvSpPr>
          <p:spPr>
            <a:xfrm>
              <a:off x="805875" y="2569000"/>
              <a:ext cx="45275" cy="18125"/>
            </a:xfrm>
            <a:custGeom>
              <a:avLst/>
              <a:gdLst/>
              <a:ahLst/>
              <a:cxnLst/>
              <a:rect l="l" t="t" r="r" b="b"/>
              <a:pathLst>
                <a:path w="1811" h="725" extrusionOk="0">
                  <a:moveTo>
                    <a:pt x="927" y="1"/>
                  </a:moveTo>
                  <a:cubicBezTo>
                    <a:pt x="583" y="1"/>
                    <a:pt x="259" y="168"/>
                    <a:pt x="56" y="445"/>
                  </a:cubicBezTo>
                  <a:cubicBezTo>
                    <a:pt x="0" y="524"/>
                    <a:pt x="17" y="634"/>
                    <a:pt x="95" y="692"/>
                  </a:cubicBezTo>
                  <a:cubicBezTo>
                    <a:pt x="127" y="714"/>
                    <a:pt x="164" y="725"/>
                    <a:pt x="200" y="725"/>
                  </a:cubicBezTo>
                  <a:cubicBezTo>
                    <a:pt x="255" y="725"/>
                    <a:pt x="308" y="699"/>
                    <a:pt x="342" y="652"/>
                  </a:cubicBezTo>
                  <a:cubicBezTo>
                    <a:pt x="477" y="464"/>
                    <a:pt x="697" y="354"/>
                    <a:pt x="927" y="354"/>
                  </a:cubicBezTo>
                  <a:cubicBezTo>
                    <a:pt x="1141" y="354"/>
                    <a:pt x="1341" y="446"/>
                    <a:pt x="1478" y="610"/>
                  </a:cubicBezTo>
                  <a:cubicBezTo>
                    <a:pt x="1514" y="651"/>
                    <a:pt x="1564" y="672"/>
                    <a:pt x="1614" y="672"/>
                  </a:cubicBezTo>
                  <a:cubicBezTo>
                    <a:pt x="1654" y="672"/>
                    <a:pt x="1694" y="659"/>
                    <a:pt x="1727" y="631"/>
                  </a:cubicBezTo>
                  <a:cubicBezTo>
                    <a:pt x="1801" y="567"/>
                    <a:pt x="1810" y="457"/>
                    <a:pt x="1748" y="383"/>
                  </a:cubicBezTo>
                  <a:cubicBezTo>
                    <a:pt x="1544" y="140"/>
                    <a:pt x="1244" y="1"/>
                    <a:pt x="92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grpSp>
      <p:grpSp>
        <p:nvGrpSpPr>
          <p:cNvPr id="165" name="Google Shape;165;p21"/>
          <p:cNvGrpSpPr/>
          <p:nvPr/>
        </p:nvGrpSpPr>
        <p:grpSpPr>
          <a:xfrm>
            <a:off x="5433928" y="3658935"/>
            <a:ext cx="1186091" cy="758897"/>
            <a:chOff x="315275" y="3055228"/>
            <a:chExt cx="680488" cy="435397"/>
          </a:xfrm>
        </p:grpSpPr>
        <p:sp>
          <p:nvSpPr>
            <p:cNvPr id="166" name="Google Shape;166;p21"/>
            <p:cNvSpPr/>
            <p:nvPr/>
          </p:nvSpPr>
          <p:spPr>
            <a:xfrm>
              <a:off x="315275" y="3124950"/>
              <a:ext cx="634175" cy="365675"/>
            </a:xfrm>
            <a:custGeom>
              <a:avLst/>
              <a:gdLst/>
              <a:ahLst/>
              <a:cxnLst/>
              <a:rect l="l" t="t" r="r" b="b"/>
              <a:pathLst>
                <a:path w="25367" h="14627" extrusionOk="0">
                  <a:moveTo>
                    <a:pt x="763" y="0"/>
                  </a:moveTo>
                  <a:cubicBezTo>
                    <a:pt x="342" y="0"/>
                    <a:pt x="1" y="341"/>
                    <a:pt x="1" y="762"/>
                  </a:cubicBezTo>
                  <a:lnTo>
                    <a:pt x="1" y="11111"/>
                  </a:lnTo>
                  <a:cubicBezTo>
                    <a:pt x="1" y="11532"/>
                    <a:pt x="342" y="11873"/>
                    <a:pt x="763" y="11873"/>
                  </a:cubicBezTo>
                  <a:lnTo>
                    <a:pt x="22394" y="11873"/>
                  </a:lnTo>
                  <a:lnTo>
                    <a:pt x="25366" y="14626"/>
                  </a:lnTo>
                  <a:lnTo>
                    <a:pt x="25366" y="762"/>
                  </a:lnTo>
                  <a:cubicBezTo>
                    <a:pt x="25366" y="341"/>
                    <a:pt x="25026" y="0"/>
                    <a:pt x="2460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67" name="Google Shape;167;p21"/>
            <p:cNvSpPr/>
            <p:nvPr/>
          </p:nvSpPr>
          <p:spPr>
            <a:xfrm>
              <a:off x="875125" y="3421750"/>
              <a:ext cx="98325" cy="68875"/>
            </a:xfrm>
            <a:custGeom>
              <a:avLst/>
              <a:gdLst/>
              <a:ahLst/>
              <a:cxnLst/>
              <a:rect l="l" t="t" r="r" b="b"/>
              <a:pathLst>
                <a:path w="3933" h="2755" extrusionOk="0">
                  <a:moveTo>
                    <a:pt x="0" y="1"/>
                  </a:moveTo>
                  <a:lnTo>
                    <a:pt x="2972" y="2754"/>
                  </a:lnTo>
                  <a:lnTo>
                    <a:pt x="3933" y="2754"/>
                  </a:lnTo>
                  <a:lnTo>
                    <a:pt x="96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68" name="Google Shape;168;p21"/>
            <p:cNvSpPr/>
            <p:nvPr/>
          </p:nvSpPr>
          <p:spPr>
            <a:xfrm>
              <a:off x="361613" y="3055228"/>
              <a:ext cx="634150" cy="365675"/>
            </a:xfrm>
            <a:custGeom>
              <a:avLst/>
              <a:gdLst/>
              <a:ahLst/>
              <a:cxnLst/>
              <a:rect l="l" t="t" r="r" b="b"/>
              <a:pathLst>
                <a:path w="25366" h="14627" extrusionOk="0">
                  <a:moveTo>
                    <a:pt x="764" y="0"/>
                  </a:moveTo>
                  <a:cubicBezTo>
                    <a:pt x="343" y="0"/>
                    <a:pt x="0" y="341"/>
                    <a:pt x="0" y="762"/>
                  </a:cubicBezTo>
                  <a:lnTo>
                    <a:pt x="0" y="11111"/>
                  </a:lnTo>
                  <a:cubicBezTo>
                    <a:pt x="0" y="11532"/>
                    <a:pt x="343" y="11873"/>
                    <a:pt x="764" y="11873"/>
                  </a:cubicBezTo>
                  <a:lnTo>
                    <a:pt x="22394" y="11873"/>
                  </a:lnTo>
                  <a:lnTo>
                    <a:pt x="25366" y="14626"/>
                  </a:lnTo>
                  <a:lnTo>
                    <a:pt x="25366" y="762"/>
                  </a:lnTo>
                  <a:cubicBezTo>
                    <a:pt x="25366" y="341"/>
                    <a:pt x="25025" y="0"/>
                    <a:pt x="246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IN" b="1" dirty="0">
                  <a:latin typeface="Times New Roman" panose="02020603050405020304" pitchFamily="18" charset="0"/>
                  <a:cs typeface="Times New Roman" panose="02020603050405020304" pitchFamily="18" charset="0"/>
                </a:rPr>
                <a:t>September 2024</a:t>
              </a:r>
              <a:endParaRPr b="1" dirty="0">
                <a:latin typeface="Times New Roman" panose="02020603050405020304" pitchFamily="18" charset="0"/>
                <a:cs typeface="Times New Roman" panose="02020603050405020304" pitchFamily="18" charset="0"/>
              </a:endParaRPr>
            </a:p>
          </p:txBody>
        </p:sp>
      </p:grpSp>
      <p:grpSp>
        <p:nvGrpSpPr>
          <p:cNvPr id="172" name="Google Shape;172;p21"/>
          <p:cNvGrpSpPr/>
          <p:nvPr/>
        </p:nvGrpSpPr>
        <p:grpSpPr>
          <a:xfrm flipH="1">
            <a:off x="6236976" y="1165752"/>
            <a:ext cx="744001" cy="413322"/>
            <a:chOff x="315275" y="3124950"/>
            <a:chExt cx="658175" cy="365675"/>
          </a:xfrm>
        </p:grpSpPr>
        <p:sp>
          <p:nvSpPr>
            <p:cNvPr id="173" name="Google Shape;173;p21"/>
            <p:cNvSpPr/>
            <p:nvPr/>
          </p:nvSpPr>
          <p:spPr>
            <a:xfrm>
              <a:off x="315275" y="3124950"/>
              <a:ext cx="634175" cy="365675"/>
            </a:xfrm>
            <a:custGeom>
              <a:avLst/>
              <a:gdLst/>
              <a:ahLst/>
              <a:cxnLst/>
              <a:rect l="l" t="t" r="r" b="b"/>
              <a:pathLst>
                <a:path w="25367" h="14627" extrusionOk="0">
                  <a:moveTo>
                    <a:pt x="763" y="0"/>
                  </a:moveTo>
                  <a:cubicBezTo>
                    <a:pt x="342" y="0"/>
                    <a:pt x="1" y="341"/>
                    <a:pt x="1" y="762"/>
                  </a:cubicBezTo>
                  <a:lnTo>
                    <a:pt x="1" y="11111"/>
                  </a:lnTo>
                  <a:cubicBezTo>
                    <a:pt x="1" y="11532"/>
                    <a:pt x="342" y="11873"/>
                    <a:pt x="763" y="11873"/>
                  </a:cubicBezTo>
                  <a:lnTo>
                    <a:pt x="22394" y="11873"/>
                  </a:lnTo>
                  <a:lnTo>
                    <a:pt x="25366" y="14626"/>
                  </a:lnTo>
                  <a:lnTo>
                    <a:pt x="25366" y="762"/>
                  </a:lnTo>
                  <a:cubicBezTo>
                    <a:pt x="25366" y="341"/>
                    <a:pt x="25026" y="0"/>
                    <a:pt x="246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74" name="Google Shape;174;p21"/>
            <p:cNvSpPr/>
            <p:nvPr/>
          </p:nvSpPr>
          <p:spPr>
            <a:xfrm>
              <a:off x="875125" y="3421750"/>
              <a:ext cx="98325" cy="68875"/>
            </a:xfrm>
            <a:custGeom>
              <a:avLst/>
              <a:gdLst/>
              <a:ahLst/>
              <a:cxnLst/>
              <a:rect l="l" t="t" r="r" b="b"/>
              <a:pathLst>
                <a:path w="3933" h="2755" extrusionOk="0">
                  <a:moveTo>
                    <a:pt x="0" y="1"/>
                  </a:moveTo>
                  <a:lnTo>
                    <a:pt x="2972" y="2754"/>
                  </a:lnTo>
                  <a:lnTo>
                    <a:pt x="3933" y="2754"/>
                  </a:lnTo>
                  <a:lnTo>
                    <a:pt x="96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75" name="Google Shape;175;p21"/>
            <p:cNvSpPr/>
            <p:nvPr/>
          </p:nvSpPr>
          <p:spPr>
            <a:xfrm>
              <a:off x="339300" y="3124950"/>
              <a:ext cx="634150" cy="365675"/>
            </a:xfrm>
            <a:custGeom>
              <a:avLst/>
              <a:gdLst/>
              <a:ahLst/>
              <a:cxnLst/>
              <a:rect l="l" t="t" r="r" b="b"/>
              <a:pathLst>
                <a:path w="25366" h="14627" extrusionOk="0">
                  <a:moveTo>
                    <a:pt x="764" y="0"/>
                  </a:moveTo>
                  <a:cubicBezTo>
                    <a:pt x="343" y="0"/>
                    <a:pt x="0" y="341"/>
                    <a:pt x="0" y="762"/>
                  </a:cubicBezTo>
                  <a:lnTo>
                    <a:pt x="0" y="11111"/>
                  </a:lnTo>
                  <a:cubicBezTo>
                    <a:pt x="0" y="11532"/>
                    <a:pt x="343" y="11873"/>
                    <a:pt x="764" y="11873"/>
                  </a:cubicBezTo>
                  <a:lnTo>
                    <a:pt x="22394" y="11873"/>
                  </a:lnTo>
                  <a:lnTo>
                    <a:pt x="25366" y="14626"/>
                  </a:lnTo>
                  <a:lnTo>
                    <a:pt x="25366" y="762"/>
                  </a:lnTo>
                  <a:cubicBezTo>
                    <a:pt x="25366" y="341"/>
                    <a:pt x="25025" y="0"/>
                    <a:pt x="246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76" name="Google Shape;176;p21"/>
            <p:cNvSpPr/>
            <p:nvPr/>
          </p:nvSpPr>
          <p:spPr>
            <a:xfrm>
              <a:off x="792825" y="3237950"/>
              <a:ext cx="73725" cy="73700"/>
            </a:xfrm>
            <a:custGeom>
              <a:avLst/>
              <a:gdLst/>
              <a:ahLst/>
              <a:cxnLst/>
              <a:rect l="l" t="t" r="r" b="b"/>
              <a:pathLst>
                <a:path w="2949" h="2948" extrusionOk="0">
                  <a:moveTo>
                    <a:pt x="1475" y="0"/>
                  </a:moveTo>
                  <a:cubicBezTo>
                    <a:pt x="661" y="0"/>
                    <a:pt x="1" y="661"/>
                    <a:pt x="1" y="1474"/>
                  </a:cubicBezTo>
                  <a:cubicBezTo>
                    <a:pt x="1" y="2288"/>
                    <a:pt x="661" y="2948"/>
                    <a:pt x="1475" y="2948"/>
                  </a:cubicBezTo>
                  <a:cubicBezTo>
                    <a:pt x="2288" y="2948"/>
                    <a:pt x="2949" y="2288"/>
                    <a:pt x="2949" y="1474"/>
                  </a:cubicBezTo>
                  <a:cubicBezTo>
                    <a:pt x="2949" y="661"/>
                    <a:pt x="2288" y="0"/>
                    <a:pt x="147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77" name="Google Shape;177;p21"/>
            <p:cNvSpPr/>
            <p:nvPr/>
          </p:nvSpPr>
          <p:spPr>
            <a:xfrm>
              <a:off x="619550" y="3237950"/>
              <a:ext cx="73675" cy="73700"/>
            </a:xfrm>
            <a:custGeom>
              <a:avLst/>
              <a:gdLst/>
              <a:ahLst/>
              <a:cxnLst/>
              <a:rect l="l" t="t" r="r" b="b"/>
              <a:pathLst>
                <a:path w="2947" h="2948" extrusionOk="0">
                  <a:moveTo>
                    <a:pt x="1473" y="0"/>
                  </a:moveTo>
                  <a:cubicBezTo>
                    <a:pt x="660" y="0"/>
                    <a:pt x="1" y="661"/>
                    <a:pt x="1" y="1474"/>
                  </a:cubicBezTo>
                  <a:cubicBezTo>
                    <a:pt x="1" y="2288"/>
                    <a:pt x="660" y="2948"/>
                    <a:pt x="1473" y="2948"/>
                  </a:cubicBezTo>
                  <a:cubicBezTo>
                    <a:pt x="2286" y="2948"/>
                    <a:pt x="2947" y="2288"/>
                    <a:pt x="2947" y="1474"/>
                  </a:cubicBezTo>
                  <a:cubicBezTo>
                    <a:pt x="2947" y="661"/>
                    <a:pt x="2286" y="0"/>
                    <a:pt x="14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78" name="Google Shape;178;p21"/>
            <p:cNvSpPr/>
            <p:nvPr/>
          </p:nvSpPr>
          <p:spPr>
            <a:xfrm>
              <a:off x="446225" y="3237950"/>
              <a:ext cx="73675" cy="73700"/>
            </a:xfrm>
            <a:custGeom>
              <a:avLst/>
              <a:gdLst/>
              <a:ahLst/>
              <a:cxnLst/>
              <a:rect l="l" t="t" r="r" b="b"/>
              <a:pathLst>
                <a:path w="2947" h="2948" extrusionOk="0">
                  <a:moveTo>
                    <a:pt x="1475" y="0"/>
                  </a:moveTo>
                  <a:cubicBezTo>
                    <a:pt x="660" y="0"/>
                    <a:pt x="1" y="661"/>
                    <a:pt x="1" y="1474"/>
                  </a:cubicBezTo>
                  <a:cubicBezTo>
                    <a:pt x="1" y="2288"/>
                    <a:pt x="660" y="2948"/>
                    <a:pt x="1475" y="2948"/>
                  </a:cubicBezTo>
                  <a:cubicBezTo>
                    <a:pt x="2288" y="2948"/>
                    <a:pt x="2947" y="2288"/>
                    <a:pt x="2947" y="1474"/>
                  </a:cubicBezTo>
                  <a:cubicBezTo>
                    <a:pt x="2947" y="661"/>
                    <a:pt x="2288" y="0"/>
                    <a:pt x="147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grpSp>
      <p:sp>
        <p:nvSpPr>
          <p:cNvPr id="179" name="Google Shape;179;p21"/>
          <p:cNvSpPr/>
          <p:nvPr/>
        </p:nvSpPr>
        <p:spPr>
          <a:xfrm>
            <a:off x="821425" y="3699455"/>
            <a:ext cx="2283282" cy="518128"/>
          </a:xfrm>
          <a:prstGeom prst="rect">
            <a:avLst/>
          </a:prstGeom>
          <a:solidFill>
            <a:schemeClr val="lt1"/>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rtl="0">
              <a:spcBef>
                <a:spcPts val="0"/>
              </a:spcBef>
              <a:spcAft>
                <a:spcPts val="0"/>
              </a:spcAft>
              <a:buNone/>
            </a:pPr>
            <a:r>
              <a:rPr lang="en" sz="1200" b="1" dirty="0">
                <a:solidFill>
                  <a:schemeClr val="accent4"/>
                </a:solidFill>
                <a:latin typeface="Times New Roman" panose="02020603050405020304" pitchFamily="18" charset="0"/>
                <a:cs typeface="Times New Roman" panose="02020603050405020304" pitchFamily="18" charset="0"/>
              </a:rPr>
              <a:t>By,</a:t>
            </a:r>
          </a:p>
          <a:p>
            <a:pPr marL="0" lvl="0" indent="0" rtl="0">
              <a:spcBef>
                <a:spcPts val="0"/>
              </a:spcBef>
              <a:spcAft>
                <a:spcPts val="0"/>
              </a:spcAft>
              <a:buNone/>
            </a:pPr>
            <a:r>
              <a:rPr lang="en" sz="1200" b="1" dirty="0" smtClean="0">
                <a:solidFill>
                  <a:schemeClr val="accent4"/>
                </a:solidFill>
                <a:latin typeface="Times New Roman" panose="02020603050405020304" pitchFamily="18" charset="0"/>
                <a:cs typeface="Times New Roman" panose="02020603050405020304" pitchFamily="18" charset="0"/>
              </a:rPr>
              <a:t>Nikhil Raj Ravi Singh</a:t>
            </a:r>
            <a:endParaRPr sz="1200" b="1" dirty="0">
              <a:solidFill>
                <a:schemeClr val="accent4"/>
              </a:solidFill>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3"/>
                                        </p:tgtEl>
                                        <p:attrNameLst>
                                          <p:attrName>style.visibility</p:attrName>
                                        </p:attrNameLst>
                                      </p:cBhvr>
                                      <p:to>
                                        <p:strVal val="visible"/>
                                      </p:to>
                                    </p:set>
                                    <p:anim calcmode="lin" valueType="num">
                                      <p:cBhvr additive="base">
                                        <p:cTn id="7" dur="500" fill="hold"/>
                                        <p:tgtEl>
                                          <p:spTgt spid="83"/>
                                        </p:tgtEl>
                                        <p:attrNameLst>
                                          <p:attrName>ppt_x</p:attrName>
                                        </p:attrNameLst>
                                      </p:cBhvr>
                                      <p:tavLst>
                                        <p:tav tm="0">
                                          <p:val>
                                            <p:strVal val="#ppt_x"/>
                                          </p:val>
                                        </p:tav>
                                        <p:tav tm="100000">
                                          <p:val>
                                            <p:strVal val="#ppt_x"/>
                                          </p:val>
                                        </p:tav>
                                      </p:tavLst>
                                    </p:anim>
                                    <p:anim calcmode="lin" valueType="num">
                                      <p:cBhvr additive="base">
                                        <p:cTn id="8" dur="500" fill="hold"/>
                                        <p:tgtEl>
                                          <p:spTgt spid="8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82"/>
                                        </p:tgtEl>
                                        <p:attrNameLst>
                                          <p:attrName>style.visibility</p:attrName>
                                        </p:attrNameLst>
                                      </p:cBhvr>
                                      <p:to>
                                        <p:strVal val="visible"/>
                                      </p:to>
                                    </p:set>
                                    <p:anim calcmode="lin" valueType="num">
                                      <p:cBhvr additive="base">
                                        <p:cTn id="11" dur="500" fill="hold"/>
                                        <p:tgtEl>
                                          <p:spTgt spid="82"/>
                                        </p:tgtEl>
                                        <p:attrNameLst>
                                          <p:attrName>ppt_x</p:attrName>
                                        </p:attrNameLst>
                                      </p:cBhvr>
                                      <p:tavLst>
                                        <p:tav tm="0">
                                          <p:val>
                                            <p:strVal val="#ppt_x"/>
                                          </p:val>
                                        </p:tav>
                                        <p:tav tm="100000">
                                          <p:val>
                                            <p:strVal val="#ppt_x"/>
                                          </p:val>
                                        </p:tav>
                                      </p:tavLst>
                                    </p:anim>
                                    <p:anim calcmode="lin" valueType="num">
                                      <p:cBhvr additive="base">
                                        <p:cTn id="12" dur="500" fill="hold"/>
                                        <p:tgtEl>
                                          <p:spTgt spid="82"/>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79"/>
                                        </p:tgtEl>
                                        <p:attrNameLst>
                                          <p:attrName>style.visibility</p:attrName>
                                        </p:attrNameLst>
                                      </p:cBhvr>
                                      <p:to>
                                        <p:strVal val="visible"/>
                                      </p:to>
                                    </p:set>
                                    <p:anim calcmode="lin" valueType="num">
                                      <p:cBhvr additive="base">
                                        <p:cTn id="15" dur="500" fill="hold"/>
                                        <p:tgtEl>
                                          <p:spTgt spid="179"/>
                                        </p:tgtEl>
                                        <p:attrNameLst>
                                          <p:attrName>ppt_x</p:attrName>
                                        </p:attrNameLst>
                                      </p:cBhvr>
                                      <p:tavLst>
                                        <p:tav tm="0">
                                          <p:val>
                                            <p:strVal val="#ppt_x"/>
                                          </p:val>
                                        </p:tav>
                                        <p:tav tm="100000">
                                          <p:val>
                                            <p:strVal val="#ppt_x"/>
                                          </p:val>
                                        </p:tav>
                                      </p:tavLst>
                                    </p:anim>
                                    <p:anim calcmode="lin" valueType="num">
                                      <p:cBhvr additive="base">
                                        <p:cTn id="16" dur="500" fill="hold"/>
                                        <p:tgtEl>
                                          <p:spTgt spid="179"/>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65"/>
                                        </p:tgtEl>
                                        <p:attrNameLst>
                                          <p:attrName>style.visibility</p:attrName>
                                        </p:attrNameLst>
                                      </p:cBhvr>
                                      <p:to>
                                        <p:strVal val="visible"/>
                                      </p:to>
                                    </p:set>
                                    <p:anim calcmode="lin" valueType="num">
                                      <p:cBhvr additive="base">
                                        <p:cTn id="19" dur="500" fill="hold"/>
                                        <p:tgtEl>
                                          <p:spTgt spid="165"/>
                                        </p:tgtEl>
                                        <p:attrNameLst>
                                          <p:attrName>ppt_x</p:attrName>
                                        </p:attrNameLst>
                                      </p:cBhvr>
                                      <p:tavLst>
                                        <p:tav tm="0">
                                          <p:val>
                                            <p:strVal val="#ppt_x"/>
                                          </p:val>
                                        </p:tav>
                                        <p:tav tm="100000">
                                          <p:val>
                                            <p:strVal val="#ppt_x"/>
                                          </p:val>
                                        </p:tav>
                                      </p:tavLst>
                                    </p:anim>
                                    <p:anim calcmode="lin" valueType="num">
                                      <p:cBhvr additive="base">
                                        <p:cTn id="20" dur="500" fill="hold"/>
                                        <p:tgtEl>
                                          <p:spTgt spid="165"/>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84"/>
                                        </p:tgtEl>
                                        <p:attrNameLst>
                                          <p:attrName>style.visibility</p:attrName>
                                        </p:attrNameLst>
                                      </p:cBhvr>
                                      <p:to>
                                        <p:strVal val="visible"/>
                                      </p:to>
                                    </p:set>
                                    <p:anim calcmode="lin" valueType="num">
                                      <p:cBhvr additive="base">
                                        <p:cTn id="23" dur="500" fill="hold"/>
                                        <p:tgtEl>
                                          <p:spTgt spid="84"/>
                                        </p:tgtEl>
                                        <p:attrNameLst>
                                          <p:attrName>ppt_x</p:attrName>
                                        </p:attrNameLst>
                                      </p:cBhvr>
                                      <p:tavLst>
                                        <p:tav tm="0">
                                          <p:val>
                                            <p:strVal val="#ppt_x"/>
                                          </p:val>
                                        </p:tav>
                                        <p:tav tm="100000">
                                          <p:val>
                                            <p:strVal val="#ppt_x"/>
                                          </p:val>
                                        </p:tav>
                                      </p:tavLst>
                                    </p:anim>
                                    <p:anim calcmode="lin" valueType="num">
                                      <p:cBhvr additive="base">
                                        <p:cTn id="24" dur="500" fill="hold"/>
                                        <p:tgtEl>
                                          <p:spTgt spid="84"/>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72"/>
                                        </p:tgtEl>
                                        <p:attrNameLst>
                                          <p:attrName>style.visibility</p:attrName>
                                        </p:attrNameLst>
                                      </p:cBhvr>
                                      <p:to>
                                        <p:strVal val="visible"/>
                                      </p:to>
                                    </p:set>
                                    <p:anim calcmode="lin" valueType="num">
                                      <p:cBhvr additive="base">
                                        <p:cTn id="27" dur="500" fill="hold"/>
                                        <p:tgtEl>
                                          <p:spTgt spid="172"/>
                                        </p:tgtEl>
                                        <p:attrNameLst>
                                          <p:attrName>ppt_x</p:attrName>
                                        </p:attrNameLst>
                                      </p:cBhvr>
                                      <p:tavLst>
                                        <p:tav tm="0">
                                          <p:val>
                                            <p:strVal val="#ppt_x"/>
                                          </p:val>
                                        </p:tav>
                                        <p:tav tm="100000">
                                          <p:val>
                                            <p:strVal val="#ppt_x"/>
                                          </p:val>
                                        </p:tav>
                                      </p:tavLst>
                                    </p:anim>
                                    <p:anim calcmode="lin" valueType="num">
                                      <p:cBhvr additive="base">
                                        <p:cTn id="28" dur="500" fill="hold"/>
                                        <p:tgtEl>
                                          <p:spTgt spid="172"/>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52"/>
                                        </p:tgtEl>
                                        <p:attrNameLst>
                                          <p:attrName>style.visibility</p:attrName>
                                        </p:attrNameLst>
                                      </p:cBhvr>
                                      <p:to>
                                        <p:strVal val="visible"/>
                                      </p:to>
                                    </p:set>
                                    <p:anim calcmode="lin" valueType="num">
                                      <p:cBhvr additive="base">
                                        <p:cTn id="31" dur="500" fill="hold"/>
                                        <p:tgtEl>
                                          <p:spTgt spid="152"/>
                                        </p:tgtEl>
                                        <p:attrNameLst>
                                          <p:attrName>ppt_x</p:attrName>
                                        </p:attrNameLst>
                                      </p:cBhvr>
                                      <p:tavLst>
                                        <p:tav tm="0">
                                          <p:val>
                                            <p:strVal val="#ppt_x"/>
                                          </p:val>
                                        </p:tav>
                                        <p:tav tm="100000">
                                          <p:val>
                                            <p:strVal val="#ppt_x"/>
                                          </p:val>
                                        </p:tav>
                                      </p:tavLst>
                                    </p:anim>
                                    <p:anim calcmode="lin" valueType="num">
                                      <p:cBhvr additive="base">
                                        <p:cTn id="32" dur="500" fill="hold"/>
                                        <p:tgtEl>
                                          <p:spTgt spid="15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p:bldP spid="179"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85"/>
        <p:cNvGrpSpPr/>
        <p:nvPr/>
      </p:nvGrpSpPr>
      <p:grpSpPr>
        <a:xfrm>
          <a:off x="0" y="0"/>
          <a:ext cx="0" cy="0"/>
          <a:chOff x="0" y="0"/>
          <a:chExt cx="0" cy="0"/>
        </a:xfrm>
      </p:grpSpPr>
      <p:sp>
        <p:nvSpPr>
          <p:cNvPr id="486" name="Google Shape;486;p31"/>
          <p:cNvSpPr txBox="1">
            <a:spLocks noGrp="1"/>
          </p:cNvSpPr>
          <p:nvPr>
            <p:ph type="title"/>
          </p:nvPr>
        </p:nvSpPr>
        <p:spPr>
          <a:xfrm>
            <a:off x="566194" y="307525"/>
            <a:ext cx="7713900" cy="679121"/>
          </a:xfrm>
          <a:prstGeom prst="rect">
            <a:avLst/>
          </a:prstGeom>
        </p:spPr>
        <p:txBody>
          <a:bodyPr spcFirstLastPara="1" wrap="square" lIns="91425" tIns="91425" rIns="91425" bIns="91425" anchor="t" anchorCtr="0">
            <a:noAutofit/>
          </a:bodyPr>
          <a:lstStyle/>
          <a:p>
            <a:pPr lvl="0" algn="just"/>
            <a:r>
              <a:rPr lang="en-IN" sz="2800" b="1" dirty="0">
                <a:latin typeface="Times New Roman" panose="02020603050405020304" pitchFamily="18" charset="0"/>
                <a:cs typeface="Times New Roman" panose="02020603050405020304" pitchFamily="18" charset="0"/>
              </a:rPr>
              <a:t>7</a:t>
            </a:r>
            <a:r>
              <a:rPr lang="en-IN" sz="2800" b="1" dirty="0">
                <a:latin typeface="Times New Roman" panose="02020603050405020304" pitchFamily="18" charset="0"/>
                <a:cs typeface="Times New Roman" panose="02020603050405020304" pitchFamily="18" charset="0"/>
              </a:rPr>
              <a:t>. Experimental Research.</a:t>
            </a:r>
            <a:endParaRPr lang="en-IN" sz="2800" b="1" dirty="0">
              <a:latin typeface="Times New Roman" panose="02020603050405020304" pitchFamily="18" charset="0"/>
              <a:cs typeface="Times New Roman" panose="02020603050405020304" pitchFamily="18" charset="0"/>
            </a:endParaRPr>
          </a:p>
        </p:txBody>
      </p:sp>
      <p:sp>
        <p:nvSpPr>
          <p:cNvPr id="487" name="Google Shape;487;p31"/>
          <p:cNvSpPr txBox="1">
            <a:spLocks noGrp="1"/>
          </p:cNvSpPr>
          <p:nvPr>
            <p:ph type="body" idx="1"/>
          </p:nvPr>
        </p:nvSpPr>
        <p:spPr>
          <a:xfrm>
            <a:off x="637078" y="971106"/>
            <a:ext cx="7968206" cy="3949911"/>
          </a:xfrm>
          <a:prstGeom prst="rect">
            <a:avLst/>
          </a:prstGeom>
        </p:spPr>
        <p:txBody>
          <a:bodyPr spcFirstLastPara="1" wrap="square" lIns="91425" tIns="91425" rIns="91425" bIns="91425" anchor="t" anchorCtr="0">
            <a:noAutofit/>
          </a:bodyPr>
          <a:lstStyle/>
          <a:p>
            <a:pPr marL="0" lvl="0" indent="0" algn="just">
              <a:buNone/>
            </a:pPr>
            <a:r>
              <a:rPr lang="en-US" dirty="0">
                <a:solidFill>
                  <a:schemeClr val="tx1">
                    <a:lumMod val="50000"/>
                  </a:schemeClr>
                </a:solidFill>
                <a:latin typeface="Times New Roman" panose="02020603050405020304" pitchFamily="18" charset="0"/>
                <a:ea typeface="Golos Text Medium"/>
                <a:cs typeface="Times New Roman" panose="02020603050405020304" pitchFamily="18" charset="0"/>
                <a:sym typeface="Golos Text Medium"/>
              </a:rPr>
              <a:t>In the next iteration, the minimum spanning tree algorithm was applied to connect all the vertices. However, this resulted in a tree-like structure with vertex 0 as the root node. The issue with this configuration is that if node 0 is removed, all other vertices become isolated, indicating a lack of robustness in the graph due to its reliance on the root node. Therefore, further modifications were necessary to create a more resilient structure, which were implemented in subsequent steps.</a:t>
            </a:r>
            <a:endParaRPr lang="en-US" dirty="0">
              <a:solidFill>
                <a:schemeClr val="tx1">
                  <a:lumMod val="50000"/>
                </a:schemeClr>
              </a:solidFill>
              <a:latin typeface="Times New Roman" panose="02020603050405020304" pitchFamily="18" charset="0"/>
              <a:ea typeface="Golos Text Medium"/>
              <a:cs typeface="Times New Roman" panose="02020603050405020304" pitchFamily="18" charset="0"/>
              <a:sym typeface="Golos Text Medium"/>
            </a:endParaRPr>
          </a:p>
        </p:txBody>
      </p:sp>
      <p:sp>
        <p:nvSpPr>
          <p:cNvPr id="4" name="TextBox 3"/>
          <p:cNvSpPr txBox="1"/>
          <p:nvPr/>
        </p:nvSpPr>
        <p:spPr>
          <a:xfrm>
            <a:off x="2908058" y="4473516"/>
            <a:ext cx="2989921" cy="307777"/>
          </a:xfrm>
          <a:prstGeom prst="rect">
            <a:avLst/>
          </a:prstGeom>
          <a:noFill/>
        </p:spPr>
        <p:txBody>
          <a:bodyPr wrap="none" rtlCol="0">
            <a:spAutoFit/>
          </a:bodyPr>
          <a:lstStyle/>
          <a:p>
            <a:pPr algn="just"/>
            <a:r>
              <a:rPr lang="en-IN" dirty="0">
                <a:latin typeface="Times New Roman" panose="02020603050405020304" pitchFamily="18" charset="0"/>
                <a:cs typeface="Times New Roman" panose="02020603050405020304" pitchFamily="18" charset="0"/>
              </a:rPr>
              <a:t>Figure</a:t>
            </a:r>
            <a:r>
              <a:rPr lang="en-IN" dirty="0" smtClean="0">
                <a:latin typeface="Times New Roman" panose="02020603050405020304" pitchFamily="18" charset="0"/>
                <a:cs typeface="Times New Roman" panose="02020603050405020304" pitchFamily="18" charset="0"/>
              </a:rPr>
              <a:t> 2 : Graph with MST Algorithm.</a:t>
            </a:r>
            <a:endParaRPr lang="en-IN" dirty="0">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57052" y="2354525"/>
            <a:ext cx="3232622" cy="2106103"/>
          </a:xfrm>
          <a:prstGeom prst="rect">
            <a:avLst/>
          </a:prstGeom>
        </p:spPr>
      </p:pic>
    </p:spTree>
    <p:extLst>
      <p:ext uri="{BB962C8B-B14F-4D97-AF65-F5344CB8AC3E}">
        <p14:creationId xmlns:p14="http://schemas.microsoft.com/office/powerpoint/2010/main" val="267631676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85"/>
        <p:cNvGrpSpPr/>
        <p:nvPr/>
      </p:nvGrpSpPr>
      <p:grpSpPr>
        <a:xfrm>
          <a:off x="0" y="0"/>
          <a:ext cx="0" cy="0"/>
          <a:chOff x="0" y="0"/>
          <a:chExt cx="0" cy="0"/>
        </a:xfrm>
      </p:grpSpPr>
      <p:sp>
        <p:nvSpPr>
          <p:cNvPr id="486" name="Google Shape;486;p31"/>
          <p:cNvSpPr txBox="1">
            <a:spLocks noGrp="1"/>
          </p:cNvSpPr>
          <p:nvPr>
            <p:ph type="title"/>
          </p:nvPr>
        </p:nvSpPr>
        <p:spPr>
          <a:xfrm>
            <a:off x="566194" y="307525"/>
            <a:ext cx="7713900" cy="679121"/>
          </a:xfrm>
          <a:prstGeom prst="rect">
            <a:avLst/>
          </a:prstGeom>
        </p:spPr>
        <p:txBody>
          <a:bodyPr spcFirstLastPara="1" wrap="square" lIns="91425" tIns="91425" rIns="91425" bIns="91425" anchor="t" anchorCtr="0">
            <a:noAutofit/>
          </a:bodyPr>
          <a:lstStyle/>
          <a:p>
            <a:pPr lvl="0"/>
            <a:r>
              <a:rPr lang="en-IN" sz="2800" b="1" dirty="0">
                <a:latin typeface="Times New Roman" panose="02020603050405020304" pitchFamily="18" charset="0"/>
                <a:cs typeface="Times New Roman" panose="02020603050405020304" pitchFamily="18" charset="0"/>
              </a:rPr>
              <a:t>7</a:t>
            </a:r>
            <a:r>
              <a:rPr lang="en-IN" sz="2800" b="1" dirty="0">
                <a:latin typeface="Times New Roman" panose="02020603050405020304" pitchFamily="18" charset="0"/>
                <a:cs typeface="Times New Roman" panose="02020603050405020304" pitchFamily="18" charset="0"/>
              </a:rPr>
              <a:t>. Experimental Research.</a:t>
            </a:r>
            <a:endParaRPr lang="en-IN" sz="2800" b="1" dirty="0">
              <a:latin typeface="Times New Roman" panose="02020603050405020304" pitchFamily="18" charset="0"/>
              <a:cs typeface="Times New Roman" panose="02020603050405020304" pitchFamily="18" charset="0"/>
            </a:endParaRPr>
          </a:p>
        </p:txBody>
      </p:sp>
      <p:sp>
        <p:nvSpPr>
          <p:cNvPr id="487" name="Google Shape;487;p31"/>
          <p:cNvSpPr txBox="1">
            <a:spLocks noGrp="1"/>
          </p:cNvSpPr>
          <p:nvPr>
            <p:ph type="body" idx="1"/>
          </p:nvPr>
        </p:nvSpPr>
        <p:spPr>
          <a:xfrm>
            <a:off x="637078" y="971106"/>
            <a:ext cx="7968206" cy="3949911"/>
          </a:xfrm>
          <a:prstGeom prst="rect">
            <a:avLst/>
          </a:prstGeom>
        </p:spPr>
        <p:txBody>
          <a:bodyPr spcFirstLastPara="1" wrap="square" lIns="91425" tIns="91425" rIns="91425" bIns="91425" anchor="t" anchorCtr="0">
            <a:noAutofit/>
          </a:bodyPr>
          <a:lstStyle/>
          <a:p>
            <a:pPr marL="0" lvl="0" indent="0" algn="just">
              <a:buNone/>
            </a:pPr>
            <a:r>
              <a:rPr lang="en-US" dirty="0">
                <a:solidFill>
                  <a:schemeClr val="tx1">
                    <a:lumMod val="50000"/>
                  </a:schemeClr>
                </a:solidFill>
                <a:latin typeface="Times New Roman" panose="02020603050405020304" pitchFamily="18" charset="0"/>
                <a:ea typeface="Golos Text Medium"/>
                <a:cs typeface="Times New Roman" panose="02020603050405020304" pitchFamily="18" charset="0"/>
                <a:sym typeface="Golos Text Medium"/>
              </a:rPr>
              <a:t>In the third iteration, the graph included self-loops at vertices 1 and 12, which are undesirable in this context. Additionally, vertices 12, 4, and 9 formed a separate subgraph, reducing overall connectivity. To address these issues, a condition was added to penalize the reward if a self-loop is formed, encouraging the model to avoid them. Changes were also implemented to ensure that vertices within the graph remain connected, improving the overall structure in subsequent iterations.</a:t>
            </a:r>
            <a:endParaRPr lang="en-US" dirty="0">
              <a:solidFill>
                <a:schemeClr val="tx1">
                  <a:lumMod val="50000"/>
                </a:schemeClr>
              </a:solidFill>
              <a:latin typeface="Times New Roman" panose="02020603050405020304" pitchFamily="18" charset="0"/>
              <a:ea typeface="Golos Text Medium"/>
              <a:cs typeface="Times New Roman" panose="02020603050405020304" pitchFamily="18" charset="0"/>
              <a:sym typeface="Golos Text Medium"/>
            </a:endParaRPr>
          </a:p>
        </p:txBody>
      </p:sp>
      <p:sp>
        <p:nvSpPr>
          <p:cNvPr id="4" name="TextBox 3"/>
          <p:cNvSpPr txBox="1"/>
          <p:nvPr/>
        </p:nvSpPr>
        <p:spPr>
          <a:xfrm>
            <a:off x="3161332" y="4333792"/>
            <a:ext cx="2452916" cy="307777"/>
          </a:xfrm>
          <a:prstGeom prst="rect">
            <a:avLst/>
          </a:prstGeom>
          <a:noFill/>
        </p:spPr>
        <p:txBody>
          <a:bodyPr wrap="none" rtlCol="0">
            <a:spAutoFit/>
          </a:bodyPr>
          <a:lstStyle/>
          <a:p>
            <a:r>
              <a:rPr lang="en-IN" dirty="0">
                <a:latin typeface="Times New Roman" panose="02020603050405020304" pitchFamily="18" charset="0"/>
                <a:cs typeface="Times New Roman" panose="02020603050405020304" pitchFamily="18" charset="0"/>
              </a:rPr>
              <a:t>Figure</a:t>
            </a:r>
            <a:r>
              <a:rPr lang="en-IN" dirty="0" smtClean="0">
                <a:latin typeface="Times New Roman" panose="02020603050405020304" pitchFamily="18" charset="0"/>
                <a:cs typeface="Times New Roman" panose="02020603050405020304" pitchFamily="18" charset="0"/>
              </a:rPr>
              <a:t> 3 : Graph with self loop.</a:t>
            </a:r>
            <a:endParaRPr lang="en-IN"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50757" y="2368643"/>
            <a:ext cx="2645212" cy="1965149"/>
          </a:xfrm>
          <a:prstGeom prst="rect">
            <a:avLst/>
          </a:prstGeom>
        </p:spPr>
      </p:pic>
    </p:spTree>
    <p:extLst>
      <p:ext uri="{BB962C8B-B14F-4D97-AF65-F5344CB8AC3E}">
        <p14:creationId xmlns:p14="http://schemas.microsoft.com/office/powerpoint/2010/main" val="145985403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85"/>
        <p:cNvGrpSpPr/>
        <p:nvPr/>
      </p:nvGrpSpPr>
      <p:grpSpPr>
        <a:xfrm>
          <a:off x="0" y="0"/>
          <a:ext cx="0" cy="0"/>
          <a:chOff x="0" y="0"/>
          <a:chExt cx="0" cy="0"/>
        </a:xfrm>
      </p:grpSpPr>
      <p:sp>
        <p:nvSpPr>
          <p:cNvPr id="486" name="Google Shape;486;p31"/>
          <p:cNvSpPr txBox="1">
            <a:spLocks noGrp="1"/>
          </p:cNvSpPr>
          <p:nvPr>
            <p:ph type="title"/>
          </p:nvPr>
        </p:nvSpPr>
        <p:spPr>
          <a:xfrm>
            <a:off x="566194" y="307525"/>
            <a:ext cx="7713900" cy="679121"/>
          </a:xfrm>
          <a:prstGeom prst="rect">
            <a:avLst/>
          </a:prstGeom>
        </p:spPr>
        <p:txBody>
          <a:bodyPr spcFirstLastPara="1" wrap="square" lIns="91425" tIns="91425" rIns="91425" bIns="91425" anchor="t" anchorCtr="0">
            <a:noAutofit/>
          </a:bodyPr>
          <a:lstStyle/>
          <a:p>
            <a:pPr lvl="0"/>
            <a:r>
              <a:rPr lang="en-IN" sz="2800" b="1" dirty="0">
                <a:latin typeface="Times New Roman" panose="02020603050405020304" pitchFamily="18" charset="0"/>
                <a:cs typeface="Times New Roman" panose="02020603050405020304" pitchFamily="18" charset="0"/>
              </a:rPr>
              <a:t>7</a:t>
            </a:r>
            <a:r>
              <a:rPr lang="en-IN" sz="2800" b="1" dirty="0">
                <a:latin typeface="Times New Roman" panose="02020603050405020304" pitchFamily="18" charset="0"/>
                <a:cs typeface="Times New Roman" panose="02020603050405020304" pitchFamily="18" charset="0"/>
              </a:rPr>
              <a:t>. Experimental Research.</a:t>
            </a:r>
            <a:endParaRPr lang="en-IN" sz="2800" b="1" dirty="0">
              <a:latin typeface="Times New Roman" panose="02020603050405020304" pitchFamily="18" charset="0"/>
              <a:cs typeface="Times New Roman" panose="02020603050405020304" pitchFamily="18" charset="0"/>
            </a:endParaRPr>
          </a:p>
        </p:txBody>
      </p:sp>
      <p:sp>
        <p:nvSpPr>
          <p:cNvPr id="487" name="Google Shape;487;p31"/>
          <p:cNvSpPr txBox="1">
            <a:spLocks noGrp="1"/>
          </p:cNvSpPr>
          <p:nvPr>
            <p:ph type="body" idx="1"/>
          </p:nvPr>
        </p:nvSpPr>
        <p:spPr>
          <a:xfrm>
            <a:off x="637078" y="971106"/>
            <a:ext cx="7968206" cy="4061638"/>
          </a:xfrm>
          <a:prstGeom prst="rect">
            <a:avLst/>
          </a:prstGeom>
        </p:spPr>
        <p:txBody>
          <a:bodyPr spcFirstLastPara="1" wrap="square" lIns="91425" tIns="91425" rIns="91425" bIns="91425" anchor="t" anchorCtr="0">
            <a:noAutofit/>
          </a:bodyPr>
          <a:lstStyle/>
          <a:p>
            <a:pPr marL="0" lvl="0" indent="0" algn="just">
              <a:buNone/>
            </a:pPr>
            <a:r>
              <a:rPr lang="en-US" dirty="0">
                <a:solidFill>
                  <a:schemeClr val="tx1">
                    <a:lumMod val="50000"/>
                  </a:schemeClr>
                </a:solidFill>
                <a:latin typeface="Times New Roman" panose="02020603050405020304" pitchFamily="18" charset="0"/>
                <a:ea typeface="Golos Text Medium"/>
                <a:cs typeface="Times New Roman" panose="02020603050405020304" pitchFamily="18" charset="0"/>
                <a:sym typeface="Golos Text Medium"/>
              </a:rPr>
              <a:t>In the final iteration, the graph still included self-loop vertices, which were causing issues as the model considered them as odd cycles with a single vertex. To address this, self-loop vertices were excluded from the odd cycle count. Additionally, each odd cycle in the graph was assigned a distinct color for better visualization, and the length of each cycle was displayed as part of the output. This final improvement allowed for a clearer understanding of the odd cycle structure within the graph.</a:t>
            </a:r>
            <a:endParaRPr lang="en-US" dirty="0">
              <a:solidFill>
                <a:schemeClr val="tx1">
                  <a:lumMod val="50000"/>
                </a:schemeClr>
              </a:solidFill>
              <a:latin typeface="Times New Roman" panose="02020603050405020304" pitchFamily="18" charset="0"/>
              <a:ea typeface="Golos Text Medium"/>
              <a:cs typeface="Times New Roman" panose="02020603050405020304" pitchFamily="18" charset="0"/>
              <a:sym typeface="Golos Text Medium"/>
            </a:endParaRPr>
          </a:p>
        </p:txBody>
      </p:sp>
      <p:sp>
        <p:nvSpPr>
          <p:cNvPr id="4" name="TextBox 3"/>
          <p:cNvSpPr txBox="1"/>
          <p:nvPr/>
        </p:nvSpPr>
        <p:spPr>
          <a:xfrm>
            <a:off x="3373016" y="4663871"/>
            <a:ext cx="2159566" cy="307777"/>
          </a:xfrm>
          <a:prstGeom prst="rect">
            <a:avLst/>
          </a:prstGeom>
          <a:noFill/>
        </p:spPr>
        <p:txBody>
          <a:bodyPr wrap="none" rtlCol="0">
            <a:spAutoFit/>
          </a:bodyPr>
          <a:lstStyle/>
          <a:p>
            <a:r>
              <a:rPr lang="en-IN" dirty="0">
                <a:latin typeface="Times New Roman" panose="02020603050405020304" pitchFamily="18" charset="0"/>
                <a:cs typeface="Times New Roman" panose="02020603050405020304" pitchFamily="18" charset="0"/>
              </a:rPr>
              <a:t>Figure</a:t>
            </a:r>
            <a:r>
              <a:rPr lang="en-IN" dirty="0" smtClean="0">
                <a:latin typeface="Times New Roman" panose="02020603050405020304" pitchFamily="18" charset="0"/>
                <a:cs typeface="Times New Roman" panose="02020603050405020304" pitchFamily="18" charset="0"/>
              </a:rPr>
              <a:t> 4 : Odd cycle graph.</a:t>
            </a:r>
            <a:endParaRPr lang="en-IN" dirty="0">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19452" y="2378681"/>
            <a:ext cx="3162372" cy="2285190"/>
          </a:xfrm>
          <a:prstGeom prst="rect">
            <a:avLst/>
          </a:prstGeom>
        </p:spPr>
      </p:pic>
    </p:spTree>
    <p:extLst>
      <p:ext uri="{BB962C8B-B14F-4D97-AF65-F5344CB8AC3E}">
        <p14:creationId xmlns:p14="http://schemas.microsoft.com/office/powerpoint/2010/main" val="108023373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18"/>
        <p:cNvGrpSpPr/>
        <p:nvPr/>
      </p:nvGrpSpPr>
      <p:grpSpPr>
        <a:xfrm>
          <a:off x="0" y="0"/>
          <a:ext cx="0" cy="0"/>
          <a:chOff x="0" y="0"/>
          <a:chExt cx="0" cy="0"/>
        </a:xfrm>
      </p:grpSpPr>
      <p:sp>
        <p:nvSpPr>
          <p:cNvPr id="519" name="Google Shape;519;p35"/>
          <p:cNvSpPr txBox="1">
            <a:spLocks noGrp="1"/>
          </p:cNvSpPr>
          <p:nvPr>
            <p:ph type="title"/>
          </p:nvPr>
        </p:nvSpPr>
        <p:spPr>
          <a:xfrm>
            <a:off x="715100" y="302240"/>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sz="2800" b="1" dirty="0" smtClean="0">
                <a:latin typeface="Times New Roman" panose="02020603050405020304" pitchFamily="18" charset="0"/>
                <a:cs typeface="Times New Roman" panose="02020603050405020304" pitchFamily="18" charset="0"/>
              </a:rPr>
              <a:t>8. Evaluation </a:t>
            </a:r>
            <a:r>
              <a:rPr lang="en-IN" sz="2800" b="1" dirty="0">
                <a:latin typeface="Times New Roman" panose="02020603050405020304" pitchFamily="18" charset="0"/>
                <a:cs typeface="Times New Roman" panose="02020603050405020304" pitchFamily="18" charset="0"/>
              </a:rPr>
              <a:t>Metrics</a:t>
            </a:r>
          </a:p>
        </p:txBody>
      </p:sp>
      <p:sp>
        <p:nvSpPr>
          <p:cNvPr id="520" name="Google Shape;520;p35"/>
          <p:cNvSpPr txBox="1">
            <a:spLocks noGrp="1"/>
          </p:cNvSpPr>
          <p:nvPr>
            <p:ph type="body" idx="1"/>
          </p:nvPr>
        </p:nvSpPr>
        <p:spPr>
          <a:xfrm>
            <a:off x="715099" y="937649"/>
            <a:ext cx="8067393" cy="3967503"/>
          </a:xfrm>
          <a:prstGeom prst="rect">
            <a:avLst/>
          </a:prstGeom>
        </p:spPr>
        <p:txBody>
          <a:bodyPr spcFirstLastPara="1" wrap="square" lIns="91425" tIns="91425" rIns="91425" bIns="91425" anchor="t" anchorCtr="0">
            <a:noAutofit/>
          </a:bodyPr>
          <a:lstStyle/>
          <a:p>
            <a:pPr marL="0" lvl="0" indent="0" algn="just">
              <a:buNone/>
            </a:pPr>
            <a:r>
              <a:rPr lang="en-US" dirty="0">
                <a:solidFill>
                  <a:schemeClr val="tx1">
                    <a:lumMod val="50000"/>
                  </a:schemeClr>
                </a:solidFill>
                <a:latin typeface="Times New Roman" panose="02020603050405020304" pitchFamily="18" charset="0"/>
                <a:ea typeface="Golos Text Medium"/>
                <a:cs typeface="Times New Roman" panose="02020603050405020304" pitchFamily="18" charset="0"/>
                <a:sym typeface="Golos Text Medium"/>
              </a:rPr>
              <a:t>To assess the effectiveness of our reinforcement learning model in generating graphs that satisfy the odd cycle condition, we evaluated several key metrics. These metrics measure both the structural properties of the generated graphs and their adherence to the odd cycle </a:t>
            </a:r>
            <a:r>
              <a:rPr lang="en-US" dirty="0" smtClean="0">
                <a:solidFill>
                  <a:schemeClr val="tx1">
                    <a:lumMod val="50000"/>
                  </a:schemeClr>
                </a:solidFill>
                <a:latin typeface="Times New Roman" panose="02020603050405020304" pitchFamily="18" charset="0"/>
                <a:ea typeface="Golos Text Medium"/>
                <a:cs typeface="Times New Roman" panose="02020603050405020304" pitchFamily="18" charset="0"/>
                <a:sym typeface="Golos Text Medium"/>
              </a:rPr>
              <a:t>condition.</a:t>
            </a:r>
          </a:p>
          <a:p>
            <a:pPr marL="0" lvl="0" indent="0" algn="just">
              <a:buNone/>
            </a:pPr>
            <a:endParaRPr lang="en-US" sz="1800" b="1" dirty="0" smtClean="0">
              <a:solidFill>
                <a:schemeClr val="tx1">
                  <a:lumMod val="50000"/>
                </a:schemeClr>
              </a:solidFill>
              <a:latin typeface="Times New Roman" panose="02020603050405020304" pitchFamily="18" charset="0"/>
              <a:ea typeface="Golos Text Medium"/>
              <a:cs typeface="Times New Roman" panose="02020603050405020304" pitchFamily="18" charset="0"/>
              <a:sym typeface="Golos Text Medium"/>
            </a:endParaRPr>
          </a:p>
          <a:p>
            <a:pPr marL="0" lvl="0" indent="0" algn="just">
              <a:buNone/>
            </a:pPr>
            <a:r>
              <a:rPr lang="en-US" sz="1800" b="1" dirty="0" smtClean="0">
                <a:solidFill>
                  <a:schemeClr val="tx1">
                    <a:lumMod val="50000"/>
                  </a:schemeClr>
                </a:solidFill>
                <a:latin typeface="Times New Roman" panose="02020603050405020304" pitchFamily="18" charset="0"/>
                <a:ea typeface="Golos Text Medium"/>
                <a:cs typeface="Times New Roman" panose="02020603050405020304" pitchFamily="18" charset="0"/>
                <a:sym typeface="Golos Text Medium"/>
              </a:rPr>
              <a:t>Cycle Parity Check: </a:t>
            </a:r>
          </a:p>
          <a:p>
            <a:pPr marL="0" lvl="0" indent="0" algn="just">
              <a:buNone/>
            </a:pPr>
            <a:r>
              <a:rPr lang="en-US" dirty="0">
                <a:solidFill>
                  <a:schemeClr val="tx1">
                    <a:lumMod val="50000"/>
                  </a:schemeClr>
                </a:solidFill>
                <a:latin typeface="Times New Roman" panose="02020603050405020304" pitchFamily="18" charset="0"/>
                <a:ea typeface="Golos Text Medium"/>
                <a:cs typeface="Times New Roman" panose="02020603050405020304" pitchFamily="18" charset="0"/>
                <a:sym typeface="Golos Text Medium"/>
              </a:rPr>
              <a:t>This metric confirms that the generated graphs follow the odd cycle condition by detecting and counting cycles in the graph. We used Depth-First Search (DFS) algorithms to detect cycles and determine whether they are odd or even. The table below shows the number of odd cycles detected in various graph </a:t>
            </a:r>
            <a:r>
              <a:rPr lang="en-US" dirty="0" smtClean="0">
                <a:solidFill>
                  <a:schemeClr val="tx1">
                    <a:lumMod val="50000"/>
                  </a:schemeClr>
                </a:solidFill>
                <a:latin typeface="Times New Roman" panose="02020603050405020304" pitchFamily="18" charset="0"/>
                <a:ea typeface="Golos Text Medium"/>
                <a:cs typeface="Times New Roman" panose="02020603050405020304" pitchFamily="18" charset="0"/>
                <a:sym typeface="Golos Text Medium"/>
              </a:rPr>
              <a:t>instances.</a:t>
            </a:r>
            <a:endParaRPr lang="en-US" dirty="0">
              <a:solidFill>
                <a:schemeClr val="tx1">
                  <a:lumMod val="50000"/>
                </a:schemeClr>
              </a:solidFill>
              <a:latin typeface="Times New Roman" panose="02020603050405020304" pitchFamily="18" charset="0"/>
              <a:ea typeface="Golos Text Medium"/>
              <a:cs typeface="Times New Roman" panose="02020603050405020304" pitchFamily="18" charset="0"/>
              <a:sym typeface="Golos Text Medium"/>
            </a:endParaRPr>
          </a:p>
        </p:txBody>
      </p:sp>
      <p:grpSp>
        <p:nvGrpSpPr>
          <p:cNvPr id="166" name="Google Shape;172;p21">
            <a:extLst>
              <a:ext uri="{FF2B5EF4-FFF2-40B4-BE49-F238E27FC236}">
                <a16:creationId xmlns:a16="http://schemas.microsoft.com/office/drawing/2014/main" id="{5A06AA22-C488-CE47-B004-AAB7A712C96D}"/>
              </a:ext>
            </a:extLst>
          </p:cNvPr>
          <p:cNvGrpSpPr/>
          <p:nvPr/>
        </p:nvGrpSpPr>
        <p:grpSpPr>
          <a:xfrm flipH="1">
            <a:off x="6937191" y="190551"/>
            <a:ext cx="1150945" cy="609526"/>
            <a:chOff x="315275" y="3081722"/>
            <a:chExt cx="675146" cy="408903"/>
          </a:xfrm>
        </p:grpSpPr>
        <p:sp>
          <p:nvSpPr>
            <p:cNvPr id="167" name="Google Shape;173;p21">
              <a:extLst>
                <a:ext uri="{FF2B5EF4-FFF2-40B4-BE49-F238E27FC236}">
                  <a16:creationId xmlns:a16="http://schemas.microsoft.com/office/drawing/2014/main" id="{8C2A53B1-1DD5-7E4E-B317-D42BF91EC3CF}"/>
                </a:ext>
              </a:extLst>
            </p:cNvPr>
            <p:cNvSpPr/>
            <p:nvPr/>
          </p:nvSpPr>
          <p:spPr>
            <a:xfrm>
              <a:off x="315275" y="3124950"/>
              <a:ext cx="634175" cy="365675"/>
            </a:xfrm>
            <a:custGeom>
              <a:avLst/>
              <a:gdLst/>
              <a:ahLst/>
              <a:cxnLst/>
              <a:rect l="l" t="t" r="r" b="b"/>
              <a:pathLst>
                <a:path w="25367" h="14627" extrusionOk="0">
                  <a:moveTo>
                    <a:pt x="763" y="0"/>
                  </a:moveTo>
                  <a:cubicBezTo>
                    <a:pt x="342" y="0"/>
                    <a:pt x="1" y="341"/>
                    <a:pt x="1" y="762"/>
                  </a:cubicBezTo>
                  <a:lnTo>
                    <a:pt x="1" y="11111"/>
                  </a:lnTo>
                  <a:cubicBezTo>
                    <a:pt x="1" y="11532"/>
                    <a:pt x="342" y="11873"/>
                    <a:pt x="763" y="11873"/>
                  </a:cubicBezTo>
                  <a:lnTo>
                    <a:pt x="22394" y="11873"/>
                  </a:lnTo>
                  <a:lnTo>
                    <a:pt x="25366" y="14626"/>
                  </a:lnTo>
                  <a:lnTo>
                    <a:pt x="25366" y="762"/>
                  </a:lnTo>
                  <a:cubicBezTo>
                    <a:pt x="25366" y="341"/>
                    <a:pt x="25026" y="0"/>
                    <a:pt x="246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68" name="Google Shape;174;p21">
              <a:extLst>
                <a:ext uri="{FF2B5EF4-FFF2-40B4-BE49-F238E27FC236}">
                  <a16:creationId xmlns:a16="http://schemas.microsoft.com/office/drawing/2014/main" id="{EA2AF08C-01CD-0549-BF54-074EC63EEF1A}"/>
                </a:ext>
              </a:extLst>
            </p:cNvPr>
            <p:cNvSpPr/>
            <p:nvPr/>
          </p:nvSpPr>
          <p:spPr>
            <a:xfrm>
              <a:off x="875125" y="3421750"/>
              <a:ext cx="98325" cy="68875"/>
            </a:xfrm>
            <a:custGeom>
              <a:avLst/>
              <a:gdLst/>
              <a:ahLst/>
              <a:cxnLst/>
              <a:rect l="l" t="t" r="r" b="b"/>
              <a:pathLst>
                <a:path w="3933" h="2755" extrusionOk="0">
                  <a:moveTo>
                    <a:pt x="0" y="1"/>
                  </a:moveTo>
                  <a:lnTo>
                    <a:pt x="2972" y="2754"/>
                  </a:lnTo>
                  <a:lnTo>
                    <a:pt x="3933" y="2754"/>
                  </a:lnTo>
                  <a:lnTo>
                    <a:pt x="96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69" name="Google Shape;175;p21">
              <a:extLst>
                <a:ext uri="{FF2B5EF4-FFF2-40B4-BE49-F238E27FC236}">
                  <a16:creationId xmlns:a16="http://schemas.microsoft.com/office/drawing/2014/main" id="{DF685A05-4AF8-A44F-8555-8AF9907A2F53}"/>
                </a:ext>
              </a:extLst>
            </p:cNvPr>
            <p:cNvSpPr/>
            <p:nvPr/>
          </p:nvSpPr>
          <p:spPr>
            <a:xfrm>
              <a:off x="356271" y="3081722"/>
              <a:ext cx="634150" cy="365675"/>
            </a:xfrm>
            <a:custGeom>
              <a:avLst/>
              <a:gdLst/>
              <a:ahLst/>
              <a:cxnLst/>
              <a:rect l="l" t="t" r="r" b="b"/>
              <a:pathLst>
                <a:path w="25366" h="14627" extrusionOk="0">
                  <a:moveTo>
                    <a:pt x="764" y="0"/>
                  </a:moveTo>
                  <a:cubicBezTo>
                    <a:pt x="343" y="0"/>
                    <a:pt x="0" y="341"/>
                    <a:pt x="0" y="762"/>
                  </a:cubicBezTo>
                  <a:lnTo>
                    <a:pt x="0" y="11111"/>
                  </a:lnTo>
                  <a:cubicBezTo>
                    <a:pt x="0" y="11532"/>
                    <a:pt x="343" y="11873"/>
                    <a:pt x="764" y="11873"/>
                  </a:cubicBezTo>
                  <a:lnTo>
                    <a:pt x="22394" y="11873"/>
                  </a:lnTo>
                  <a:lnTo>
                    <a:pt x="25366" y="14626"/>
                  </a:lnTo>
                  <a:lnTo>
                    <a:pt x="25366" y="762"/>
                  </a:lnTo>
                  <a:cubicBezTo>
                    <a:pt x="25366" y="341"/>
                    <a:pt x="25025" y="0"/>
                    <a:pt x="246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900" dirty="0">
                  <a:solidFill>
                    <a:schemeClr val="accent6"/>
                  </a:solidFill>
                  <a:latin typeface="Times New Roman" panose="02020603050405020304" pitchFamily="18" charset="0"/>
                  <a:cs typeface="Times New Roman" panose="02020603050405020304" pitchFamily="18" charset="0"/>
                </a:rPr>
                <a:t>RESULTS</a:t>
              </a:r>
              <a:endParaRPr dirty="0">
                <a:solidFill>
                  <a:schemeClr val="accent6"/>
                </a:solidFill>
                <a:latin typeface="Times New Roman" panose="02020603050405020304" pitchFamily="18" charset="0"/>
                <a:cs typeface="Times New Roman" panose="02020603050405020304" pitchFamily="18" charset="0"/>
              </a:endParaRPr>
            </a:p>
          </p:txBody>
        </p:sp>
      </p:gr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74336" y="3183941"/>
            <a:ext cx="5395428" cy="1371719"/>
          </a:xfrm>
          <a:prstGeom prst="rect">
            <a:avLst/>
          </a:prstGeom>
        </p:spPr>
      </p:pic>
      <p:sp>
        <p:nvSpPr>
          <p:cNvPr id="9" name="TextBox 8"/>
          <p:cNvSpPr txBox="1"/>
          <p:nvPr/>
        </p:nvSpPr>
        <p:spPr>
          <a:xfrm>
            <a:off x="3151629" y="4555660"/>
            <a:ext cx="2840842" cy="307777"/>
          </a:xfrm>
          <a:prstGeom prst="rect">
            <a:avLst/>
          </a:prstGeom>
          <a:noFill/>
        </p:spPr>
        <p:txBody>
          <a:bodyPr wrap="none" rtlCol="0">
            <a:spAutoFit/>
          </a:bodyPr>
          <a:lstStyle/>
          <a:p>
            <a:r>
              <a:rPr lang="en-IN" dirty="0" smtClean="0">
                <a:latin typeface="Times New Roman" panose="02020603050405020304" pitchFamily="18" charset="0"/>
                <a:cs typeface="Times New Roman" panose="02020603050405020304" pitchFamily="18" charset="0"/>
              </a:rPr>
              <a:t>Table 1: Cycle </a:t>
            </a:r>
            <a:r>
              <a:rPr lang="en-IN" dirty="0">
                <a:latin typeface="Times New Roman" panose="02020603050405020304" pitchFamily="18" charset="0"/>
                <a:cs typeface="Times New Roman" panose="02020603050405020304" pitchFamily="18" charset="0"/>
              </a:rPr>
              <a:t>Parity Check Results</a:t>
            </a:r>
          </a:p>
        </p:txBody>
      </p:sp>
    </p:spTree>
    <p:extLst>
      <p:ext uri="{BB962C8B-B14F-4D97-AF65-F5344CB8AC3E}">
        <p14:creationId xmlns:p14="http://schemas.microsoft.com/office/powerpoint/2010/main" val="212649257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66"/>
                                        </p:tgtEl>
                                        <p:attrNameLst>
                                          <p:attrName>style.visibility</p:attrName>
                                        </p:attrNameLst>
                                      </p:cBhvr>
                                      <p:to>
                                        <p:strVal val="visible"/>
                                      </p:to>
                                    </p:set>
                                    <p:anim calcmode="lin" valueType="num">
                                      <p:cBhvr additive="base">
                                        <p:cTn id="7" dur="500" fill="hold"/>
                                        <p:tgtEl>
                                          <p:spTgt spid="166"/>
                                        </p:tgtEl>
                                        <p:attrNameLst>
                                          <p:attrName>ppt_x</p:attrName>
                                        </p:attrNameLst>
                                      </p:cBhvr>
                                      <p:tavLst>
                                        <p:tav tm="0">
                                          <p:val>
                                            <p:strVal val="#ppt_x"/>
                                          </p:val>
                                        </p:tav>
                                        <p:tav tm="100000">
                                          <p:val>
                                            <p:strVal val="#ppt_x"/>
                                          </p:val>
                                        </p:tav>
                                      </p:tavLst>
                                    </p:anim>
                                    <p:anim calcmode="lin" valueType="num">
                                      <p:cBhvr additive="base">
                                        <p:cTn id="8" dur="500" fill="hold"/>
                                        <p:tgtEl>
                                          <p:spTgt spid="16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18"/>
        <p:cNvGrpSpPr/>
        <p:nvPr/>
      </p:nvGrpSpPr>
      <p:grpSpPr>
        <a:xfrm>
          <a:off x="0" y="0"/>
          <a:ext cx="0" cy="0"/>
          <a:chOff x="0" y="0"/>
          <a:chExt cx="0" cy="0"/>
        </a:xfrm>
      </p:grpSpPr>
      <p:sp>
        <p:nvSpPr>
          <p:cNvPr id="519" name="Google Shape;519;p35"/>
          <p:cNvSpPr txBox="1">
            <a:spLocks noGrp="1"/>
          </p:cNvSpPr>
          <p:nvPr>
            <p:ph type="title"/>
          </p:nvPr>
        </p:nvSpPr>
        <p:spPr>
          <a:xfrm>
            <a:off x="715100" y="302240"/>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sz="2800" b="1" dirty="0" smtClean="0">
                <a:latin typeface="Times New Roman" panose="02020603050405020304" pitchFamily="18" charset="0"/>
                <a:cs typeface="Times New Roman" panose="02020603050405020304" pitchFamily="18" charset="0"/>
              </a:rPr>
              <a:t>8. Evaluation </a:t>
            </a:r>
            <a:r>
              <a:rPr lang="en-IN" sz="2800" b="1" dirty="0">
                <a:latin typeface="Times New Roman" panose="02020603050405020304" pitchFamily="18" charset="0"/>
                <a:cs typeface="Times New Roman" panose="02020603050405020304" pitchFamily="18" charset="0"/>
              </a:rPr>
              <a:t>Metrics</a:t>
            </a:r>
          </a:p>
        </p:txBody>
      </p:sp>
      <p:sp>
        <p:nvSpPr>
          <p:cNvPr id="520" name="Google Shape;520;p35"/>
          <p:cNvSpPr txBox="1">
            <a:spLocks noGrp="1"/>
          </p:cNvSpPr>
          <p:nvPr>
            <p:ph type="body" idx="1"/>
          </p:nvPr>
        </p:nvSpPr>
        <p:spPr>
          <a:xfrm>
            <a:off x="715099" y="937649"/>
            <a:ext cx="8067393" cy="3967503"/>
          </a:xfrm>
          <a:prstGeom prst="rect">
            <a:avLst/>
          </a:prstGeom>
        </p:spPr>
        <p:txBody>
          <a:bodyPr spcFirstLastPara="1" wrap="square" lIns="91425" tIns="91425" rIns="91425" bIns="91425" anchor="t" anchorCtr="0">
            <a:noAutofit/>
          </a:bodyPr>
          <a:lstStyle/>
          <a:p>
            <a:pPr marL="0" lvl="0" indent="0" algn="just">
              <a:buNone/>
            </a:pPr>
            <a:r>
              <a:rPr lang="en-US" sz="1800" b="1" dirty="0">
                <a:solidFill>
                  <a:schemeClr val="tx1">
                    <a:lumMod val="50000"/>
                  </a:schemeClr>
                </a:solidFill>
                <a:latin typeface="Times New Roman" panose="02020603050405020304" pitchFamily="18" charset="0"/>
                <a:ea typeface="Golos Text Medium"/>
                <a:cs typeface="Times New Roman" panose="02020603050405020304" pitchFamily="18" charset="0"/>
                <a:sym typeface="Golos Text Medium"/>
              </a:rPr>
              <a:t>Edge Density: </a:t>
            </a:r>
            <a:endParaRPr lang="en-US" sz="1800" b="1" dirty="0" smtClean="0">
              <a:solidFill>
                <a:schemeClr val="tx1">
                  <a:lumMod val="50000"/>
                </a:schemeClr>
              </a:solidFill>
              <a:latin typeface="Times New Roman" panose="02020603050405020304" pitchFamily="18" charset="0"/>
              <a:ea typeface="Golos Text Medium"/>
              <a:cs typeface="Times New Roman" panose="02020603050405020304" pitchFamily="18" charset="0"/>
              <a:sym typeface="Golos Text Medium"/>
            </a:endParaRPr>
          </a:p>
          <a:p>
            <a:pPr marL="0" lvl="0" indent="0" algn="just">
              <a:buNone/>
            </a:pPr>
            <a:r>
              <a:rPr lang="en-US" dirty="0">
                <a:solidFill>
                  <a:schemeClr val="tx1">
                    <a:lumMod val="50000"/>
                  </a:schemeClr>
                </a:solidFill>
                <a:latin typeface="Times New Roman" panose="02020603050405020304" pitchFamily="18" charset="0"/>
                <a:ea typeface="Golos Text Medium"/>
                <a:cs typeface="Times New Roman" panose="02020603050405020304" pitchFamily="18" charset="0"/>
                <a:sym typeface="Golos Text Medium"/>
              </a:rPr>
              <a:t>Edge density measures the overall connectivity of the graph by comparing the number of edges to the maximum possible edges. It ensures a balance between sparse and dense structures, which is crucial for both performance and maintaining the graph's structural soundness. Higher edge density indicates better connectivity, while lower density may suggest under-connectivity</a:t>
            </a:r>
            <a:r>
              <a:rPr lang="en-US" dirty="0" smtClean="0">
                <a:solidFill>
                  <a:schemeClr val="tx1">
                    <a:lumMod val="50000"/>
                  </a:schemeClr>
                </a:solidFill>
                <a:latin typeface="Times New Roman" panose="02020603050405020304" pitchFamily="18" charset="0"/>
                <a:ea typeface="Golos Text Medium"/>
                <a:cs typeface="Times New Roman" panose="02020603050405020304" pitchFamily="18" charset="0"/>
                <a:sym typeface="Golos Text Medium"/>
              </a:rPr>
              <a:t>. This is evaluated through </a:t>
            </a:r>
            <a:endParaRPr lang="en-US" dirty="0">
              <a:solidFill>
                <a:schemeClr val="tx1">
                  <a:lumMod val="50000"/>
                </a:schemeClr>
              </a:solidFill>
              <a:latin typeface="Times New Roman" panose="02020603050405020304" pitchFamily="18" charset="0"/>
              <a:ea typeface="Golos Text Medium"/>
              <a:cs typeface="Times New Roman" panose="02020603050405020304" pitchFamily="18" charset="0"/>
              <a:sym typeface="Golos Text Medium"/>
            </a:endParaRPr>
          </a:p>
          <a:p>
            <a:pPr marL="285750" indent="-285750" algn="just"/>
            <a:r>
              <a:rPr lang="en-US" dirty="0" smtClean="0">
                <a:solidFill>
                  <a:schemeClr val="tx1">
                    <a:lumMod val="50000"/>
                  </a:schemeClr>
                </a:solidFill>
                <a:latin typeface="Times New Roman" panose="02020603050405020304" pitchFamily="18" charset="0"/>
                <a:ea typeface="Golos Text Medium"/>
                <a:cs typeface="Times New Roman" panose="02020603050405020304" pitchFamily="18" charset="0"/>
                <a:sym typeface="Golos Text Medium"/>
              </a:rPr>
              <a:t>Measures graph connectivity by comparing the number of edges to the maximum possible edges.</a:t>
            </a:r>
          </a:p>
          <a:p>
            <a:pPr marL="285750" indent="-285750" algn="just"/>
            <a:r>
              <a:rPr lang="en-US" dirty="0" smtClean="0">
                <a:solidFill>
                  <a:schemeClr val="tx1">
                    <a:lumMod val="50000"/>
                  </a:schemeClr>
                </a:solidFill>
                <a:latin typeface="Times New Roman" panose="02020603050405020304" pitchFamily="18" charset="0"/>
                <a:ea typeface="Golos Text Medium"/>
                <a:cs typeface="Times New Roman" panose="02020603050405020304" pitchFamily="18" charset="0"/>
                <a:sym typeface="Golos Text Medium"/>
              </a:rPr>
              <a:t>Ensures </a:t>
            </a:r>
            <a:r>
              <a:rPr lang="en-US" dirty="0">
                <a:solidFill>
                  <a:schemeClr val="tx1">
                    <a:lumMod val="50000"/>
                  </a:schemeClr>
                </a:solidFill>
                <a:latin typeface="Times New Roman" panose="02020603050405020304" pitchFamily="18" charset="0"/>
                <a:ea typeface="Golos Text Medium"/>
                <a:cs typeface="Times New Roman" panose="02020603050405020304" pitchFamily="18" charset="0"/>
                <a:sym typeface="Golos Text Medium"/>
              </a:rPr>
              <a:t>balance between sparse and dense graph structures for optimal </a:t>
            </a:r>
            <a:r>
              <a:rPr lang="en-US" dirty="0" smtClean="0">
                <a:solidFill>
                  <a:schemeClr val="tx1">
                    <a:lumMod val="50000"/>
                  </a:schemeClr>
                </a:solidFill>
                <a:latin typeface="Times New Roman" panose="02020603050405020304" pitchFamily="18" charset="0"/>
                <a:ea typeface="Golos Text Medium"/>
                <a:cs typeface="Times New Roman" panose="02020603050405020304" pitchFamily="18" charset="0"/>
                <a:sym typeface="Golos Text Medium"/>
              </a:rPr>
              <a:t>performance.</a:t>
            </a:r>
          </a:p>
          <a:p>
            <a:pPr marL="285750" indent="-285750" algn="just"/>
            <a:r>
              <a:rPr lang="en-US" dirty="0" smtClean="0">
                <a:solidFill>
                  <a:schemeClr val="tx1">
                    <a:lumMod val="50000"/>
                  </a:schemeClr>
                </a:solidFill>
                <a:latin typeface="Times New Roman" panose="02020603050405020304" pitchFamily="18" charset="0"/>
                <a:ea typeface="Golos Text Medium"/>
                <a:cs typeface="Times New Roman" panose="02020603050405020304" pitchFamily="18" charset="0"/>
                <a:sym typeface="Golos Text Medium"/>
              </a:rPr>
              <a:t>Formula</a:t>
            </a:r>
            <a:r>
              <a:rPr lang="en-US" dirty="0">
                <a:solidFill>
                  <a:schemeClr val="tx1">
                    <a:lumMod val="50000"/>
                  </a:schemeClr>
                </a:solidFill>
                <a:latin typeface="Times New Roman" panose="02020603050405020304" pitchFamily="18" charset="0"/>
                <a:ea typeface="Golos Text Medium"/>
                <a:cs typeface="Times New Roman" panose="02020603050405020304" pitchFamily="18" charset="0"/>
                <a:sym typeface="Golos Text Medium"/>
              </a:rPr>
              <a:t>: D = 2E / N(N - 1</a:t>
            </a:r>
            <a:r>
              <a:rPr lang="en-US" dirty="0" smtClean="0">
                <a:solidFill>
                  <a:schemeClr val="tx1">
                    <a:lumMod val="50000"/>
                  </a:schemeClr>
                </a:solidFill>
                <a:latin typeface="Times New Roman" panose="02020603050405020304" pitchFamily="18" charset="0"/>
                <a:ea typeface="Golos Text Medium"/>
                <a:cs typeface="Times New Roman" panose="02020603050405020304" pitchFamily="18" charset="0"/>
                <a:sym typeface="Golos Text Medium"/>
              </a:rPr>
              <a:t>)​ , where E is the number of edges and N is the number of nodes.</a:t>
            </a:r>
          </a:p>
          <a:p>
            <a:pPr marL="285750" indent="-285750" algn="just"/>
            <a:endParaRPr lang="en-US" dirty="0">
              <a:solidFill>
                <a:schemeClr val="tx1">
                  <a:lumMod val="50000"/>
                </a:schemeClr>
              </a:solidFill>
              <a:latin typeface="Times New Roman" panose="02020603050405020304" pitchFamily="18" charset="0"/>
              <a:ea typeface="Golos Text Medium"/>
              <a:cs typeface="Times New Roman" panose="02020603050405020304" pitchFamily="18" charset="0"/>
              <a:sym typeface="Golos Text Medium"/>
            </a:endParaRPr>
          </a:p>
          <a:p>
            <a:pPr marL="285750" indent="-285750" algn="just"/>
            <a:endParaRPr lang="en-US" dirty="0">
              <a:solidFill>
                <a:schemeClr val="tx1">
                  <a:lumMod val="50000"/>
                </a:schemeClr>
              </a:solidFill>
              <a:latin typeface="Times New Roman" panose="02020603050405020304" pitchFamily="18" charset="0"/>
              <a:ea typeface="Golos Text Medium"/>
              <a:cs typeface="Times New Roman" panose="02020603050405020304" pitchFamily="18" charset="0"/>
              <a:sym typeface="Golos Text Medium"/>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8565" y="3197450"/>
            <a:ext cx="5578323" cy="1295512"/>
          </a:xfrm>
          <a:prstGeom prst="rect">
            <a:avLst/>
          </a:prstGeom>
        </p:spPr>
      </p:pic>
      <p:sp>
        <p:nvSpPr>
          <p:cNvPr id="4" name="TextBox 3"/>
          <p:cNvSpPr txBox="1"/>
          <p:nvPr/>
        </p:nvSpPr>
        <p:spPr>
          <a:xfrm>
            <a:off x="3556000" y="2718165"/>
            <a:ext cx="184731" cy="307777"/>
          </a:xfrm>
          <a:prstGeom prst="rect">
            <a:avLst/>
          </a:prstGeom>
          <a:noFill/>
        </p:spPr>
        <p:txBody>
          <a:bodyPr wrap="none" rtlCol="0">
            <a:spAutoFit/>
          </a:bodyPr>
          <a:lstStyle/>
          <a:p>
            <a:endParaRPr lang="en-IN" dirty="0"/>
          </a:p>
        </p:txBody>
      </p:sp>
      <p:sp>
        <p:nvSpPr>
          <p:cNvPr id="5" name="TextBox 4"/>
          <p:cNvSpPr txBox="1"/>
          <p:nvPr/>
        </p:nvSpPr>
        <p:spPr>
          <a:xfrm>
            <a:off x="3648365" y="4510476"/>
            <a:ext cx="1800493" cy="307777"/>
          </a:xfrm>
          <a:prstGeom prst="rect">
            <a:avLst/>
          </a:prstGeom>
          <a:noFill/>
        </p:spPr>
        <p:txBody>
          <a:bodyPr wrap="none" rtlCol="0">
            <a:spAutoFit/>
          </a:bodyPr>
          <a:lstStyle/>
          <a:p>
            <a:r>
              <a:rPr lang="en-IN" dirty="0" smtClean="0">
                <a:latin typeface="Times New Roman" panose="02020603050405020304" pitchFamily="18" charset="0"/>
                <a:cs typeface="Times New Roman" panose="02020603050405020304" pitchFamily="18" charset="0"/>
              </a:rPr>
              <a:t>Table 2 : Edge density</a:t>
            </a:r>
            <a:endParaRPr lang="en-IN" dirty="0">
              <a:latin typeface="Times New Roman" panose="02020603050405020304" pitchFamily="18" charset="0"/>
              <a:cs typeface="Times New Roman" panose="02020603050405020304" pitchFamily="18" charset="0"/>
            </a:endParaRPr>
          </a:p>
        </p:txBody>
      </p:sp>
      <p:grpSp>
        <p:nvGrpSpPr>
          <p:cNvPr id="8" name="Google Shape;172;p21">
            <a:extLst>
              <a:ext uri="{FF2B5EF4-FFF2-40B4-BE49-F238E27FC236}">
                <a16:creationId xmlns:a16="http://schemas.microsoft.com/office/drawing/2014/main" id="{5A06AA22-C488-CE47-B004-AAB7A712C96D}"/>
              </a:ext>
            </a:extLst>
          </p:cNvPr>
          <p:cNvGrpSpPr/>
          <p:nvPr/>
        </p:nvGrpSpPr>
        <p:grpSpPr>
          <a:xfrm flipH="1">
            <a:off x="6937191" y="254988"/>
            <a:ext cx="1150945" cy="609526"/>
            <a:chOff x="315275" y="3081722"/>
            <a:chExt cx="675146" cy="408903"/>
          </a:xfrm>
        </p:grpSpPr>
        <p:sp>
          <p:nvSpPr>
            <p:cNvPr id="9" name="Google Shape;173;p21">
              <a:extLst>
                <a:ext uri="{FF2B5EF4-FFF2-40B4-BE49-F238E27FC236}">
                  <a16:creationId xmlns:a16="http://schemas.microsoft.com/office/drawing/2014/main" id="{8C2A53B1-1DD5-7E4E-B317-D42BF91EC3CF}"/>
                </a:ext>
              </a:extLst>
            </p:cNvPr>
            <p:cNvSpPr/>
            <p:nvPr/>
          </p:nvSpPr>
          <p:spPr>
            <a:xfrm>
              <a:off x="315275" y="3124950"/>
              <a:ext cx="634175" cy="365675"/>
            </a:xfrm>
            <a:custGeom>
              <a:avLst/>
              <a:gdLst/>
              <a:ahLst/>
              <a:cxnLst/>
              <a:rect l="l" t="t" r="r" b="b"/>
              <a:pathLst>
                <a:path w="25367" h="14627" extrusionOk="0">
                  <a:moveTo>
                    <a:pt x="763" y="0"/>
                  </a:moveTo>
                  <a:cubicBezTo>
                    <a:pt x="342" y="0"/>
                    <a:pt x="1" y="341"/>
                    <a:pt x="1" y="762"/>
                  </a:cubicBezTo>
                  <a:lnTo>
                    <a:pt x="1" y="11111"/>
                  </a:lnTo>
                  <a:cubicBezTo>
                    <a:pt x="1" y="11532"/>
                    <a:pt x="342" y="11873"/>
                    <a:pt x="763" y="11873"/>
                  </a:cubicBezTo>
                  <a:lnTo>
                    <a:pt x="22394" y="11873"/>
                  </a:lnTo>
                  <a:lnTo>
                    <a:pt x="25366" y="14626"/>
                  </a:lnTo>
                  <a:lnTo>
                    <a:pt x="25366" y="762"/>
                  </a:lnTo>
                  <a:cubicBezTo>
                    <a:pt x="25366" y="341"/>
                    <a:pt x="25026" y="0"/>
                    <a:pt x="246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0" name="Google Shape;174;p21">
              <a:extLst>
                <a:ext uri="{FF2B5EF4-FFF2-40B4-BE49-F238E27FC236}">
                  <a16:creationId xmlns:a16="http://schemas.microsoft.com/office/drawing/2014/main" id="{EA2AF08C-01CD-0549-BF54-074EC63EEF1A}"/>
                </a:ext>
              </a:extLst>
            </p:cNvPr>
            <p:cNvSpPr/>
            <p:nvPr/>
          </p:nvSpPr>
          <p:spPr>
            <a:xfrm>
              <a:off x="875125" y="3421750"/>
              <a:ext cx="98325" cy="68875"/>
            </a:xfrm>
            <a:custGeom>
              <a:avLst/>
              <a:gdLst/>
              <a:ahLst/>
              <a:cxnLst/>
              <a:rect l="l" t="t" r="r" b="b"/>
              <a:pathLst>
                <a:path w="3933" h="2755" extrusionOk="0">
                  <a:moveTo>
                    <a:pt x="0" y="1"/>
                  </a:moveTo>
                  <a:lnTo>
                    <a:pt x="2972" y="2754"/>
                  </a:lnTo>
                  <a:lnTo>
                    <a:pt x="3933" y="2754"/>
                  </a:lnTo>
                  <a:lnTo>
                    <a:pt x="96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 name="Google Shape;175;p21">
              <a:extLst>
                <a:ext uri="{FF2B5EF4-FFF2-40B4-BE49-F238E27FC236}">
                  <a16:creationId xmlns:a16="http://schemas.microsoft.com/office/drawing/2014/main" id="{DF685A05-4AF8-A44F-8555-8AF9907A2F53}"/>
                </a:ext>
              </a:extLst>
            </p:cNvPr>
            <p:cNvSpPr/>
            <p:nvPr/>
          </p:nvSpPr>
          <p:spPr>
            <a:xfrm>
              <a:off x="356271" y="3081722"/>
              <a:ext cx="634150" cy="365675"/>
            </a:xfrm>
            <a:custGeom>
              <a:avLst/>
              <a:gdLst/>
              <a:ahLst/>
              <a:cxnLst/>
              <a:rect l="l" t="t" r="r" b="b"/>
              <a:pathLst>
                <a:path w="25366" h="14627" extrusionOk="0">
                  <a:moveTo>
                    <a:pt x="764" y="0"/>
                  </a:moveTo>
                  <a:cubicBezTo>
                    <a:pt x="343" y="0"/>
                    <a:pt x="0" y="341"/>
                    <a:pt x="0" y="762"/>
                  </a:cubicBezTo>
                  <a:lnTo>
                    <a:pt x="0" y="11111"/>
                  </a:lnTo>
                  <a:cubicBezTo>
                    <a:pt x="0" y="11532"/>
                    <a:pt x="343" y="11873"/>
                    <a:pt x="764" y="11873"/>
                  </a:cubicBezTo>
                  <a:lnTo>
                    <a:pt x="22394" y="11873"/>
                  </a:lnTo>
                  <a:lnTo>
                    <a:pt x="25366" y="14626"/>
                  </a:lnTo>
                  <a:lnTo>
                    <a:pt x="25366" y="762"/>
                  </a:lnTo>
                  <a:cubicBezTo>
                    <a:pt x="25366" y="341"/>
                    <a:pt x="25025" y="0"/>
                    <a:pt x="246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900" dirty="0">
                  <a:solidFill>
                    <a:schemeClr val="accent6"/>
                  </a:solidFill>
                  <a:latin typeface="Times New Roman" panose="02020603050405020304" pitchFamily="18" charset="0"/>
                  <a:cs typeface="Times New Roman" panose="02020603050405020304" pitchFamily="18" charset="0"/>
                </a:rPr>
                <a:t>RESULTS</a:t>
              </a:r>
              <a:endParaRPr dirty="0">
                <a:solidFill>
                  <a:schemeClr val="accent6"/>
                </a:solidFill>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421551070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18"/>
        <p:cNvGrpSpPr/>
        <p:nvPr/>
      </p:nvGrpSpPr>
      <p:grpSpPr>
        <a:xfrm>
          <a:off x="0" y="0"/>
          <a:ext cx="0" cy="0"/>
          <a:chOff x="0" y="0"/>
          <a:chExt cx="0" cy="0"/>
        </a:xfrm>
      </p:grpSpPr>
      <p:sp>
        <p:nvSpPr>
          <p:cNvPr id="519" name="Google Shape;519;p35"/>
          <p:cNvSpPr txBox="1">
            <a:spLocks noGrp="1"/>
          </p:cNvSpPr>
          <p:nvPr>
            <p:ph type="title"/>
          </p:nvPr>
        </p:nvSpPr>
        <p:spPr>
          <a:xfrm>
            <a:off x="715100" y="302240"/>
            <a:ext cx="7713900" cy="7074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IN" sz="2800" b="1" dirty="0" smtClean="0">
                <a:latin typeface="Times New Roman" panose="02020603050405020304" pitchFamily="18" charset="0"/>
                <a:cs typeface="Times New Roman" panose="02020603050405020304" pitchFamily="18" charset="0"/>
              </a:rPr>
              <a:t>8. Evaluation </a:t>
            </a:r>
            <a:r>
              <a:rPr lang="en-IN" sz="2800" b="1" dirty="0">
                <a:latin typeface="Times New Roman" panose="02020603050405020304" pitchFamily="18" charset="0"/>
                <a:cs typeface="Times New Roman" panose="02020603050405020304" pitchFamily="18" charset="0"/>
              </a:rPr>
              <a:t>Metrics</a:t>
            </a:r>
          </a:p>
        </p:txBody>
      </p:sp>
      <p:sp>
        <p:nvSpPr>
          <p:cNvPr id="4" name="TextBox 3"/>
          <p:cNvSpPr txBox="1"/>
          <p:nvPr/>
        </p:nvSpPr>
        <p:spPr>
          <a:xfrm>
            <a:off x="3556000" y="2718165"/>
            <a:ext cx="184731" cy="307777"/>
          </a:xfrm>
          <a:prstGeom prst="rect">
            <a:avLst/>
          </a:prstGeom>
          <a:noFill/>
        </p:spPr>
        <p:txBody>
          <a:bodyPr wrap="none" rtlCol="0">
            <a:spAutoFit/>
          </a:bodyPr>
          <a:lstStyle/>
          <a:p>
            <a:pPr algn="just"/>
            <a:endParaRPr lang="en-IN" dirty="0"/>
          </a:p>
        </p:txBody>
      </p:sp>
      <p:sp>
        <p:nvSpPr>
          <p:cNvPr id="5" name="TextBox 4"/>
          <p:cNvSpPr txBox="1"/>
          <p:nvPr/>
        </p:nvSpPr>
        <p:spPr>
          <a:xfrm>
            <a:off x="5687781" y="2864397"/>
            <a:ext cx="1859805" cy="307777"/>
          </a:xfrm>
          <a:prstGeom prst="rect">
            <a:avLst/>
          </a:prstGeom>
          <a:noFill/>
        </p:spPr>
        <p:txBody>
          <a:bodyPr wrap="square" rtlCol="0">
            <a:spAutoFit/>
          </a:bodyPr>
          <a:lstStyle/>
          <a:p>
            <a:pPr algn="just"/>
            <a:endParaRPr lang="en-IN" dirty="0">
              <a:latin typeface="Times New Roman" panose="02020603050405020304" pitchFamily="18" charset="0"/>
              <a:cs typeface="Times New Roman" panose="02020603050405020304" pitchFamily="18" charset="0"/>
            </a:endParaRPr>
          </a:p>
        </p:txBody>
      </p:sp>
      <p:grpSp>
        <p:nvGrpSpPr>
          <p:cNvPr id="8" name="Google Shape;172;p21">
            <a:extLst>
              <a:ext uri="{FF2B5EF4-FFF2-40B4-BE49-F238E27FC236}">
                <a16:creationId xmlns:a16="http://schemas.microsoft.com/office/drawing/2014/main" id="{5A06AA22-C488-CE47-B004-AAB7A712C96D}"/>
              </a:ext>
            </a:extLst>
          </p:cNvPr>
          <p:cNvGrpSpPr/>
          <p:nvPr/>
        </p:nvGrpSpPr>
        <p:grpSpPr>
          <a:xfrm flipH="1">
            <a:off x="6937191" y="254988"/>
            <a:ext cx="1150945" cy="609526"/>
            <a:chOff x="315275" y="3081722"/>
            <a:chExt cx="675146" cy="408903"/>
          </a:xfrm>
        </p:grpSpPr>
        <p:sp>
          <p:nvSpPr>
            <p:cNvPr id="9" name="Google Shape;173;p21">
              <a:extLst>
                <a:ext uri="{FF2B5EF4-FFF2-40B4-BE49-F238E27FC236}">
                  <a16:creationId xmlns:a16="http://schemas.microsoft.com/office/drawing/2014/main" id="{8C2A53B1-1DD5-7E4E-B317-D42BF91EC3CF}"/>
                </a:ext>
              </a:extLst>
            </p:cNvPr>
            <p:cNvSpPr/>
            <p:nvPr/>
          </p:nvSpPr>
          <p:spPr>
            <a:xfrm>
              <a:off x="315275" y="3124950"/>
              <a:ext cx="634175" cy="365675"/>
            </a:xfrm>
            <a:custGeom>
              <a:avLst/>
              <a:gdLst/>
              <a:ahLst/>
              <a:cxnLst/>
              <a:rect l="l" t="t" r="r" b="b"/>
              <a:pathLst>
                <a:path w="25367" h="14627" extrusionOk="0">
                  <a:moveTo>
                    <a:pt x="763" y="0"/>
                  </a:moveTo>
                  <a:cubicBezTo>
                    <a:pt x="342" y="0"/>
                    <a:pt x="1" y="341"/>
                    <a:pt x="1" y="762"/>
                  </a:cubicBezTo>
                  <a:lnTo>
                    <a:pt x="1" y="11111"/>
                  </a:lnTo>
                  <a:cubicBezTo>
                    <a:pt x="1" y="11532"/>
                    <a:pt x="342" y="11873"/>
                    <a:pt x="763" y="11873"/>
                  </a:cubicBezTo>
                  <a:lnTo>
                    <a:pt x="22394" y="11873"/>
                  </a:lnTo>
                  <a:lnTo>
                    <a:pt x="25366" y="14626"/>
                  </a:lnTo>
                  <a:lnTo>
                    <a:pt x="25366" y="762"/>
                  </a:lnTo>
                  <a:cubicBezTo>
                    <a:pt x="25366" y="341"/>
                    <a:pt x="25026" y="0"/>
                    <a:pt x="24604" y="0"/>
                  </a:cubicBezTo>
                  <a:close/>
                </a:path>
              </a:pathLst>
            </a:custGeom>
            <a:solidFill>
              <a:schemeClr val="dk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0" name="Google Shape;174;p21">
              <a:extLst>
                <a:ext uri="{FF2B5EF4-FFF2-40B4-BE49-F238E27FC236}">
                  <a16:creationId xmlns:a16="http://schemas.microsoft.com/office/drawing/2014/main" id="{EA2AF08C-01CD-0549-BF54-074EC63EEF1A}"/>
                </a:ext>
              </a:extLst>
            </p:cNvPr>
            <p:cNvSpPr/>
            <p:nvPr/>
          </p:nvSpPr>
          <p:spPr>
            <a:xfrm>
              <a:off x="875125" y="3421750"/>
              <a:ext cx="98325" cy="68875"/>
            </a:xfrm>
            <a:custGeom>
              <a:avLst/>
              <a:gdLst/>
              <a:ahLst/>
              <a:cxnLst/>
              <a:rect l="l" t="t" r="r" b="b"/>
              <a:pathLst>
                <a:path w="3933" h="2755" extrusionOk="0">
                  <a:moveTo>
                    <a:pt x="0" y="1"/>
                  </a:moveTo>
                  <a:lnTo>
                    <a:pt x="2972" y="2754"/>
                  </a:lnTo>
                  <a:lnTo>
                    <a:pt x="3933" y="2754"/>
                  </a:lnTo>
                  <a:lnTo>
                    <a:pt x="961" y="1"/>
                  </a:lnTo>
                  <a:close/>
                </a:path>
              </a:pathLst>
            </a:custGeom>
            <a:solidFill>
              <a:schemeClr val="dk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 name="Google Shape;175;p21">
              <a:extLst>
                <a:ext uri="{FF2B5EF4-FFF2-40B4-BE49-F238E27FC236}">
                  <a16:creationId xmlns:a16="http://schemas.microsoft.com/office/drawing/2014/main" id="{DF685A05-4AF8-A44F-8555-8AF9907A2F53}"/>
                </a:ext>
              </a:extLst>
            </p:cNvPr>
            <p:cNvSpPr/>
            <p:nvPr/>
          </p:nvSpPr>
          <p:spPr>
            <a:xfrm>
              <a:off x="356271" y="3081722"/>
              <a:ext cx="634150" cy="365675"/>
            </a:xfrm>
            <a:custGeom>
              <a:avLst/>
              <a:gdLst/>
              <a:ahLst/>
              <a:cxnLst/>
              <a:rect l="l" t="t" r="r" b="b"/>
              <a:pathLst>
                <a:path w="25366" h="14627" extrusionOk="0">
                  <a:moveTo>
                    <a:pt x="764" y="0"/>
                  </a:moveTo>
                  <a:cubicBezTo>
                    <a:pt x="343" y="0"/>
                    <a:pt x="0" y="341"/>
                    <a:pt x="0" y="762"/>
                  </a:cubicBezTo>
                  <a:lnTo>
                    <a:pt x="0" y="11111"/>
                  </a:lnTo>
                  <a:cubicBezTo>
                    <a:pt x="0" y="11532"/>
                    <a:pt x="343" y="11873"/>
                    <a:pt x="764" y="11873"/>
                  </a:cubicBezTo>
                  <a:lnTo>
                    <a:pt x="22394" y="11873"/>
                  </a:lnTo>
                  <a:lnTo>
                    <a:pt x="25366" y="14626"/>
                  </a:lnTo>
                  <a:lnTo>
                    <a:pt x="25366" y="762"/>
                  </a:lnTo>
                  <a:cubicBezTo>
                    <a:pt x="25366" y="341"/>
                    <a:pt x="25025" y="0"/>
                    <a:pt x="246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r>
                <a:rPr lang="en-US" sz="900" dirty="0">
                  <a:solidFill>
                    <a:schemeClr val="accent6"/>
                  </a:solidFill>
                  <a:latin typeface="Times New Roman" panose="02020603050405020304" pitchFamily="18" charset="0"/>
                  <a:cs typeface="Times New Roman" panose="02020603050405020304" pitchFamily="18" charset="0"/>
                </a:rPr>
                <a:t>RESULTS</a:t>
              </a:r>
              <a:endParaRPr dirty="0">
                <a:solidFill>
                  <a:schemeClr val="accent6"/>
                </a:solidFill>
                <a:latin typeface="Times New Roman" panose="02020603050405020304" pitchFamily="18" charset="0"/>
                <a:cs typeface="Times New Roman" panose="02020603050405020304" pitchFamily="18" charset="0"/>
              </a:endParaRPr>
            </a:p>
          </p:txBody>
        </p:sp>
      </p:grpSp>
      <p:sp>
        <p:nvSpPr>
          <p:cNvPr id="6" name="AutoShape 4" descr="data:image/png;base64,iVBORw0KGgoAAAANSUhEUgAAApQAAAJICAYAAADfM3RoAAAAOXRFWHRTb2Z0d2FyZQBNYXRwbG90bGliIHZlcnNpb24zLjcuMSwgaHR0cHM6Ly9tYXRwbG90bGliLm9yZy/bCgiHAAAACXBIWXMAAA9hAAAPYQGoP6dpAAD19UlEQVR4nOzdd1iT19sH8G8SIAkz7CEbFBFw4agDcePAvbUKWq3Vto63tVV/bbW2aq22ztbWUW2drQM3Klq31lEnqHUCDkQEEvZKzvsHzVNiGAkJBPD+XBeX8uTkPCfJk3DnjPvwGGMMhBBCCCGEVBLf0A0ghBBCCCG1GwWUhBBCCCFEJxRQEkIIIYQQnVBASQghhBBCdEIBJSGEEEII0QkFlIQQQgghRCcUUBJCCCGEEJ1QQEkIIYQQQnRCASUhhBBCCNEJBZSEkGoTHx8PHo+HJUuWVOt5IyMj4enpqXFZc3Pzqm1QLePp6YnIyEhDN4MQUoNRQElIHfT48WN88MEHaNCgAUxNTWFqaopGjRrh/fffx82bNw3dPIPLycnB3LlzcfLkSb3XfenSJUyePBnBwcEwNjYGj8crt/z69evh7+8PkUiE+vXrY+XKlXpvEyGEVDUjQzeAEKJfBw4cwLBhw2BkZIRRo0ahSZMm4PP5uHv3Lnbv3o3Vq1fj8ePH8PDwMHRTq83atWuhUCi433NycvDll18CADp27KjXcx06dAjr1q1D48aN4e3tjXv37pVZ9ueff8Z7772HQYMG4f/+7/9w5swZTJkyBTk5Ofj000/12i5CCKlKFFASUoc8fPgQw4cPh4eHB44fPw5nZ2eV2xctWoQff/wRfH75gxPZ2dkwMzOryqZWK2Nj42o716RJk/Dpp59CLBbjgw8+KDOgzM3Nxf/+9z/07t0bO3fuBABMmDABCoUCX331Fd59911YW1tXW7sJIUQXNORNSB3y7bffIjs7Gxs2bFALJgHAyMgIU6ZMgZubG3dMOWfw4cOH6NWrFywsLDBq1CgAwJkzZzBkyBC4u7tDKBTCzc0N06dPR25urkq9yjoePXqEsLAwmJmZwcXFBfPmzQNjrNS2rlmzBj4+PhAKhWjZsiUuX75c7mOTSqUQCARYsWIFd+zVq1fg8/mwtbVVOc+kSZPg5OSk0j7lHMr4+HjY29sDAL788kvweDzweDzMnTtX5XzPnj1D//79YW5uDnt7e3z88ceQy+XlthEAHB0dIRaLKyx34sQJpKamYvLkySrH33//fWRnZ+PgwYPl3n/u3Lng8Xh48OABIiMjIZFIYGVlhbFjxyInJ0elbFFREb766ivu+fb09MTs2bORn5+vUo4xhq+//hqurq4wNTVFp06dEBcXV+r5pVIppk2bBjc3NwiFQvj6+mLRokUqPcEAsH37dgQHB8PCwgKWlpYICgrC8uXLK3x+CCG1CwWUhNQhBw4cgK+vL1q3bq3V/YqKihAWFgYHBwcsWbIEgwYNAgDs2LEDOTk5mDRpElauXImwsDCsXLkSY8aMUatDLpejR48ecHR0xLfffovg4GDMmTMHc+bMUSu7detWLF68GBMnTsTXX3+N+Ph4DBw4EIWFhWW2USKRIDAwEKdPn+aOnT17FjweD2lpabh9+zZ3/MyZMwgJCSm1Hnt7e6xevRoAMGDAAGzatAmbNm3CwIEDVR5LWFgYbG1tsWTJEoSGhuK7777DmjVrKngmNXft2jUAQIsWLVSOBwcHg8/nc7dXZOjQocjMzMTChQsxdOhQbNy4kRvOVxo/fjy++OILNG/eHEuXLkVoaCgWLlyI4cOHq5T74osv8Pnnn6NJkyZYvHgxvL290b17d2RnZ6uUy8nJQWhoKDZv3owxY8ZgxYoVaNeuHWbNmoX/+7//48rFxMRgxIgRsLa2xqJFi/DNN9+gY8eOOHfunMbPEyGklmCEkDpBJpMxAKx///5qt6Wnp7OUlBTuJycnh7stIiKCAWAzZ85Uu1/JckoLFy5kPB6PJSQkqNXx4YcfcscUCgXr3bs3MzExYSkpKYwxxh4/fswAMFtbW5aWlsaV3bt3LwPA9u/fX+5jfP/995mjoyP3+//93/+xDh06MAcHB7Z69WrGGGOpqamMx+Ox5cuXq7TPw8OD+z0lJYUBYHPmzFE7h/KxzJs3T+V4s2bNWHBwcLntK629ZX3Mvv/++0wgEJR6m729PRs+fHi5dc+ZM4cBYOPGjVM5PmDAAGZra8v9fv36dQaAjR8/XqXcxx9/zACwP//8kzHG2MuXL5mJiQnr3bs3UygUXLnZs2czACwiIoI79tVXXzEzMzN27949lTpnzpzJBAIBS0xMZIwxNnXqVGZpacmKiorKfSyEkNqPeigJqSMyMjIAoNSUNx07doS9vT3388MPP6iVmTRpktqxkkO32dnZePXqFdq2bQvGWKk9aB988AH3fx6Phw8++AAFBQU4duyYSrlhw4apzA9U9iY+evSo3McYEhKC5ORk/PPPPwCKeyI7dOiAkJAQnDlzBkBxryVjrMweSk299957aueuqH3ayM3NhYmJSam3iUQitWkFZSmtnampqdz1cOjQIQBQ6TkEgI8++ggAuKH1Y8eOoaCgAB9++KHKyvRp06apnXPHjh0ICQmBtbU1Xr16xf107doVcrmc60WWSCTIzs5GTEyMRo+FEFJ7UUBJSB1hYWEBAMjKylK77eeff0ZMTAw2b95c6n2NjIzg6uqqdjwxMRGRkZGwsbHh5hKGhoYCAGQymUpZPp8Pb29vlWMNGjQAUDxvsSR3d3eV35XBZXp6elkPD8B/geeZM2eQnZ2Na9euISQkBB06dOACyjNnzsDS0hJNmjQpt67yiEQibp5lyTZW1D5tiMViFBQUlHpbXl6eRvMwgYqfy4SEBPD5fPj6+qqUc3JygkQiQUJCAlcOAOrXr69Szt7eXm1x0P3793H48GGVLyn29vbo2rUrAODly5cAgMmTJ6NBgwbo2bMnXF1dMW7cOBw+fFijx0UIqV1olTchdYSVlRWcnZ0RGxurdptyTuXrgZ2SUChUW/ktl8vRrVs3pKWl4dNPP0XDhg1hZmaGZ8+eITIyUm3xhTYEAkGpx1kZC3iUXFxc4OXlhdOnT8PT0xOMMbRp0wb29vaYOnUqEhIScObMGbRt27bCleyVaZ8+OTs7Qy6X4+XLl3BwcOCOFxQUIDU1FS4uLhrVo+lzWVE+TG0oFAp069YNn3zySam3K79IODg44Pr16zhy5Aiio6MRHR2NDRs2YMyYMfj111/11h5CiOFRQElIHdK7d2+sW7cOly5dQqtWrXSq69atW7h37x5+/fVXlUU4ZQ1fKhQKPHr0iAsmAHApczTdpUYTISEhOH36NLy8vNC0aVNYWFigSZMmsLKywuHDh3H16lW1RSmv02dwVVlNmzYFAFy5cgW9evXijl+5cgUKhYK7XVceHh5QKBS4f/8+/P39uePJycmQSqVcPlLlv/fv31fpaU5JSVHrmfXx8UFWVhbXI1keExMT9OnTB3369IFCocDkyZPx888/4/PPP1frNSWE1F405E1IHfLJJ5/A1NQU48aNQ3JystrtFfUAlqTs+Sp5H8ZYuSlfVq1apVJ21apVMDY2RpcuXTQ+b0VCQkIQHx+P33//nRsC5/P5aNu2Lb7//nsUFhZWOH/S1NQUQHHqG0Pp3LkzbGxsuBXnSqtXr4apqSl69+6tl/Mog9Vly5apHP/+++8BgDtP165dYWxsjJUrV6q85q/fDyheWX7hwgUcOXJE7TapVIqioiIAQGpqqsptfD4fjRs3BgC1lEWEkNqNeigJqUPq16+PrVu3YsSIEfDz8+N2ymGM4fHjx9i6dSv4fH6p8yVf17BhQ/j4+ODjjz/Gs2fPYGlpiV27dpU5j1AkEuHw4cOIiIhA69atER0djYMHD2L27Nlq8xF1oQwW//nnHyxYsIA73qFDB0RHR3N5LcsjFovRqFEj/P7772jQoAFsbGwQGBiIwMBAnduXkJCATZs2ASjubQSAr7/+GkBxL+Do0aO5Nnz11Vd4//33MWTIEISFheHMmTPYvHkz5s+fDxsbG53bAgBNmjRBREQE1qxZA6lUitDQUFy6dAm//vor+vfvj06dOgEAl2tz4cKFCA8PR69evXDt2jVER0fDzs5Opc4ZM2Zg3759CA8PR2RkJIKDg5GdnY1bt25h586diI+Ph52dHcaPH4+0tDR07twZrq6uSEhIwMqVK9G0aVOV3lJCSB1goNXlhJAq9ODBAzZp0iTm6+vLRCIRE4vFrGHDhuy9995j169fVykbERHBzMzMSq3n9u3brGvXrszc3JzZ2dmxCRMmsBs3bjAAbMOGDWp1PHz4kHXv3p2ZmpoyR0dHNmfOHCaXy7lyyrRBixcvVjsXykjjUxoHBwcGgCUnJ3PHzp49ywCwkJAQtfKvpw1ijLHz58+z4OBgZmJionLusp4PZZqeipw4cYIBKPUnNDRUrfyaNWuYn58fMzExYT4+Pmzp0qUqaXvKomyPMiWT0oYNGxgA9vjxY+5YYWEh+/LLL5mXlxczNjZmbm5ubNasWSwvL0/lvnK5nH355ZfM2dmZicVi1rFjRxYbG8s8PDxU0gYxxlhmZiabNWsW8/X1ZSYmJszOzo61bduWLVmyhBUUFDDGGNu5cyfr3r07c3BwYCYmJszd3Z1NnDiRJSUlVfj4CCG1C48xLcbACCGkFJGRkdi5c2epK8wJIYTUfTSHkhBCCCGE6IQCSkIIIYQQohMKKAkhhBBCiE5oDiUhhBBCCNEJ9VASQgghhBCdUEBJCCGEEEJ0QgElqTVOnjwJHo+HkydPGropZfL09ERkZKShm1GnzJ07V+OtEnk8HubOnVu1DdJBZGSkXrehJLVbfHw8eDweNm7caOimEKIzCihJuXg8nkY/mgR5CxYswJ49e6q8zUoPHz7ExIkT4e3tDZFIBEtLS7Rr1w7Lly9Hbm5utbXDUObPn4++ffvC0dGx3EDrn3/+wfTp09G2bVuIRCLweDzEx8frpQ1xcXF4++23Ua9ePQiFQri4uGDUqFGIi4vTS/26yMjIwJdffokmTZrA3NwcYrEYgYGB+PTTT/H8+XNDN6/K5eXlYeHChWjUqBFMTU1Rr149DBkyRKfXxtPTs8zPiB49euix9VXj5MmTGDhwIJycnGBiYgIHBwf06dMHu3fvNnTTqtzp06fRt29fuLm5QSQSwcnJCT169MC5c+cM3TRSS9DWi6Rcyi3klH777TfExMSoHddkG7UFCxZg8ODB6N+/vz6bWKqDBw9iyJAhEAqFGDNmDAIDA1FQUICzZ89ixowZiIuLw5o1a6q8HYb02WefwcnJCc2aNSt1z2WlCxcuYMWKFWjUqBH8/f1x/fp1vZx/9+7dGDFiBGxsbPDOO+/Ay8sL8fHxWL9+PXbu3Int27djwIABejmXth49eoSuXbsiMTERQ4YMwbvvvgsTExPcvHkT69evR1RUFO7du2eQtlWXUaNGYd++fZgwYQKaN2+O58+f44cffkCbNm1w69YteHh4VKrepk2b4qOPPlI77uLiomuTq9ScOXMwb9481K9fHxMnToSHhwdSU1Nx6NAhDBo0CFu2bMHIkSMN3cwqc+/ePfD5fLz33ntwcnJCeno6Nm/ejA4dOuDgwYO14gsBMTDDbtRDapv3339fo+3nSmNmZqa2fZs2lFvanThxotxyjx49Yubm5qxhw4bs+fPnarffv3+fLVu2rNLtKE9pW9QZinLrvZSUlHK3NUxNTWUZGRmMMcYWL16stm1fZTx48ICZmpqyhg0bspcvX6rclpKSwho2bMht1VgRTbc8ZEyz7RsLCwtZkyZNmKmpKTtz5oza7TKZjM2ePVuj82mrtC0gDeHp06cMAPv4449Vjv/5558MAPv+++8rVa+Hhwfr3bu3PppYrXbs2MEAsMGDB3PbRpZ0+PBhtn//fr2fV7kVacltTGuS7Oxs5ujoyMLCwgzdFFIL0JA30Vl2djY++ugjuLm5QSgUws/PD0uWLAErkZGKx+MhOzsbv/76KzcEppxrmJCQgMmTJ8PPzw9isRi2trYYMmRIpYddv/32W2RlZWH9+vVwdnZWu93X1xdTp04FAISGhqJJkyal1uPn54ewsDDud4VCgeXLlyMoKAgikQj29vbo0aMHrly5Um57pFIppk2bxj0/vr6+WLRoERQKhUq57du3Izg4GBYWFrC0tERQUBCWL1+uUubhw4d4+PChRs+DpnP1bGxsYGFhoVFZTS1evBg5OTlYs2YN7O3tVW6zs7PDzz//jOzsbHz77bcqt509exYtW7aESCSCj48Pfv7551Lrz8/Px/Tp02Fvbw8LCwv07dsXT58+1ahtu3btwo0bN/C///0P7du3V7vd0tIS8+fPB1Dca2VsbIyUlBS1cu+++y4kEgny8vK4Y9HR0QgNDeVew5YtW2Lr1q3ltkehUGDZsmUICAiASCSCo6MjJk6ciPT0dJVyV65cQVhYGOzs7CAWi+Hl5YVx48aplElKSsLdu3dRWFhY7jkzMzMBAI6OjirHle8XsVhc7v11sWTJEvB4PCQkJKjdNmvWLJiYmKg89osXL6JHjx6wsrKCqakpQkND1YZhlfNsHzx4gMjISEgkElhZWWHs2LHIycmpsE2ff/45bGxs8Msvv8DY2Fjt9rCwMISHhyMrKwtmZmbc50dJT58+hUAgwMKFC7ljUqkU06dPh6enJ4RCIVxdXTFmzBi8evWq3PbcvXsXgwcPho2NDUQiEVq0aIF9+/aplCksLMSXX36J+vXrQyQSwdbWFu3bt0dMTIxKmbt37yIpKanC56A0pqamsLe3h1QqrdT9yRvG0BEtqV1e76FUKBSsc+fOjMfjsfHjx7NVq1axPn36MABs2rRpXLlNmzYxoVDIQkJC2KZNm9imTZvY+fPnGWPFvQNNmjRhX3zxBVuzZg2bPXs2s7a2Zh4eHiw7O5urQ9Meynr16jFvb2+NHs/atWsZAHbr1i2V45cuXWIA2G+//cYdi4yMZABYz5492bJly9iSJUtYv3792MqVK7kyr/dQZmdns8aNGzNbW1s2e/Zs9tNPP7ExY8YwHo/Hpk6dypU7evQoA8C6dOnCfvjhB/bDDz+wDz74gA0ZMkSlXR4eHlr3cFXUQ1mSvnooXVxcmKenZ7llPD09maurK/f7zZs3mVgsZu7u7mzhwoXsq6++Yo6Ojqxx48ZqPZRvv/02A8BGjhzJVq1axQYOHMiVq+hxjhw5kgFgiYmJFT6O+/fvMwAqrzFjjOXn5zNra2s2btw47tiGDRsYj8djgYGBbP78+eyHH35g48ePZ6NHj+bKlNZDOX78eGZkZMQmTJjAfvrpJ/bpp58yMzMz1rJlS663LDk5mVlbW7MGDRqwxYsXs7Vr17L//e9/zN/fX6WuiIgIjV6/goIC5urqypycnNi+ffvYkydP2MWLF1loaCjz8vJi6enpFT43pfHw8GDdu3dnKSkpaj85OTmMMcYSEhIYj8dj3377rdr9vb29VXo4jx8/zkxMTFibNm3Yd999x5YuXcoaN27MTExM2MWLF7lyyl7sZs2asYEDB7Iff/yRjR8/ngFgn3zySbltvnfvHgOg8lqWZ9SoUczR0ZEVFRWpHP/2228Zj8djCQkJjDHGMjMzWWBgIBMIBGzChAls9erV7KuvvmItW7Zk165dY4yV3kMZGxvLrKysWKNGjdiiRYvYqlWrWIcOHRiPx2O7d+/mys2ePZvxeDw2YcIEtnbtWvbdd9+xESNGsG+++YYro6xfm1ETmUzGUlJS2J07d9isWbMYgCrrsSd1CwWURCuvB5R79uxhANjXX3+tUm7w4MGMx+OxBw8ecMfKGvJW/qEp6cKFC2oBnSYBpUwmYwBYv379NHo8UqmUiUQi9umnn6ocnzJlCjMzM2NZWVmMsf+GAqdMmaJWh0Kh4P7/ekD51VdfMTMzM3bv3j2V+8ycOZMJBAIuqJk6dSqztLRU+yP1utoQUEqlUo1eg759+zIA3HB7//79mUgk4v4gM8bY7du3mUAgULnmrl+/zgCwyZMnq9SnDBQrepzNmjVjVlZWGj+eNm3asNatW6sc2717t8q1KJVKmYWFBWvdujXLzc1VKVvy+ng9oDxz5gwDwLZs2aJyn8OHD6scj4qKYgDY5cuXy22rpgElY4xdvHiR+fj4MADcT3BwMEtKSqrwvmXx8PBQqa/kz8KFC7lybdq0YcHBwSr3ff1LnEKhYPXr12dhYWEqz2FOTg7z8vJi3bp1444pA8rXg8IBAwYwW1vbctu8d+9eBoAtXbpUo8d45MgRBoBFR0erHG/cuDELDQ3lfv/iiy8YAJUgUEn5eEoLKLt06cKCgoJYXl6eSvm2bduy+vXrc8eaNGlS4fSCygSUYWFh3GtmYmLCJk6cqHZNE1IaGvImOjl06BAEAgGmTJmicvyjjz4CYwzR0dEV1lFyeK2wsBCpqanw9fWFRCLB1atXtWpPRkYGAGg8hGtlZYV+/fph27Zt3BC9XC7H77//jv79+8PMzAxA8TApj8fDnDlz1OooL6XNjh07EBISAmtra7x69Yr76dq1K+RyOU6fPg0AkEgkyM7OVhmuKk18fLzeVmBXFeVwakWvgfL2jIwMyOVyHDlyBP3794e7uztXxt/fX2XaAVB8zQFQu+amTZumUfsyMjK0GuIfM2YMLl68qDLVYMuWLXBzc0NoaCgAICYmBpmZmZg5cyZEIpHK/Su6PqysrNCtWzeV6yM4OBjm5uY4ceIEgOLrAwAOHDhQ7nD2xo0bwRjTaLqDtbU1mjZtipkzZ2LPnj1YsmQJ4uPjMWTIEJVhfG21bt0aMTExaj8jRozgygwbNgx///23ynP6+++/QygUol+/fgCA69ev4/79+xg5ciRSU1O55yY7OxtdunTB6dOn1aaNvPfeeyq/h4SEIDU1lftcKI22nxldu3aFi4sLtmzZwh2LjY3FzZs38fbbb3PHdu3ahSZNmpS68KysayItLQ1//vknhg4diszMTO4xp6amIiwsDPfv38ezZ88AFF8TcXFxuH//fplt9fT0BGNMq7RE33zzDY4ePYr169fjrbfeQkFBAYqKijS+P3lzUUBJdJKQkAAXFxe1D2Plqu/S5km9Ljc3F1988QU3x9DOzo6btyOTybRqj6WlJYD/ghpNjBkzBomJiThz5gwA4NixY0hOTsbo0aO5Mg8fPoSLiwtsbGy0as/9+/dx+PBh2Nvbq/x07doVAPDy5UsAwOTJk9GgQQP07NkTrq6uGDduHA4fPqzVuWoK5bVQ0WtQMvBMSUlBbm4u6tevr1bOz89P5feEhATw+Xz4+PiUW64slpaWWl0fw4YNg1Ao5AIImUyGAwcOYNSoUVxgoAyMAgMDNa4XKL4+ZDIZHBwc1K6RrKws7voIDQ3FoEGD8OWXX8LOzg79+vXDhg0bkJ+fr9X5lGQyGUJCQtCmTRssXLgQ/fr1w0cffYRdu3bh7Nmz2LBhQ6XqBYrnyHbt2lXtp+Sq8SFDhoDP5+P3338HADDGsGPHDvTs2ZN7DysDpYiICLXnZt26dcjPz1f7fCj5ZQQoDpoBqM1HLUnbzww+n49Ro0Zhz5493PzMLVu2QCQSYciQIVy5hw8fan09PHjwAIwxfP7552qPWfllVnlNzJs3D1KpFA0aNEBQUBBmzJiBmzdvanW+0jRt2hTdunXDuHHjEBMTg0uXLlFuXaIRShtEDO7DDz/Ehg0bMG3aNLRp0wZWVlbg8XgYPny4Wg9ERSwtLeHi4oLY2FiN7xMWFgZHR0cuRcbmzZvh5OTEBX26UCgU6NatGz755JNSb2/QoAEAwMHBAdevX8eRI0cQHR2N6OhobNiwAWPGjMGvv/6qczuqk5WVFZydnSv843bz5k3Uq1cPlpaWGi2c0JeGDRvi2rVrePLkCdzc3Cosb21tjfDwcGzZsgVffPEFdu7cifz8fJXeqMpSKBRwcHBQ6e0qSbmgicfjYefOnfjrr7+wf/9+HDlyBOPGjcN3332Hv/76C+bm5lqdd9euXUhOTkbfvn1VjoeGhsLS0hLnzp3DpEmTKvegNODi4oKQkBD88ccfmD17Nv766y8kJiZi0aJFXBnle3/x4sVo2rRpqfW8/rgFAkGp5ViJBYKva9iwIQDg1q1bGrd/zJgxWLx4Mfbs2YMRI0Zg69atCA8Ph5WVlcZ1lEb5mD/++GO1nnklX19fAECHDh3w8OFD7N27F0ePHsW6deuwdOlS/PTTTxg/frxO7VAyMTFB37598c033yA3N7dKF2uR2o8CSqITDw8PHDt2DJmZmSq9lHfv3uVuVyprmGfnzp2IiIjAd999xx3Ly8ur9MrC8PBwrFmzBhcuXECbNm0qLC8QCDBy5Ehs3LgRixYtwp49ezBhwgSVP04+Pj44cuQI0tLStOql9PHxQVZWlkbBqYmJCfr06YM+ffpAoVBg8uTJ+Pnnn/H5559zf0Rqi/DwcKxduxZnz54tdSX1mTNnEB8fj4kTJwIoDpzEYnGpw3f//POPyu8eHh5QKBR4+PChSq/k6+XK0qdPH2zbtg2bN2/GrFmzNLrPmDFj0K9fP1y+fBlbtmxBs2bNEBAQwN2u7C2NjY3V6rXy8fHBsWPH0K5dO43+WL/11lt46623MH/+fGzduhWjRo3C9u3btQ4gkpOTARRP7yiJMQa5XF4tQ5zDhg3D5MmT8c8//+D333+Hqakp+vTpw92ufE4tLS318uWuLA0aNICfnx/27t2L5cuXaxScBwYGolmzZtiyZQtcXV2RmJiIlStXqpTx8fHR6ostAHh7ewMAjI2NNXrMNjY2GDt2LMaOHYusrCx06NABc+fO1VtACRSPIDHGkJmZSQElKRcNeROd9OrVC3K5HKtWrVI5vnTpUvB4PPTs2ZM7ZmZmVmqQKBAI1HoQVq5cqfbHTlOffPIJzMzMMH78eO4PZ0kPHz5US8czevRopKenY+LEicjKylLrfRo0aBAYY/jyyy/V6iuv92Po0KG4cOFCqYnFpVIp94c7NTVV5TY+n4/GjRsDgMqwpjZpgwxpxowZEIvFmDhxotpjS0tLw3vvvQdTU1PMmDEDQPE1EBYWhj179iAxMZEre+fOHbXnTnlNrVixQuX4smXLNGrb4MGDERQUhPnz5+PChQtqt2dmZuJ///uf2jnt7OywaNEinDp1Su366N69OywsLLBw4UK1+YcVXR9yuRxfffWV2m1FRUXc+yU9PV2tHmWvXcnrQ9O0Qcqe8e3bt6sc37dvH7Kzs9GsWbNy768PgwYNgkAgwLZt27Bjxw6Eh4dzc5YBIDg4GD4+PliyZAmysrLU7l9aKqfK+vLLL5Gamorx48eXGkwfPXoUBw4cUDk2evRoHD16FMuWLYOtra3KZx1Q/Phu3LiBqKgotfrKuiYcHBzQsWNH/Pzzz6Wm+in5mF9/X5mbm8PX11fletAmbZByKL0kqVSKXbt2wc3NDQ4ODhXWQd5s1ENJdNKnTx906tQJ//vf/xAfH48mTZrg6NGj2Lt3L6ZNm6Yyzy04OBjHjh3D999/DxcXF3h5eaF169YIDw/Hpk2bYGVlhUaNGuHChQs4duwYbG1tK9UmHx8fbN26FcOGDYO/v7/KTjnnz5/Hjh071OYENWvWDIGBgdixYwf8/f3RvHlzlds7deqE0aNHY8WKFbh//z569OgBhUKBM2fOoFOnTvjggw9KbcuMGTOwb98+hIeHIzIyEsHBwcjOzsatW7ewc+dOxMfHw87ODuPHj0daWho6d+4MV1dXJCQkYOXKlWjatKnKLkRdunQBAI0W5mzatAkJCQnccPLp06fx9ddfAyj+Y6jsPZbJZFzvijK/36pVqyCRSCCRSFQeW2RkJH799Vc8fvy43IUf9evXx6+//opRo0YhKChIbaecV69eYdu2bSrXx5dffonDhw8jJCQEkydPRlFREVauXImAgACV4fOmTZtixIgR+PHHHyGTydC2bVscP34cDx48qPA5AYp7f3bv3o2uXbuiQ4cOGDp0KNq1awdjY2PExcVh69atsLa25nJRKu8zfPhwrFq1CgKBQGWBCVDci7Z06VKMHz8eLVu2xMiRI2FtbY0bN24gJyenzGkLoaGhmDhxIhYuXIjr16+je/fuMDY2xv3797Fjxw4sX74cgwcPxq+//ooff/wRAwYMgI+PDzIzM7F27VpYWlqiV69eXH2zZs3S6PXp06cPAgICMG/ePCQkJOCtt97CgwcPsGrVKjg7O+Odd97hysbHx8PLywsREREaLe549uwZNm/erHbc3NxcZZcsBwcHdOrUCd9//z0yMzMxbNgwlfJ8Ph/r1q1Dz549ERAQgLFjx6JevXp49uwZTpw4AUtLS+zfv7/C9mhi2LBhuHXrFubPn49r165hxIgR3E45hw8fxvHjx9XyiY4cORKffPIJoqKiMGnSJLX8lTNmzMDOnTsxZMgQjBs3DsHBwUhLS8O+ffvw008/lZn/9ocffkD79u0RFBSECRMmwNvbG8nJybhw4QKePn2KGzduAAAaNWqEjh07Ijg4GDY2Nrhy5Qp27typ8n599uwZ/P39NXrtlPO3W7duDQcHByQmJmLDhg14/vw5N9eVkHIZYGU5qcVK2yknMzOTTZ8+nbm4uDBjY2NWv359tnjxYpVUH4wxdvfuXdahQwcmFotVUlmkp6ezsWPHMjs7O2Zubs7CwsLY3bt31VLwaJqHUunevXtswoQJzNPTk5mYmDALCwvWrl07tnLlSpWUHErffvstA8AWLFhQan1FRUVs8eLFrGHDhszExITZ29uznj17sr///psrU9pOOZmZmWzWrFnM19eXmZiYMDs7O9a2bVu2ZMkSLs/gzp07Wffu3ZmDgwMzMTFh7u7ubOLEiWopXLRJGxQaGlpmCpeSz6EytUhpP6+fa9CgQUwsFmucp/DmzZtsxIgRzNnZmRkbGzMnJyc2YsQItbyfSqdOnWLBwcHMxMSEeXt7s59++qnUnXJyc3PZlClTmK2tLTMzM2N9+vRhT5480Tg9EmPF190XX3zBgoKCmKmpKROJRCwwMJDNmjWr1NQ5yrQ23bt3L7POffv2sbZt2zKxWMwsLS1Zq1at2LZt27jby9opZ82aNSw4OJiJxWJmYWHBgoKC2CeffMLt9HT16lU2YsQI5u7uzoRCIXNwcGDh4eHsypUrKvVokzYoLS2NTZ8+nTVo0IAJhUJmZ2fHhg8fzh49eqRS7tatWwwAmzlzZoV1lpc2qLTHrcwDa2FhUWZqmmvXrrGBAwcyW1tbJhQKmYeHBxs6dCg7fvw4V0Z5jaSkpKjcd8OGDVqlwTp+/Djr168fc3BwYEZGRsze3p716dOH7d27t9TyvXr1YgC4nLqvS01NZR988AGrV68eMzExYa6uriwiIoK9evWKMVb2TjkPHz5kY8aMYU5OTszY2JjVq1ePhYeHs507d3Jlvv76a9aqVSsmkUiYWCxmDRs2ZPPnz1fZ6UebtEGrVq1i7du3Z3Z2diqP/fTp0xXelxDGGOMxVs54DCFvkOXLl2P69OmIj49XWy1Kijk6OnILEt40N27cQNOmTfHbb7+pZACo63788Ud88sknePjwodrOOm+6AQMG4NatWxr3jhNSl9EcSkJQPKdp/fr1CA0NpWCyDHFxccjNzcWnn35q6KYYxNq1a2Fubo6BAwcauinV6sSJE5gyZQoFk69JSkrCwYMH36gvF4SUh+ZQkjdadnY29u3bhxMnTuDWrVvYu3evoZtUYwUEBJSbILqu2r9/P27fvo01a9bggw8+UFk48ibYsWOHoZtQozx+/Bjnzp3DunXrYGxszGUqIORNR0Pe5I2mXHAgkUgwefJklYUYhADFu40kJycjLCwMmzZt0mqXHVL3bNy4EWPHjoW7uzu+++47DB482NBNIqRGoICSEEIIIYTohOZQEkIIIYQQnVBASQghhBBCdEIBJalTPD091ZKWv4ni4+PB4/GwZMmSaj83j8fjfgxxfkKIqmnTpnHvSW33fSdEUxRQkirz8OFDTJw4Ed7e3hCJRLC0tES7du2wfPly5ObmGrp5GunYsSMCAwMN3YwyHTp0CHPnzjV0M9QMGDAAmzZtQu/evbljz58/x9tvvw0/Pz9YWFhAIpGgVatW+PXXX8vdnrAi06dPR/PmzWFjYwNTU1P4+/tj7ty5pW7XVxmFhYVo1KiRzgFyVFQUwsLC4OLiAqFQCFdXVwwePFjr/Z5LiouLw5AhQ+Dt7Q1TU1PY2dmhQ4cOOu0gk5ubi3feeQeBgYGwsrKCubk5mjRpguXLl1e4paOmpFIpHBwcwOPxsHPnzkrXs3btWoSGhsLR0RFCoRBeXl4YO3asRjtJaWrChAng8XgIDw+vdB2Gfp1Gjx6NTZs2ISQkpNLnI6QilDaIVImDBw9iyJAhEAqFKlsfnj17FjNmzEBcXBzWrFlj6GbWeocOHcIPP/xQ44LKxo0bq+13/erVKzx9+hSDBw+Gu7s7CgsLERMTg8jISPzzzz9YsGBBpc51+fJlhISEYOzYsRCJRLh27Rq++eYbHDt2DKdPnwafr9v35pUrV6rsL15Zt27dgrW1NaZOnQo7Ozu8ePECv/zyC1q1aoULFy6UuRVfeRISEpCZmYmIiAi4uLggJycHu3btQt++ffHzzz/j3Xff1brO3NxcxMXFoVevXvD09ASfz8f58+cxffp0XLx4UW0Lwsr44osvuC1BdXHt2jV4eXmhb9++sLa2xuPHj7F27VocOHAAN27cgIuLi071X7lyBRs3boRIJNKpHkO/TsHBwdzWt1evXtXpsRBSJsNt0kPqqkePHjFzc3PWsGFDbuu4ku7fv8+WLVtWJecubetDXYSGhrKAgAC91advpW2Fydh/W64tXry42tsELbY/ZIyx8PBwZmZmxoqKivTWhiVLljAA7MKFCzrVk5yczKysrNi8efOq5Pl88eIFMzIyYhMnTtRbnUVFRaxJkybMz89Pb3UyxtgHH3zAAJS6LaU2bt26xYyMjLjndMeOHXpqYbErV64wAGzhwoU61aNQKFibNm3YuHHjmIeHB+vdu7eeWljMEK9TREQEMzMz0+v5CFGiIW+id99++y2ysrKwfv16ODs7q93u6+uLqVOnAgBCQ0PL7Jnx8/NDWFgY97tCocDy5csRFBQEkUgEe3t79OjRA1euXCm3PVKpFNOmTYObmxuEQiF8fX2xaNEiKBQKHR6lqujoaISEhMDMzAwWFhbo3bs34uLiVMpERkbC3Nwcz549Q//+/WFubg57e3t8/PHHkMvlKmVTU1MxevRoWFpaQiKRICIiAjdu3ACPx8PGjRu5+n744QcAqvMWX7dmzRr4+PhAKBSiZcuWuHz5ssrtL168wNixY+Hq6gqhUAhnZ2f069dPZdhQJpPh7t27kMlkeni2VHl6eiInJwcFBQV6rRMofu11MXPmTPj5+an1tuqLg4MDTE1NdW5nSQKBAG5ubnqtE9Dfczp16lQMGDCgyoZf9dXOTZs2ITY2tspy09b014kQbdGQN9G7/fv3w9vbG23btq2w7OjRozFhwgTExsaqzFW8fPky7t27h88++4w79s4772Djxo3o2bMnxo8fj6KiIpw5cwZ//fUXWrRoUWr9OTk5CA0NxbNnzzBx4kS4u7vj/PnzmDVrFpKSkrBs2TKdH++mTZsQERGBsLAwLFq0CDk5OVi9ejXat2+Pa9eucR/wACCXyxEWFobWrVtjyZIlOHbsGL777jv4+Phg0qRJAIoD5z59+uDSpUuYNGkSGjZsiL179yIiIkLlvBMnTsTz588RExODTZs2ldq2rVu3IjMzExMnTgSPx8O3336LgQMH4tGjRzA2NgYADBo0CHFxcfjwww/h6emJly9fIiYmBomJiVzbo6KiMHbsWGzYsEHnRU+5ubnIzs5GVlYWTp06hQ0bNqBNmzYQi8WVrrOoqAhSqRQFBQWIjY3FZ599BgsLC7Rq1arSdV66dAm//vorzp49W2qgXllSqRSFhYV48eIFli1bhoyMDHTp0kWnOrOzs5GbmwuZTIZ9+/YhOjoaw4YN06nOgoICZGRkIDc3F1euXMGSJUvg4eEBX1/fSte5Y8cOnD9/Hnfu3NHrPMfU1FTI5XIkJiZi3rx5AKDTc5qZmYlPP/0Us2fPhpOTk76aWWteJ0IqxdBdpKRukclkDADr16+fRuWlUikTiUTs008/VTk+ZcoUZmZmxrKyshhjjP35558MAJsyZYpaHQqFgvv/60PeX331FTMzM2P37t1Tuc/MmTOZQCBgiYmJ5bavoiHvzMxMJpFI2IQJE1SOv3jxgllZWakcj4iIYADYvHnzVMo2a9aMBQcHc7/v2rWLAVCZFiCXy1nnzp0ZALZhwwbueEVD3ra2tiwtLY07vnfvXgaA7d+/nzHGWHp6ukZDuRs2bFA7d1lQwZD3woULGQDup0uXLhW+DhW5cOGCSp1+fn7sxIkTla5PoVCwVq1asREjRjDG9DuFwM/Pj2unubk5++yzz5hcLtepzokTJ3J18vl8NnjwYJXXvTK2bdum8py2aNGC3bx5s9L15eTkMHd3dzZr1izGGGMnTpzQ25C3UCjk2mlra8tWrFihU30ff/wx8/LyYnl5eYwxprchb0O/TjTkTaoS9VASvVLu9azp9nRWVlbo168ftm3bhoULF4LH40Eul+P3339H//79uX2Td+3aBR6Phzlz5qjVUV7v0Y4dOxASEgJra2u8evWKO961a1d88803OH36NEaNGqXNQ1QRExMDqVSKESNGqNQvEAjQunVrnDhxQu0+7733nsrvISEhKj2Mhw8fhrGxMSZMmMAd4/P5eP/99/Hnn39q1b5hw4bB2tpa5VwA8OjRIwCAWCyGiYkJTp48iXfeeUelbEmRkZF6S8c0YsQItGjRAikpKThw4ACSk5N1XvXfqFEjxMTEIDs7G+fPn8exY8d0WuW9ceNG3Lp1S6cVyGXZsGEDMjIy8OjRI2zYsAG5ubmQy+U6LR6aNm0aBg8ejOfPn+OPP/6AXC7XeQpBp06duOv7+PHjuHHjBrKzsytd3zfffIPCwkLMnj1bp3aVJjo6Gnl5ebhz5w42b96sUzvv3buH5cuXY9u2bRAKhXpsZe14nQipNENHtKRu0baHkjHGDh48yACwU6dOMcYYO3z4MAPADh8+zJXp0aMHq1evXoV1vd5DKRaLVb69v/7z/fffl1tfRT2UixYtKrd+S0tLrmxERAQTiURqdcyZM0ell7F79+7M3d1drdyNGze07qH85ptv1G4DwObOncv9vnTpUsbn85mxsTELCQlhixYt0mnhBbRclDNhwgTm5ubGcnJyKn3O123ZsoXx+Xx2/fp1re8rk8mYo6Mj++KLL7hjVbXIKS0tjTk6OrKPPvpIr/V269aNtWzZUqX3Xlfz589n5ubmlbo2Hj9+zMRiMfvll1+4Y/rsoSzpwYMHTCQSsZUrV1bq/j169GChoaEqx6piUQ5j1f86UQ8lqUq0KIfolaWlJVxcXLTKrRcWFgZHR0ds3rwZALB582Y4OTmha9euOrdHoVCgW7duiImJKfVn0KBBOtcPFM+jLK3+vXv3qpQXCAQ6nU9bZZ2Plcj7OG3aNNy7dw8LFy6ESCTC559/Dn9/f1y7dq1a2jh48GA8efIEp0+f1ludAwcOBABs375d6/suWbIEBQUFGDZsGOLj4xEfH4+nT58CANLT0xEfH6+3BUTW1tbo3LkztmzZopf6lAYPHszNQ9ZnnVlZWWrXtCa++OIL1KtXDx07duSe0xcvXgAAUlJSEB8fr7dFcj4+PmjWrFmlntM///wThw8fxtSpU7l2xsfHo6ioCLm5uYiPj+dGYfShpr1OhOiChryJ3oWHh2PNmjW4cOEC2rRpU2F5gUCAkSNHYuPGjVi0aBH27NmDCRMmqARDPj4+OHLkCNLS0mBjY6NxW3x8fJCVlaWX4LSs+oHi1br6OoeHhwdOnDiBnJwcmJqacscfPHigVlZfi0V8fHzw0Ucf4aOPPsL9+/fRtGlTfPfdd1yQX5WUw936XEGen58PhUJRqToTExORnp6OgIAAtdsWLFiABQsW4Nq1a2jatKkeWgpukYY+VcVzqkudiYmJePDgAby9vdVumzx5MoDiYF0ikejURqXc3Fzk5+drfT9lvlHlF5KSnj17Bi8vLyxduhTTpk3TtYkAat7rRIguqIeS6N0nn3wCMzMzjB8/HsnJyWq3P3z4EMuXL1c5Nnr0aKSnp2PixInIyspSS9MyaNAgMMbw5ZdfqtXHytllZejQobhw4QKOHDmidptUKkVRUZGmD6tUYWFhsLS0xIIFC0rdRSQlJaVSdRYWFmLt2rXcMYVCwaUIKkk5x7SyKUJycnKQl5encszHxwcWFhYqf5D1kTaorOdi/fr14PF4aN68udZ1KldMv27dunUAUObq//JMmTIFUVFRKj8///wzgOK5pFFRUfDy8tK63pcvX6odi4+Px/HjxyvVzrLqLCwsxG+//QaxWIxGjRppXeerV69KfU/p8px+/fXXas/pV199BaD48yIqKoq7ljVVVFSE9PR0teOXLl3CrVu3KtXOzp07q7UzKioK9vb2aNGiBaKiotCnTx+t660trxMhuqAeSqJ3Pj4+2Lp1K4YNGwZ/f3+VnXLOnz+PHTt2qC3waNasGQIDA7Fjxw74+/urBRedOnXC6NGjsWLFCty/fx89evSAQqHAmTNn0KlTJ3zwwQeltmXGjBnYt28fwsPDERkZieDgYGRnZ3MLLuLj42FnZ1fu40lJScHXX3+tdtzLywujRo3C6tWrMXr0aDRv3hzDhw+Hvb09EhMTcfDgQbRr1w6rVq3S6vnr378/WrVqhY8++ggPHjxAw4YNsW/fPqSlpQFQ7ZUMDg4GUBwEhYWFQSAQYPjw4Rqf6969e+jSpQuGDh2KRo0awcjICFFRUUhOTlapRx9pg+bPn49z586hR48ecHd3R1paGnbt2oXLly/jww8/VElzcvLkSXTq1Alz5swpdxegkydPYsqUKRg8eDDq16+PgoICnDlzBrt370aLFi3UvpjweDyEhobi5MmTZdbZvHlztetPmeImICAA/fv3V7lNmVqpojQ4QUFB6NKlC5o2bQpra2vcv38f69evR2FhIb755huVspGRkfj111/x+PFjlbRTr5s4cSIyMjLQoUMH1KtXDy9evMCWLVtw9+5dfPfddyr7Nm/cuFGj13Dz5s346aef0L9/f3h7eyMzMxNHjhxBTEwM+vTpg86dO6s8L15eXoiIiODyo5amffv2aseUvZEtW7ZUe041eZ2ysrLg5uaGYcOGISAgAGZmZrh16xY2bNgAKysrfP755yrlO3bsiFOnTpX7BdTd3R3u7u5qx6dNmwZHR0e1dtaW14mQamHICZykbrt37x6bMGEC8/T0ZCYmJszCwoK1a9eOrVy5kkvHUdK3337LALAFCxaUWl9RURFbvHgxa9iwITMxMWH29vasZ8+e7O+//+bKlLZTTmZmJps1axbz9fVlJiYmzM7OjrVt25YtWbKEFRQUlPsYQkNDy1xw06VLF67ciRMnWFhYGLOysmIikYj5+PiwyMhIduXKFa5MWRPiX1+UwxhjKSkpbOTIkczCwoJZWVmxyMhIdu7cOQaAbd++XeU5+fDDD5m9vT3j8XhcPeUtIkGJRTOvXr1i77//PmvYsCEzMzNjVlZWrHXr1uyPP/5QuY8+0gYdPXqUhYeHMxcXF2ZsbMxdDxs2bFBblLB//34GgP3000/lnuvBgwdszJgxzNvbm4nFYiYSiVhAQACbM2cOl3JKKTMzkwFgw4cPr/AxvK6859POzo699dZbFdYxZ84c1qJFC2Ztbc2MjIyYi4sLGz58eKkpXgYNGsTEYjFLT08vt85t27axrl27MkdHR2ZkZMSsra1Z165d2d69e9XKrly5Um2xW2kuX77MhgwZwtzd3ZlQKGRmZmasefPm7Pvvv2eFhYUqZW/dusUAsJkzZ1b4+F9X1qIcTV+n/Px8NnXqVNa4cWNmaWnJjI2NmYeHB3vnnXfY48eP1coHBwczJycnrdvJWNmLcmrL66REi3JIVaKAktQYy5YtYzwejyUkJBi6KTVSVFQUA8DOnj1r6KaUCwCbMWMGS0lJqfTK7RkzZjBXV9dSv3hU1sGDBxmPx9Mpl+Lr4uLiGAB24MABvdXJGGMODg7s448/1mudQ4YMYS1bttRrnT/88AMzMzNjL1680FudVfE6ZWRkMCMjI7Zq1Sq91clY7XmdsrKyWEpKChs+fDgFlKTKUEBJagSFQsGCgoJYx44dDd2UGuH1QKyoqIh17tyZWVpa6jW9TlUo2Ytb2TQ7LVq0YD///LNe2/Xxxx9zicr1ZdWqVaxNmzZ6rTM2NpZZWFiwlJQUvdWpUCiYvb09O3LkiN7qZIyxwYMHc4nK9aUqXqcDBw4wDw8Plp+fr7c6a9PrNHXqVO49SQElqSo8xsqZUEJIFcvOzsa+fftw4sQJrF27Fnv37kXfvn0N3SyDGz9+PHJzc9GmTRvk5+dj9+7dOH/+PBYsWIBZs2YZunnlOnbsGPf/Bg0alDonjRBSfe7du8etYDcyMkLHjh0N2yBSJ1FASQxKOalfIpFg8uTJmD9/vqGbVCNs3boV3333HR48eIC8vDz4+vpi0qRJZS4+IoQQQgyJAkpCCCGEEKITykNJCCGEEEJ0QgEl0Vl8fDx4PF65eejedPQc1W3K13fJkiWGbgohhBgEBZQEGzduBI/HK/Pnr7/+MnQTyzR37lyVtpqamsLd3R19+vTBhg0bKrX9WnU5dOhQuUm79Sk/Px+ffvopXFxcIBaL0bp1a8TExFSqrm7duoHH41U4n/Ps2bPc6/Lq1atqr7M8r1/jlpaWCA0NxcGDBytdpyHcvn0bc+fOrTCpem0QHx+PsWPHwsfHByKRCE5OTujQoQPmzJlj6Kbp1Z07d9CjRw+Ym5vDxsYGo0eP1nhHraysLEybNg2urq4QCoXw9/fH6tWrK7zfhAkTwOPxEB4ernbb9OnT0bx5c9jY2MDU1BT+/v6YO3cusrKySq3r6tWr6Nu3L1c+MDAQK1as0Kj9pG6jnXIIZ968eaVuKVdyB5OaavXq1TA3N0d+fj6ePXuGI0eOYNy4cVi2bBkOHDgANzc3g7bPw8MDubm5MDY25o4dOnQIP/zwQ7UElZGRkdi5cyemTZuG+vXrY+PGjejVqxdOnDhR6i4mZdm9ezcuXLhQYTmFQoEPP/wQZmZmyM7OrvY6NdGtWzeMGTMGjDEkJCRg9erV6NOnD6KjoxEWFqZz/dXh9u3b+PLLL9GxY8dyd2qp6R48eICWLVtCLBZj3Lhx8PT0RFJSEq5evYpFixaVuuVqbfT06VN06NABVlZWWLBgAbKysrBkyRLcunULly5dgomJSZn3lcvlCAsLw5UrV/D++++jfv36OHLkCCZPnoz09HTMnj271PtduXIFGzduhEgkKvX2y5cvIyQkBGPHjoVIJMK1a9fwzTff4NixYzh9+jT4/P/6nY4ePYo+ffqgWbNm+Pzzz2Fubo6HDx/i6dOnuj0xpG4wYMoiUkMod0G5fPlype6v3EVEk11U9E25y0xpueA2b97M+Hw+a926dbW3SxPvv/++2g45VeHixYtqOSFzc3OZj4+PVjkUc3NzmaenJ5s3bx4DwN5///0yy65evZrZ2tpy+e/KytVXFXVqorRz3b59mwFgPXv21Lq+8nbSqUo7duxgANiJEyeq9bz6NnnyZGZkZMTi4+PVbktOTq7Wtry+w5I+TZo0iYnFYpXNG2JiYhiACvOu/vHHHwwAW79+vcrxQYMGMZFIVOrzpFAoWJs2bdi4cePK3O2nNEuWLGEA2IULF7hjMpmMOTo6sgEDBjC5XK5RPeTNQkPeRCtSqRSRkZGwsrKCRCJBREQEpFJpqWV37NiBRo0aQSQSITAwEFFRUYiMjFTrSVEoFFi2bBkCAgIgEong6OiIiRMnIj09Xae2jho1CuPHj8fFixfVhncvXryIHj16wMrKCqampggNDcW5c+dUyiiH0x88eIDIyEhIJBJYWVlh7NixyMnJUSkbExOD9u3bQyKRwNzcHH5+fio9Bq/PoYyMjMQPP/wAQHX4lTEGT09P9OvXT+3x5OXlwcrKChMnTgQA3L17l8stV56dO3dCIBDg3Xff5Y6JRCK88847uHDhAp48eVJhHQDw7bffQqFQ4OOPPy63XFpaGj777DPMmzeP26+5OuusLH9/f9jZ2eHhw4cqx1++fIl33nkHjo6OEIlEaNKkCX799dcy61m6dCk8PDwgFosRGhqK2NhYlds7duxYah7A0t4b27dvR3BwMCwsLGBpaYmgoCAsX74cQPFUlSFDhgAo3uteeQ0p97/29PREeHg4zp49i1atWkEkEsHb2xu//fab2rmlUimmTZsGNzc3CIVC+Pr6YtGiRVAoFBq3BwAKCwvx5Zdfon79+hCJRLC1tUX79u0rnF7x8OFDuLq6wsPDQ+02BwcHtWPR0dEIDQ3l2tGyZUts3bpVpcyOHTsQHBwMsVgMOzs7vP3223j27JlKmcjISK6XrVevXrCwsMCoUaMAaP65JJPJcPfuXchksnIfIwDs2rUL4eHhKrlZu3btigYNGuCPP/4o975nzpwBAAwfPlzl+PDhw5GXl4e9e/eq3WfTpk2IjY3VOh2b8jos+dm+detWJCcnY/78+eDz+cjOzla7PsibjQJKwpHJZHj16pXKT2pqKnc7Ywz9+vXDpk2b8Pbbb+Prr7/G06dPERERoVbXwYMHMWzYMBgbG2PhwoUYOHAg3nnnHfz9999qZSdOnIgZM2agXbt2WL58OcaOHYstW7YgLCwMhYWFOj2m0aNHAygeqlH6888/0aFDB2RkZGDOnDlYsGABpFIpOnfujEuXLqnVMXToUGRmZmLhwoUYOnQoNm7cqDIEFxcXh/DwcOTn52PevHn47rvv0LdvX7UA9fXH3K1bNwDFH/rKHx6Ph7fffhvR0dFIS0tTuc/+/fuRkZGBt99+G0BxADRmzJgKn4Nr166hQYMGsLS0VDneqlUrAMD169crrCMxMRHffPMNFi1aBLFYXG7Zzz//HE5OTlzgW5116kImkyE9PR3W1tbcsdzcXHTs2BGbNm3CqFGjsHjxYlhZWSEyMlIlkFL67bffsGLFCrz//vuYNWsWYmNj0blzZyQnJ2vdnpiYGIwYMQLW1tZYtGgRvvnmG3Ts2JG7rjp06IApU6YAAGbPns1dQ/7+/lwdDx48wODBg9GtWzd89913sLa2RmRkJOLi4rgyOTk5CA0NxebNmzFmzBisWLEC7dq1w6xZs/B///d/GrcHKP4S9uWXX6JTp05YtWoV/ve//8Hd3R1Xr14t97F6eHjgyZMn+PPPPyt8XjZu3IjevXsjLS0Ns2bNwjfffIOmTZvi8OHDKmWGDh0KgUCAhQsXYsKECdi9ezfat2+v9gW4qKgIYWFhcHBwwJIlSzBo0CAAmn8uRUVFwd/fH1FRUeW2+9mzZ3j58iVatGihdlurVq1w7dq1cu+fn58PgUCgNixuamoKAGqfrZmZmfj0008xe/ZsODk5lVt3UVERXr16hefPn+Po0aP47LPPYGFhwX1GAMUbFlhaWuLZs2fw8/ODubk5LC0tMWnSJOTl5ZVbP3lDGLqLlBiecsi7tB+hUMiV27NnDwPAvv32W+5YUVERCwkJURvyDgoKYq6uriwzM5M7dvLkSQaAeXh4cMfOnDnDALAtW7aotOnw4cOlHn9deUPejDGWnp7OALABAwYwxoqHgOrXr8/CwsKYQqHgyuXk5DAvLy/WrVs3tbrHjRunUueAAQOYra0t9/vSpUsrHIItbVpAWUPe//zzDwPAVq9erXK8b9++zNPTk2s3ABYaGlrmOZUCAgJY586d1Y4r96H+6aefKqxj8ODBrG3bttzvKGN4+saNG0wgEHBbx5X3+lRFnZoCwN555x2WkpLCXr58ya5cucJ69OihNmy9bNkyBoBt3ryZO1ZQUMDatGnDzM3NWUZGBmPsv9dXLBazp0+fcmWV0w2mT5/OHQsNDS31dYuIiFB5b0ydOpVZWlqyoqKiMh9HeUPeHh4eDAA7ffo0d+zly5dMKBSyjz76iDv21VdfMTMzM3bv3j2V+8+cOZMJBAKWmJiocXuaNGmi8bBqSbGxsUwsFjMArGnTpmzq1Klsz549LDs7W6WcVCplFhYWrHXr1iw3N1flNuX7oqCggDk4OLDAwECVMgcOHGAA2BdffMEdi4iIYADYzJkzVerS5nNJ+flZ0ZSfy5cvMwDst99+U7ttxowZDEC5e9d/9913DAA7c+aMyvGZM2cyACw8PFzl+Mcff8y8vLy4Ossb8r5w4YLK576fn5/aNdW4cWNmamrKTE1N2Ycffsh27drFPvzwQwaADR8+vNzHTt4M1ENJOD/88ANiYmJUfqKjo7nbDx06BCMjI0yaNIk7JhAI8OGHH6rU8/z5c9y6dQtjxoyBubk5dzw0NBRBQUEqZXfs2AErKyt069ZNpWc0ODgY5ubmOHHihE6PSXn+zMxMAMW9cffv38fIkSORmprKnS87OxtdunTB6dOn1YZx3nvvPZXfQ0JCkJqaioyMDADghmD37t2rlyGgBg0aoHXr1tiyZQt3LC0tDdHR0Rg1ahR4PB6A4h5j5fBmeXJzcyEUCtWOKyfp5+bmlnv/EydOYNeuXVi2bFmF55oyZQp69uyJ7t27V3ud2lq/fj3s7e3h4OCAFi1a4Pjx4/jkk09UeuUOHToEJycnjBgxgjtmbGyMKVOmICsrC6dOnVKps3///qhXrx73e6tWrdC6dWscOnRI6/ZJJBJkZ2dXejU+ADRq1AghISHc7/b29vDz88OjR4+4Yzt27EBISAisra1V3oNdu3aFXC7H6dOnNW6PRCJBXFwc7t+/r1U7AwICcP36dbz99tuIj4/H8uXL0b9/fzg6OmLt2rVcuZiYGGRmZmLmzJlqi0yU74srV67g5cuXmDx5skqZ3r17o2HDhqWu5C/5maZ8TjT9XIqMjARjDJGRkeU+RuX7rLLvxZEjR8LKygrjxo1DTEwM4uPjsWbNGvz4449q97137x6WL1+OxYsXl3q+1zVq1AgxMTHYs2cPPvnkE5iZmamt8s7KykJOTg7Xiz1w4ECsWLECEydOxPbt27V+zUndQ6u8CadVq1alDscoJSQkwNnZWSVIBAA/Pz+1ckDpq8N9fX1Vhr/u378PmUxW6jwpoHj+mi6UH4oWFhbc+QCUOkyvJJPJVIY9X9+LWnlbeno6LC0tMWzYMKxbtw7jx4/HzJkz0aVLFwwcOBCDBw9WWSGpjTFjxuCDDz5AQkICPDw8sGPHDhQWFnJD+NoQi8Wlpk9SDlOVN9xcVFSEKVOmYPTo0WjZsmW55/n9999x/vx5tTmD1VFnZfTr1w8ffPABCgoKcPnyZSxYsAA5OTkqr1lCQgLq16+v9joqh5WV17pS/fr11c6jyfy40kyePBl//PEHevbsiXr16qF79+4YOnQoevTooXEdpe2jbm1trTIP8P79+7h58ybs7e1LrUP5HtSkPfPmzUO/fv3QoEEDBAYGokePHhg9ejQaN25cYVsbNGiATZs2QS6X4/bt2zhw4AC+/fZbvPvuu/Dy8kLXrl25+a2BgYFl1qN8TV7/XAKAhg0b4uzZsyrHjIyM4OrqqnKsKj6XlO+zyr4XnZycsG/fPowePZr7cmVpaYmVK1ciIiJC5XN56tSpaNu2LTd8XxFLS0t07doVQPH7YuvWrejXrx+uXr2KJk2aqLSt5JcroDjQ/fnnn3HhwoVSr3/y5qCAkhiUQqGAg4ODSm9cSWX9kdOUMhBRBrfKHsTFixejadOmpd7n9YBZIBCUWo79u2upWCzG6dOnceLECRw8eBCHDx/G77//js6dO+Po0aNl3r88w4cPx/Tp07FlyxbMnj0bmzdvRosWLUr9I1kRZ2dntcUIAJCUlAQAcHFxKfO+v/32G/755x/8/PPParkOMzMzER8fDwcHB5iammLGjBkYMmQITExMuLLK+WpPnjxBQUEBXFxcqqTOynB1deX+iPbq1Qt2dnb44IMP0KlTJwwcOLBSdWpCufjqdXK5XOV3BwcHXL9+HUeOHEF0dDSio6OxYcMGjBkzptxFQSVVdO0Cxe+Jbt264ZNPPim1bIMGDTRuT4cOHfDw4UPs3bsXR48exbp167B06VL89NNPGD9+vMZtDgoKQlBQENq0aYNOnTphy5Yt3Gulb0KhUO0LQ1V8Ljk7OwP4731XUlJSEmxsbCrsTezQoQMePXqEW7duITs7G02aNMHz588B/Pc6/fnnnzh8+DB2796t8v4qKipCbm4u4uPjYWNjozanuqSBAwdi9OjR2L59OxdQuri4IC4uDo6OjipllUG3rosoSR1g0AF3UiNomjbo3XffZUZGRirzIhn7L52Fcg7Rs2fPGAA2e/ZstTqCgoJU5olNnjyZCQQClpOTU6m2VzSf7t1332UA2LFjxxhjjF26dEmjFB3l1a18vh4/flzmfefPn88AsJiYGMZY6XMoP/jgg3LTBg0YMIA1atSIxcfHMx6Px5YvX15hm0vz8ccfM4FAwGQyWaltVM6RK43yOSjvJyoqijHGKizXpEmTKqtTWyhlvmZhYSHz8fFh/v7+3Hy87t27MycnJ7U0Kdu3b2cA2P79+xlj/72+I0aMUDtX69atmZ+fH/f7gAEDSm13SEiIynvjdXK5nE2cOJEBYPfv32eMMbZz585y51CWNmfu9TmcjRo10ip9VHnteV1mZiZr1qwZq1evntb1K+8PgIWFhTHG/pszqrw+SnP+/HkGgP34449qt/n7+7Pg4GDu94iICGZmZqZWTtfPpbLY29uzIUOGqB1v0KBBqfOcNfHDDz8wANwc4/LmxCt/li5dWm6dUqmUAWCTJk3ijinnah4/flyl7PHjxzWa707qPppDSTTWq1cvFBUVqezMIJfLsXLlSpVyLi4uCAwMxG+//aYyD+fUqVO4deuWStmhQ4dCLpfjq6++UjtfUVFRmSmJNLF161asW7cObdq0QZcuXQAAwcHB8PHxwZIlS0rdCULTHStKen01NgCu97O8nXrMzMwAoMzHOHr0aNy+fRszZsyAQCBQSxeiadqgwYMHQy6XY82aNdyx/Px8bNiwAa1bt1ZJ+p6YmIi7d+9yvw8fPhxRUVFqP0Dx9RAVFYXWrVsDQKnlhg0bBqC4p3Pp0qVVVqc+GBkZ4aOPPsKdO3e4FCy9evXCixcv8Pvvv3PlioqKsHLlSpibmyM0NFSljj179qj0Bl+6dAkXL15Ez549uWM+Pj64e/euyrV248YNtawAJTMsAACfz+eGjpXXVUXXkCaGDh2KCxcu4MiRI2q3SaVSFBUVadye18uYm5vD19e3wh2rzpw5U2pGB+XcU2XPfPfu3WFhYYGFCxeqrSxm//a6tmjRAg4ODvjpp59UzhsdHY07d+6gd+/e5bYF0O5zSZu0QYMGDcKBAwdUUnUdP34c9+7d41JAAcXpl+7evVtqb2ZJKSkpWLRoERo3bsz14Hbu3LnU9429vT1atGiBqKgo9OnTB0Dx61va875u3ToAUJkCNXToUADFc49fL2tkZFRqKizyhjF0REsMT/mNdt68eWzTpk1qPw8fPmSMFfdItGvXjvH5fDZ58mS2atUq1rlzZ9a4cWO13rd9+/YxHo/HGjduzJYuXcq++OILZmNjwwIDA5mnp6fK+ZW9HD179mRLly5lq1atYlOnTmUuLi5sx44d5bZd2du1evVqtmnTJrZ+/Xo2b9481q5dO64Hq+SqW8YYO3HiBBOJRMzd3Z3NmTOHrVmzhs2ZM4d16NBBZaWkpj2UU6dOZc2aNWOfffYZW7t2LZs/fz6rV68ec3V1ZVKplDFWeg+lsmd39OjRbPPmzWzbtm0q58nPz2e2trbcc/M6aLjKmzHGhgwZwoyMjNiMGTPYzz//zNq2bcuMjIzYqVOnVMqFhoaW22ta8tzlJSFX0mZFtq51njhxggFgc+bMqfS5cnJymJ2dHXvrrbe43/39/ZmJiQn76KOP2MqVK7nnaNmyZdz9lK9vUFAQ8/T0ZIsWLWLz5s1jNjY2zNbWlj1//pwre/v2bcbn81mzZs3YqlWr2BdffMEcHBzUeu/79+/POnTowObOncvWrVvHPv/8cyaRSFjTpk25HtOkpCQmEAjYW2+9xTZu3Mi2bdvGJbjWtIcyOzubNW/enBkZGbHx48ez1atXsyVLlnC9d8rnWZP2ODg4sKFDh7JFixaxtWvXsokTJzIej8c+/PDDcl+P3r17MycnJzZ58mT2008/sZ9++om9++67TCQSMRsbG/bo0SOu7Lp16xgAFhgYyBYsWMBWr17N3nvvPTZmzBiujPI92rp1a7Zs2TI2a9YsZmpqyjw9PVl6ejpXrqweSsY0/1zSdJU3Y4wlJiYyW1tb5uPjw1asWMEWLFjArK2tWVBQkMoKb+X1FBERoXL/Dh06sE8//ZStXbuWffXVV8zNzY1ZW1uzmzdvVnju0q6HqKgo5ubmxqZPn85+/PFHtmzZMjZo0CDG4/FYixYtWH5+vkr5cePGMQBs6NCh7IcffmBDhgxhANisWbMqPD+p+yigJBUOkZT8oExNTWWjR49mlpaWzMrKio0ePZpdu3at1A/U7du3s4YNGzKhUMgCAwPZvn372KBBg1jDhg3V2rBmzRoWHBzMxGIxs7CwYEFBQeyTTz5R+UNcmteHT0UiEXN1dWXh4eHsl19+KTMNx7Vr19jAgQOZra0tEwqFzMPDgw0dOlRlOEfTgPL48eOsX79+zMXFhZmYmDAXFxc2YsQIlTQspQWURUVF7MMPP2T29vaMx+OVGshNnjyZAWBbt25Vu02bgDI3N5d9/PHHzMnJiQmFQtayZUt2+PBhtXK1OaDcv38/AzRLg1TeuebOnasyjJycnMzGjh3L7OzsmImJCQsKClK71kvulPPdd98xNzc3JhQKWUhICLtx44baOTZv3sy8vb2ZiYkJa9q0KTty5Iha2qCdO3ey7t27MwcHB2ZiYsLc3d3ZxIkTWVJSkkpda9euZd7e3kwgEKi0W9OAkrHioeVZs2YxX19fZmJiwuzs7Fjbtm3ZkiVLWEFBgcbt+frrr1mrVq2YRCJhYrGYNWzYkM2fP5+royznzp1j77//PgsMDGRWVlbM2NiYubu7s8jISO4LbUn79u1jbdu2ZWKxmFlaWrJWrVqpfSH7/fffWbNmzZhQKGQ2NjZs1KhRal8uywsoGdPsc0mbgJKx4hRJ3bt3Z6ampkwikbBRo0axFy9eqJQpK6CcPn068/b2ZkKhkNnb27ORI0eW+vyUprTr4cGDB2zMmDHM29ubicViJhKJWEBAAJszZ06pOwYVFBSwuXPnMg8PD2ZsbMx8fX0rHD4nbw4eY6XMDiekijRt2hT29vY6pUJ5k0yfPh3r16/HixcvuATGpHSffPIJtm3bhgcPHmiUKoUQQoj+0BxKUiUKCwu5uVdKJ0+exI0bN2iujYby8vKwefNmDBo0iIJJDZw4cQKff/45BZOEEGIA1ENJqkR8fDy6du2Kt99+Gy4uLrh79y5++uknWFlZITY2Fra2toZuYo318uVLHDt2DDt37sSePXtw9erVMlMcEUIIITUB5aEkVcLa2hrBwcFYt24dUlJSYGZmht69e+Obb76hYLICt2/fxqhRo+Dg4IAVK1ZQMEkIIaTGox5KQgghhBCiE5pDSQghhBBCdEIBJSGEEEII0QkFlIQQQgghRCcUUBJCCCGEEJ1QQEkIIYQQQnRCASUhhBBCCNEJBZSEEEIIIUQnFFASQgghhBCdUEBJCCGEEEJ0QgElIYQQQgjRCQWUhBBCCCFEJxRQEkIIIYQQnVBASQghhBBCdEIBJSGEEEII0QkFlIQQQgghRCcUUBJCCCGEEJ1QQEkIIYQQQnRCASUhhBBCCNEJBZSEEEIIIUQnFFASQgghhBCdUEBJCCGEEEJ0QgElIYQQQgjRCQWUhBBCCCFEJxRQEkIIIYQQnVBASQghhBBCdEIBJSGEEEII0QkFlIQQQgghRCcUUBJCCCGEEJ1QQEkIIYQQQnRiZOgGEEIIITWJgjHI8osgzSuENK8QeXI55AoGAZ8HkUAAicgYEpExrIRG4PN4hm4uITUCjzHGDN0IQgghxNByCovwSJqDx9IcFCqK/zTyAJT8I1nyd2M+D14SU3hLTGFqTP0z5M1GASUhhJA3WqFcgVspGYiX5aoFkBVRlve0EiPI3hLGAppJRt5MFFASQgh5YyVn5+NKkhT5coXOdYkEfAQ7S+BoJtRDywipXSigJIQQ8kZ6mJ6NGy8z9F5vEwdL+Fib6b1eQmoy6psnhBDyxqmqYBIAbrzMwMP07Cqpm5CaigJKQgghb5Tk7PwqCyaVbrzMQHJ2fpWeg5CahAJKQgghb4xCuQJXkqTVcq6/k6Qo1MPcTEJqA8pzQAgh5I1xKyUDBRoEeStnTsPJPX+UefuaU3/D1tG53Dry/l093txJom0zCal1KKAkhBDyRsguLEK8LFejst2HvY3GbUNUjjHGsGbup7Cv51ZhMKkUL8tFQ1tzylNJ6jy6wgkhhLwRHktzNM4z6desBfyatVA5dufvi8jPzUWH8IEan5P373kD7C21aishtQ3NoSSEEFLnKRjDY2mOVknLX3fmwB7weDyEhA/Q+D4MwCNpDhSUoY/UcRRQEkIIqfNk+UXcdoqVUVRYiPPR++DXrAUcXN20um+honhvcELqMgooCSGE1HnSvEKd7n/97ElkStMR0kfz4W59np+Qmo4CSkIIIXWeNK8QPB3uf+ZAFIyMjdGuRx+t78sDBZSk7qOAkhBCSJ2XJ5dXev5kbnY2Lv95BE3ahcLC2kbr+7N/z09IXUYBJSGEkDpPrsP8yUvHDxev7q7kcLeu5yekNqCAkhBCSJ0n4Fd+wPvM/t0QmZqhZefuBjk/IbUBBZSEEELqPJFAUKk5lLK0VNy8cAatu/WEUGxaqXPz/j0/IXUZBZSEEELqPInIuFJzKM8d2gt5URFCtEhm/jr27/kJqcsooCSEEFLnVTagO7M/Cla2dmrbMFbX+QmpLXiMUfp+QgghdZuCMRx8kKxTcvPKMubz0NvXEXwezaMkdRf1UBJCCKnz+DwevCSmOuWirAweAG+JKQWTpM6jgJIQQsgbwVtiqtNe3pXBAHhJKreYh5DahAJKQgghbwRTYyN4Womr9ZyeVmKYGhtV6zkJMQQKKAkhhLwxguwtIRJUz58+kYCPIHvLajkXIYZGASUhhJA3hrGAj2BnSbWcK9hZAuNqCl4JMTS60gkhhLxRHM2EaOJQtT2HTRws4WgmrNJzEFKTUEBJCCHkjeNjbYYmDhYAAKZQ6LXuJg6W8LE202udhNR0FFASQgh5I8ke38PjkwdhrKe/hCIBH+1cbSiYJG8kCigJIYS8caRSKY4cOQJfJ3v09HXmVn9rmy1SWd7TSoxuXvY0zE3eWJTLgBBCyBuFMYY9e/ZALBajR48eMBbw0dxJgoa25ngszcEjaU7xjjqMgTEGHp/P3Y/P43G5LI35PHhLTOElMaXUQOSNR+8AQgghb5SLFy8iISEBY8aMgVD4X4+iqbERAuwt4W9nAVl+EY6dvQCFUAx3bx8kvUhGYV4e/Hy8IREZQyIyhpXQiHbAIeRfNORNCCHkjfHq1SscP34crVq1gpeXV6ll+DwerEXGkD7+B+L0JLSpZwOLtKdIuXoWzZys4CUxhbXImIJJQkqggJIQQsgbQaFQICoqClZWVujatWuF5TMyMmBpWZxeSCwWIzc3t6qbSEitRQElIYSQN8LZs2eRlJSE/v37w9jYuNyycrkcWVlZagElY9W9GzghtQMFlIQQQuq8pKQknDp1Cu3bt4erq2uF5TMzMwEAVlZWAIoDSgDIy8urukYSUotRQEkIIaROKyoqwp49e2Bvb4/Q0FCN7iOTyQBApYcSAA17E1KGN3KVt4IxyPKLIM0rhDSvEHlyOeQKBgGfB5FAQCv4CCGkDjlx4gRevXqFd999FwKBQKP7ZGRkAKCAkhBNvVEBZU5hER5Jc/BYmWMMxUlpS86I4QFgxV9MYcznwUtiCm/KMUYIIbVSYmIizp8/jy5dusDR0VHj+2VkZEAoFHJphSigJKR8b0SUVChX4FZKBuJluWoB5OvTq0v+XqhguJ+WjXtp2fC0EiPI3hLGApolQAghtUFBQQH27NkDV1dXtG3bVqv7ymQybv4kQAElIRWp8wFlcnY+riRJkS9XAFAPICuiLB8vy8WLrHwEO0toay1CCKkFYmJikJWVhVGjRoHP164zoGTKIAAwNjYGn8+ngJKQMtTp7raH6dk49zSNCyZ1lSdX4NzTNDxMz9ZLfYQQQqrGw4cPceXKFXTt2hW2trZa3//1gJLH40EsFtMqb0LKUGcDyofp2bjxMqNK6r7xMoOCSkIIqaHy8vKwd+9eeHt7o2XLlpWq4/WAEqDk5oSUp04GlMnZ+VUWTCrdeJmB5Oz8Kj0HIYQQ7UVHR6OgoAB9+/YFrxKZOoqKipCdna0yhxKggJKQ8tS5gLJQrsCVJGm1nOvvJCkK9TScTgghRHd37tzBzZs30aNHD7WAUFPKpObUQ0mI5upcQHkrJQMF1RTk5f27epwQQojhZWdn48CBA/Dz80OTJk0qXc/rSc2VKKAkpGx1KqDMLixCvCxXo5XcD2Nv4qvxI/F2cAOMal4f88YNx+M7sVqfM16Wi5zCIu0bSwghRG8YYzhw4AAAoE+fPpUa6lZ6Pam5kkgkooCSkDLUqYDysTQHmnyEPIq7ic9G9Ufyk0QMff//MOT96UhKeIwvRg/Cs0cPtDon79/zEkIIMZybN2/i7t27CA8Ph5mZmU51ZWRkQCQSwcTEROU49VASUrY6E1AqGMNjaY5GvZPbViyGiUiEhdv3oe+499D/nclYsG0fFAoFtiz9RqvzMgCPpDlQMG0zXBJCCNEHmUyG6OhoNG7cGP7+/nqpr7T5l8qAktHnPSFq6kxAKcsv4rZTrMidKxcR1CYEFtY23DFrB0cEtGyDv08eQ262dimBChXFe4MTQgipXowx7Nu3DyYmJujRo4de6iwtZRBQHFAqFAoUFhbq5TyE1CV1JqCU5mn+Bi8sKIBQKFI7biIWo6iwAE/u363S8xNCCNGPK1eu4NGjR+jbty+3PaKuygsoAdp+kZDS1KmAUtMp2C5ePrh342/I5XLuWGFBAe7fvAoASE1+odW5eaCAkhBCqltaWhpiYmIQHBwMX19fvdVLASUh2qszAWWeXK7xPt09Rkbgefwj/Pi/j/DkwT0k3ruLlTOnQJryEgBQkK/d1lrs3/MTQgipHgqFAnv27IG5uTm6d++ut3oLCwuRk5NT5hxKgAJKQkpjZOgG6Itcw/mTABA2fAxeJT3Hvl9W4+SePwAAPoFN0O+dydj103KITE2r9PyEEEJ0c+HCBTx58gRjx45VW42ti7JSBgEUUBJSnjoTUAr42uUcGzV9JvqNew9PHvwDU3NLePj5Y8v3CwEALp4+VX5+QgghlZOcnIwTJ06gbdu2cHd312vd5QWUIlHx3HsKKAlRV2cCSpFAAB6g8bA3AJhbSeAf3Jr7/eaFM7B1ckY9b+3m4vD+PT8hhJCqJZfLsWfPHtjY2KBTp056r7+8gJLH41Fyc0LKUGfmUEpExloFk687d2gvHty6jvAxE8Dna/e0MMZQkJGO/Px8HVpACCGkIqdOncLLly8xYMAAGBnpv09EJpNBLBbD2Ni41NspuTkhpaszPZQSUelv/tLEXf4LO378Hk3bhcJcYo37N67iz92/o1lIJ/QeM177k/N4OHn4AI5I0+Dk5AR3d3fux9zcXPv6CCGEqHn27BnOnj2L0NBQODs7V8k5MjIySl2Qo0QBJSGlqzMBpZXQCMZ8nkbJzW0dncDnC7B3/WrkZmfDwdUNI6Z+gj6REyGoxDdeYz4PY0cMw9MnT5CYmIh79+7h4sWLAAAbGxuVANPGxkanPWYJIeRNVFhYiKioKDg7O6N9+/ZVdp6yUgYpicVi5OVplwmEkDdBnQko+TwevCSmuJ+WXeHQt5O7J75Yv00v5+UB8JaYwsHeEg729mjevDmA4g+lxMRE7uf69esAAHNzc7i7u8PNzQ0eHh5wdHTUeoidEELeNMePH4dUKsXEiRMhqMI56xkZGXBzcyvzdrFYjKysrCo7PyG1VZ0JKIHiwO5emnbbJuqKAfCSqKcZsrS0RGBgIAIDAwEAeXl5ePJvD2ZiYiKOHTsGuVwOExMTuLm5cT2Y9erVK3PuDiGEvIni4+Nx8eJFdO/eHfb29lV6Lk16KFNSUqq0DYTURnUqoDQ1NoKnlRjxsuqb3+JpJYapccVPo0gkQv369VG/fn0AQFFREZ4/f46EhAQ8efIE58+fx4kTJ8Dn8+Hi4qIyTK6v7cQIIaS2yc/Px549e+Dh4YG33nqrSs9VWFiI3NxcmkNJSCXUqYASAILsLfEiKx95ckWVn0sk4CPIvuxvsuUxMjLiAkageNeHly9fcj2Yt27dwvnz5wEADg4O3BC5u7t7uR92hBBSlxw5cgS5ubmIiIio8vnnMpkMQOkpg5QooCSkdHUuoDQW8BHsLMG5p2lVfq5gZwmMBfqZ/8jn8+Hk5AQnJye0atUKjDFIpVIkJiYiISEB8fHx+PvvvwEAVlZWKj2Y9vb2tNCHEFLn3Lt3D9euXUN4eDisra2r/Hzl5aBUEovFKCwsRFFRUZWkLSKktqqT7wZHMyGaOFjixsuMKjtHEwdLOJoJq6x+Ho8Ha2trWFtbo0mTJgCA7OxslYU+sbGxYIxBLBarLPRxdnau0knrhBBS1XJycrB//374+vpyix2rmqYBJVC8W46FhUW1tIuQ2qBOBpQA4GNtBgBVElQ2cbDk6q9OZmZm8Pf3h7+/PwCgoKAAT58+5QLMU6dOobCwEEZGRnB1deV6MF1dXSEUVl3wSwgh+nbo0CEUFRWhb9++1TYCI5PJYGZmVm7PozKgzMvLo4CSkBLqbEAJFAeV5iZG+DtJqpc5laJ/h9OrsmdSGyYmJvD29oa3tzeA4i3JXrx4wS30uXLlCk6fPg0ej0cJ1wkhtUZsbCzi4uIwaNCgag3aKlrhDaj2UBJC/lOnA0qgePi7m5c9bqVkIF6Wq/V+38rynlZiBNlb6m3OZFUQCASoV68e6tWrB6B4S8hXr15xPZj//PMPl3Dd1tZWZaGPtbU1zcMkhBhcZmYmDh06hEaNGiEgIKBaz61JQCkSiQBQQEnI6+p8QAkUL9Rp7iRBQ1tzPJbm4JE0h9tR5/UAs+TvPIUcDews4SUx1Sg1UE3D4/Fgb28Pe3t7BAcHA/gv4bqyF/P1hOvKH0q4Tgipbowx7N+/H3w+H7179672L7kZGRnw8PAotwz1UBJSutoXJenA1NgIAfaW8LezgCy/CNK8QkjzCpEnl0OuYBDweRAJBJCIjHHx5HFkp6UgYNw4Qzdbr15PuJ6bm6uScD0mJgZyuRxCoRBubm5cL2a9evVoRSMhpEpdu3YN9+/fx4gRI2Bqqr5hRFWTyWQV9lAKBAKYmJhQQEnIa97ICIHP48FaZAxrUdk70mT5eGL3jauQSqWQSCTV17hqJhaL0aBBAzRo0ABAccL1Z8+ecQGmMuG6QCBQSbju5uZGCdcJIXqTnp6OI0eOoGnTptznUXXKz89Hfn6+Rnl+KRclIereyIBSEw0aNICRkRHi4uLQrl07Qzen2hgZGcHDw4Mb9lEmXFcOkd+4cQPnzp0DUJxwXRlgenh4VPjNnhBCSsMYw969eyEWi9GjRw+DtEGTlEFKFFASoo4CyjIIhUI0aNAAsbGxb1RA+bqSCddbt24NxhjS09O5HszHjx/jypUrAACJRKIyD9POzo4W+hBCKnTx4kUkJCRgzJgxBktxRgElIbqhgLIcAQEB2LFjB1JTU2Fra2vo5tQIPB4PNjY2sLGxQdOmTQH8l3Bd2Yt569YtlYTryh9KuE4Ied2rV69w/PhxtGrVCl5eXgZrBwWUhOiGAspy1K9fHyYmJoiNjUVoaKihm1NjvZ5wPT8/XyXh+okTJ7htypQJ1z08PODq6goTExMDt54QYigKhQJRUVGwsrJC165dDdoWmUwGc3Nzjb70ikQipKenV0OrCKk9KKAsh7GxMfz8/BAXF0cBpRaEQiF8fHzg4+MDoDjhelJSEhdgXr58mUu47uzsrNKLaWZW/TsQEUIM48yZM0hKSsK4ceNgbFz2IsnqoEkOSiXqoSREHQWUFQgMDMStW7fw8uVLODg4GLo5tZJAIICrqytcXV3Rtm1bLuG6coj8zp07+OuvvwAUJ1wvudBHIpHQPExC6qCkpCScPn0a7du3h6urq6GbQwElITqigLICPj4+EIlEiI2NRefOnQ3dnDqhZML1Fi1aACgeblL2YCYmJuLatWsAAAsLC5UeTAcHB0q4TkgtV1RUhKioKDg4ONSY0Z+MjAyN53CKxWLk5+dDoVDQ5xEh/6KAsgICgQANGzZEbGwsOnXqRL1lVcTKygpBQUEICgoC8F/CdWUv5pEjR6BQKLiE68oAkxKuE1L7nDhxAqmpqXj33XdrzEI9mUymUQ5K4L/dcvLy8gySgJ2Qmoj+EmsgMDAQ169fR1JSElxcXAzdnDfC6wnXCwsLVRKunz17FgUFBdz+5codfdzc3Li9dusiBWMV7vIkERnDSmgEPn35ITWQcsOELl26wNHR0dDNAVC8kLCgoECrIW+g+IsvBZSEFKOAUgNeXl4wNTVFbGwsBZQGYmxsDE9PT3h6egIoXh2anJzMBZjXr1/nEq47OjqqDJPXhYTrOYVFeCTNweOK9qGXFf/fmM+Dl8QU3rV0H3pSNxUUFGDPnj3cfOqaQiYrfuNUJqAkhBSjvzQa4PP5aNSoEeLi4tCtWzca9q4B+Hw+nJ2d4ezsrJJwPSEhAYmJiXj48CEuX74MQDXhuoeHB2xtbWvNa1goV+BWSgbiZblqASR7rWzJ3wsVDPfTsnEvLRueVmIE2VvCWEBzvYhhxcTEICsrC6NGjapRcw+VOSi1HfKmgJKQ/1BAqaHAwEBcuXIFT58+hZubm6GbQ15TMuF6s2bNAABZWVkqC32UCddNTU1VejCdnJxqzDyukpKz83ElSYp8uQKAegBZEWX5eFkuXmTlI9hZAkczw+xCQsjDhw9x5coV9OzZs8ZtFKHsoTQ3N9eoPAWUhKijgFJD7u7usLCwQGxsLAWUtYS5uTkaNWqERo0aAVBPuP7nn3+iqKgIxsbGXMJ1d3f3GpFw/WF6Nm68zNBbfXlyBc49TUMTB0v4WFOuT1K98vLysHfvXnh7e6Nly5aGbo6ajIwMWFhYaPzF0sjICAKBgAJKQkqggFJDPB6PG/YOCwurUcM1RDNlJVxXDpNfvHgRp06dUkm4rlzoU50J1/UdTJakrJeCSlKdoqOjUVBQgL59+9bI6Sba5KAEiv8eUC5KQlRRQKmFwMBAXLx4EQkJCQbdc5boR8mE6+3atQNjDCkpKVwPZsmE63Z2dirD5FWVcD05O7/KgkmlGy8zYG5iRMPfpFrcuXMHN2/eRL9+/TSeo1jdtA0oAUpuTsjrKKDUQr169SCRSBAbG0sBZR3E4/Hg4OAABwcHtYTryl7Mq1evAlBNuO7h4QEHBwedA8xCuQJXkqS6PgyN/J0kRTcve1qoQ6pUdnY2Dhw4AD8/PzRp0sTQzSlTRkYGN3KhKbFYjLy8vCpqESG1DwWUWuDxeAgICMDVq1fRq1evGrmQg+hXaQnXSy70KZlwvWQPpouLi9YJ12+lZKDg3wU4VS3v39XjzZ0k1XI+8uZhjOHAgQMAgD59+tTIoW6guJ3aJDVXoh5KQlRRQKmlwMBAnDt3Do8fP4avr6+hm0OqmVgshp+fH/z8/ACoJ1w/c+aMSsJ1ZYBZUcL17MIixMs0++MUe/E85kQMLvW2hdv3o0HTYI3qiZfloqGtOeWpJFXi5s2buHv3LoYOHVqtc5C1lZeXh8LCwkoNeb969aqKWkVI7UN/SbTk6OgIW1tbxMbGUkBJyky4rhwiv3btGs6ePQvgv4TrHh4eXNYApcfSHLU8kxXpNfod+AY1VTnm5OGp8f15/543wL72J34nNYtMJkN0dDQaN24Mf39/QzenXMoclDSHkhDdUECpJeWw98WLF1FUVET7SBMVJROuv/XWW2CMIS0tjevBLJlw3draurj30t0dz8ydtc4z2Si4Ndr0CK90WxmAR9Ic+NtZ0DaNRG8YY9i3bx9MTEzQo0cPQzenQtomNVeigJIQVRQNVUJgYCBOnz6NBw8eoGHDhoZuDqnBeDwebG1tYWtryyVcz8zMxJMnT7hezHtPnsO3+4BK1Z+blQUTkQiCSn6xKVQU7w1uLTKu1P0Jed2VK1fw6NEjjBo1iksAXpPJZDLweDyNk5oriUQi5ObmgjFWY+eHElKdKKCsBHt7ezg4OCAuLo4CSqI1CwsLlYTr91/JcCs1G8WD0JpbNXs68nKywRcI4B/cGmNmfA7fIO1X0krzCimgJHqRlpaGmJgYBAcH15opQcqk5trmFhaLxWCMoaCgAEIhpeAihALKSgoMDOQWYBh6VxVSu2UVATzwNB7yNjI2xlvde6N5aGdYWtvgyYN72PfLT/j87QGYv20vvBsFaXxuHooDSkJ0pVAosGfPHpibm6N79+6Gbo7GKpODElDdfpECSkIASkJXSQEBASgsLMT9+/cN3RRSy+XJ5VrNn2zYvCVmrFiLLoNGoGXnMAx890Ms/P0AwAO2fL9Qq3Ozf89PiK7Onz+PJ0+eoH///rXqS3ZGRkalEq7Tft6EqKKAspJsbGzg4uKC2NhYQzeF1HJyhbbLcdQ5e3ihZecwxF48D7mWAaI+zk/ebMnJyTh58iTatm0Ld3d3QzdHK8ohb21RQEmIKgoodRAQEID79+8jPz/f0E0htZiAr58J/XbOLigqLEB+bo5Bzk/eTHK5HHv27IGNjQ06depk6OZopbJJzQEKKAl5HQWUOggICIBcLsfdu3cN3RRSi4kEAi2X45Qu+UkiTIQiiEy1SCLNFMhKT0dycjIUiurZpYfULadOncLLly8xYMCAWpdGLTc3F0VFRZWaQykUCsHj8SigJORftevdX8NYWVnBzc0NcXFxNXqfWlKzSUTGYDLNy8vSUmFlY6tyLP5uHK6cOIpmIZ20Wq3KwMOda1dw/tFdGBkZcTk0XVxc4OLiAltbW61Xv5I3x7Nnz3D27FmEhobC2dnZ0M3RWmWTmgPFKcEoFyUh/6GAUkeBgYE4cuQIcnJyYGpqaujmkFpIomXKnu+nvwcTkQh+zVrAysYOTx/eQ8wfm2EiEuPtj/6nVV08Hg/D+4UjN/0tPH/+HM+fP8eDBw9w6dIlAMU7AZUMMF1cXGBjY0N59wgKCwsRFRUFZ2dntG/f3tDNqZTKJjVXooCSkP9QQKmjRo0a4fDhw7h79y6aN29u6OaQWshKaARjPg+FGi6OadUlDGcORGH/hjXIzc6EpbUtWnfrhaHv/x+cPby0Orcxnwc7C1PwLT3g4eHBHc/Ly0NSUhIXZN69exd//fUXgOKhvteDTIlEQkHmG+b48eOQSqWYOHEiBAKBoZtTKTKZDHw+v9J7jVNASch/KKDUkbm5OTw9PREbG0sBJakUPo8HL4kp7qdla5Q+qPeY8eg9ZrzO5+UB8JaYlrrtokgkgpeXF7y8/gtQc3JyuCAzKSkJcXFxOH/+PFfexcVFJdC0srKiILOOevz4MS5evIju3bvD3t7e0M2ptMomNVcSi8XIy8vTc6sIqZ0ooNSDgIAAHDx4EFlZWVpv30UIUBzY3UvLrtZzMgBeEs2naZiamsLHxwc+Pj7csezsbK4XMykpCTdv3sS5c+e48q8HmRYWFhRk1nL5+fnYu3cvPDw88NZbbxm6OTqpbFJzJbFYDJlMiwnQhNRhFFDqgb+/Pw4dOoTbt2+jVatWhm4OqYVMjY3gaSVGvKz6hs88rcQwNdbtI8DMzAz169dH/fr1uWOZmZkqw+VXr17FmTNnuPIlh8pdXFzoS1gtc+TIEeTm5iIiIqLWfzmobFJzJZFIhBcvXuixRYTUXhRQ6oGpqSm8vb0RFxdHASWptCB7S7zIykeevOrT94gEfATZV75npjwWFhawsLBAgwYNABTn+svMzOQCzOfPn+PSpUvc3DMLCwsuuFT2ZlZ2ThupWvfu3cO1a9cQHh4Oa2trQzdHZzKZDC4uLpW+P82hJOQ/FFDqSWBgIPbs2VPpJLmEGAv4CHaW4NzTtCo/V5CtKYwF1ZMOiMfjwdLSEpaWlmjYsCGA/xJKlxwuv3DhAjcfzcrKSm24XJlImhhGTk4O9u/fD19f3zoxX5wxppchbwooCSlGAaWe+Pn5QSAQ4Pbt22jTpo2hm0NqKUczIZo4WOLGy4wqO8fLGxdxIDUJI0eONNiXHx6PB4lEAolEgkaNGgEo/gOfnp6uEmSePXsWBQUFAABra2uVINPZ2Rkikcgg7X8THTp0CEVFRejbt2+tH+oGigNkuVyuc0BZVFSEwsJCGBtrl/6LkLqGAko9EYlEqF+/PmJjYymgJDrxsS4e7r3xMgNMoQBPj4nFmzhYwrJTO2zduhXr16/HyJEj4eTkpLf6dcHj8WBjYwMbGxsEBgYCKA4y09LSVIbL7927h8LCQgCAjY2NynxMJycnCIVCQz6MOik2NhZxcXEYNGhQpfa9rol0zUEJqG6/SAEledNRQKlHAQEB2LVrF9LT0+vE/CJiONYsH4lnDsO9TRdADwGl6N/hdEczIQAzvPPOO9i2bRs2bNiAIUOGwNfXV/dGVwEejwdbW1vY2toiKCgIAKBQKJCamqoSZN69exdFRUUAADs7O5U5mU5OTjAxMTHkw6jVMjMzcfDgQQQEBHCBfl2gyy45SiUDSl3qIaQuoIBSjxo0aABjY2PExsYiJCTE0M0htRRjDPv37wcvOwNhPg74R5qHeFkueIBGeSqVlOU9rcQIsrdUmTNpbm6OiIgI7Nq1C1u3bkXv3r0RHBys50dSNfh8Puzt7WFvb89teapQKJCSkqIyXB4XFwe5XA4ejwd7e3uV4XInJ6dat++0ISivRYFAgF69ehm6OXqla1JzQDWgJORNR5+oemRiYoIGDRogLi6OAkpSaVevXkV8fDzefvttmIlEaO4kQkNbczyW5uCRNIfbUadkgMkYA5/H43435vPgLTGFl8S0zNRAJiYmGDZsGKKjo3HgwAFIpVJ07ty5Vs6P4/P5cHR0hKOjI5o1awYAkMvlePnypVqeTIVCAT6fDwcHB5VFPw4ODhRkvubatWu4f/8+RowYUee2llUuyNHleqeAkpD/0KenngUGBuL3339HSkpKrd5BghhGRkYGjh49iqZNm6okEDc1NkKAvSX87Swgyy+CNK8Q0rxC5MnlSHmVigypFAF+DSARGUMiMoaV0KjUHXBex+fz0atXL1hbWyMmJgYymQx9+/atE4GVQCCAs7MznJ2dud7XoqIilSDz+fPnuH79enFA/m9QWnJOpr29fa3dVlBX6enpOHLkCJo2bcqlgKpLdF3hDYBbFEYBJSEUUOqdr68vhEIh4uLi0LFjR0M3h9QijDEcOHAAJiYmCAsLK7UMn8eDtcgY1qL/FgBcSXqE66eiMTIkuFJbyPF4PLRt2xZWVlaIiopCZmYmhg4dWifT9BgZGXHBolJhYSGSk5O5ADMxMRFXr14FYwwCgQBOTk4qczLt7e0rvVVfbcEYw969eyEWi9GjRw9DN6dK6JrUHCj+QiYUCimgJAQUUOqdkZERGjZsiNjYWISGhtbK4UNiGLdu3cL9+/cxbNgwrdLhmJubgzGGnJwcnXadCQgIgIWFBbZv345ffvkFo0aNgkQiqXR9tYWxsTFcXV3h6urKHSsoKMCLFy+4ofLHjx/j8uXLAIrf48qeT2WgaWtrW6eCzL/++gsJCQkYM2ZMnV01L5PJVF7zyqL9vAkpRgFlFQgICMCNGzeQnJxcY1KykJotKysLhw8fRkBAAJf8W1PKIFIfe8m7u7vjnXfewZYtW7Bu3TqMHDlSp51EaisTExO4u7vD3d2dO5afn89tKZmUlIQHDx7g0qVLXPnXg0wbG5ta+YUyJSUFx48fR+vWreHl5WXo5lQJfSQ1V6Lk5oQUo4CyCnh7e0MsFiM2NpYCSqKR6OhoAEDPnj21vq8yL2BWVpZe2mJra8ulFdq4cSMGDx5cJ+fQaUsoFMLT0xOenp7csby8PJV9y+/evYu//vqLK18ywHRxcYFEIqnRQaZCocCePXsgkUjQpUsXQzenymRnZ0OhUFBASYgeUUBZBQQCAfz9/REXF4cuXbrU6D8gxPDu3LmD27dvY+DAgZVKYaK8j74CSmWdERER2L17N7Zv345evXqhRYsWequ/rhCJRPDy8lLpycvJyVHpyYyLi8P58+e58q9vKWllZVVjPiPOnDmDpKQkjBs3rk4n6tZHUnMlsViMnJwcneshpLajgLKKBAYG4urVq3j+/Dnq1atn6OaQGio3NxeHDh1CgwYNKp002sjICGKxGJmZmXptm7GxMYYMGYKjR4/i4MGDSE9PR9euXWtM8FNTmZqawsfHR2WVfnZ2tlr6onPnznHlXw8yLSwsqv15TkpKwunTp9G+fXu9zC2syWQyGQDdkporiUQipKam6lwPIbUdBZRVxMPDA2ZmZoiNjaWAkpTp6NGjKCwsRO/evXUKIMzNzfXaQ6nE5/PRo0cPSCQSHDlyBDKZDP37968TaYWqk5mZGerXr4/69etzxzIzM1WCzKtXr+LMmTMAil/P14NMXefHlqeoqAhRUVFwcHBAaGholZ2npsjIyIBAINBLbk0a8iakGP1VqCJ8Ph+NGjVCXFwcunfvTr06RM2DBw9w/fp1hIeH69xTUlUBpdJbb70FKysr7N69G5s2bcLw4cPrZFqh6mRhYQE/Pz/4+fkBKF4oUjLIfP78OS5dusQFKxYWFirzMZ2dnXXa5aWkEydOIC0tDRMmTHgj8m7qI6m5EgWUhBSjgLIKBQYG4vLly0hMTISHh4ehm0NqkPz8fBw4cABeXl5o3ry5zvVZWFhAKpXq3rBy+Pv7Y8yYMdi+fTvWr1+PUaNG0Z71esTj8WBpaQlLS0tupT9jDDKZTKUn88KFC1yaGisrK7WeTG0D/cTERJw/fx5dunSBo6Oj3h9XTaSPHJRKYrEYBQUFkMvlb0QwTkhZKKCsQm5ubrC0tERsbCwFlETF8ePHkZOTg4iICL30kpiZmeHp06d6aFn53NzcuLRC69evx4gRI2hKRxXi8XiQSCSQSCRo1KgRgOIgMz09XSXIPHv2LAoKCgAA1tbWKkGms7NzmXlNCwoKsGfPHri6uqJt27bV9rgMLSMjQ285VpUBfF5ent56jAmpjSigrEI8Ho/LSdmzZ886lfiYVF5CQgIuX76MsLAwvfXwWVhY6H1RTllsbGzwzjvvYPv27di4cSMGDRqkde5MUnk8Hg82NjawsbHhFnIxxpCamsoFmM+fP8e9e/dQWFgIoDgVVMleTCcnJwiFQsTExCArKwujRo16oz6fZDKZSo5RXZTcz5sCSvImo4CyigUGBuLChQuIj4+Ht7e3oZtDDKywsBD79u2Dq6srWrVqpbd6zc3NUVhYiIKCApiYmOit3rKYmppi9OjRiIqKwu+//46ePXvq9fEQ7fB4PNjZ2cHOzg6NGzcGUJxTUhlklsyTWVRUBKB4uFwmk8Hf3x85OTmwtLSs06mClBQKBTIzM/WywhtQDSgJeZNRQFnFnJ2dYW1tjdjYWAooCU6ePAmZTIbhw4frtUdIuQI4MzMTtra2equ3PMq0QjExMYiOjoZUKkW3bt1oAVoNwefzYW9vD3t7ezRp0gRAcTCVkpKC+Ph4HD9+HEKhEPfu3cOdO3fA4/Fgb2+vMlzu5ORU51b06zOpOUABJSFKdeuTogZSDntfuXIFvXv3pknbb7Dnz5/jwoUL6NixI+zt7fVad8ndcqoroASKr+/u3btDIpHg8OHDXFqhN6Gnqzbi8/lwdHTE+fPnwefzMWnSJJibm+Ply5dqeTIVCgX4fD4cHBxUhssdHR1r9eeYvpKaKxiDLL8IqYWAS4v2eFRkgpdPUiHg8yASCCARGUMiMoaV0Ah8+pJF3gAUUFaDwMBAnD17Fg8fPqQt7N5Qcrkce/fuhaOjI9q1a6f3+kvu520IrVq1gpWVFXbu3MmlFdJHjj+if3fu3MHNmzfRv39/LqhS7kMeHBwMoDgvZXJyssqczOvXr4MxBoFAAEdHR5Ug097evtYEmbomNc8pLMIjaQ4eS3NQqGAAABtvP+Tw+MjJKV4YxQPAik8DYz4PXhJTeEtMYWpMf3JJ3UVXdzVwcHCAnZ0d4uLiKKB8Q509exYpKSlVludPKBTCyMio2hbmlMbPzw+RkZHYtm0bl1bIxsbGYO0h6rKzs3HgwAE0bNiQm2tZGiMjI9SrV09lBX9hYSEXZD5//hyJiYm4evUqF2Q6OTmp5Mm0s7OrkQt9MjIyuN2ltFEoV+BWSgbiZbnFAWOJ23h81fd0ydsKFQz307JxLy0bnlZiBNlbwlhQ854XQnRFAWU14PF4CAwMxPnz51FYWEjDgW+Yly9f4vTp02jXrh2cnZ2r5Bw8Hq/Kk5trol69eipphYYPHw43NzeDtokUY4zhwIEDAIDw8HCt57oaGxvD1dVVZVvGgoICvHjxguvJfPz4MS5fvsyVd3JyUunJtLW1NXiQWZmk5snZ+biSJEW+XAFANWDUhLJ8vCwXL7LyEewsgaOZUMtaCKnZKKCsJgEBATh58iQePHgAf39/QzeHVBOFQoF9+/bBxsamyre0qwkBJVCcB1GZVui3337DwIED6ZqvAW7evIm7d+9i6NChektvY2JiAnd3d5UUPPn5+dwweVJSEh48eIBLly5x5ZXD68og08bGploXcmmb1PxhejZuvMzQ2/nz5Aqce5qGJg6W8LGmNEOk7qCAsprY2dnByckJsbGx9Mf1DfLXX3/h2bNnGDduXJWvlrWwsKgRASVQvPJ19OjR2LNnD/744w+EhYXhrbfeMnSz3lgymQzR0dFo3LhxlX/+CIVCeHp6wtPTkzuWm5urEmTevXsXf/31F1e+ZIDp4uICiURSZUGmTCbTeOGavoPJkpT1UlBJ6goKKKtRQEAATp06VW25AolhpaWl4cSJE2jdunW1DPuamZkhLS2tys+jKSMjIwwaNAgSiQRHjhxBeno6wsLCDD7k+aZhjGHfvn0wMTFBz549DdIGsVgMb29vldRpOTk5XJD5/PlzxMbG4vz58wAAkUikEmC6uLjobe/tjIwMeHl5VVguOTu/yoJJpRsvM2BuYkTD36ROoICyGgUGBuL48eP4559/EBQUZOjmkCqk/CNubm6Ozp07V8s5q3O3HE3xeDx07doVEokEhw4dQkZGBgYOHEjziKvR5cuX8ejRI7z99ttlbsFoCKampvDx8YGPjw93LCsrS6Un88aNGzh79ixX/vV9yy0sLLQKMjVNal4oV+BKkrRSj0tbfydJ0c3LnhbqkFqPAspqJJFIUK9ePcTFxVFAWcf9/fffSEhIwOjRo6utN9rc3Bw5OTmQy+U1LoVLixYtYGlpiZ07d+LXX3/FiBEjaJu6apCamopjx46hRYsWKoFbTWVubo769eujfv363LHMzEyVHJlXr17FmTNnuPKvB5nKFFqlycrKAmOswoDyVkoGCv5dgFPV8v5dPd7cSVIt5yOkqlBAWc0CAwMRExODvLy8GtVbQPRHJpMhJiYGzZo1q9bdkZR/SLOzs/W2C4g+NWjQQC2tUHUmYX/TKBQK7N27F+bm5ujWrZuhm1NpFhYW8PPzg5+fH4Di3v+MjAyV4fJLly5xO9VYWFioDJU7OztzX140SWqeXViEeJnmu948j3+E7Su+xZ2/LyNLlg4753oICR+AfuPeg1CsWS7WeFkuGtqaU55KUqvR1VvNGjVqhCNHjuDu3bto2rSpoZtD9EyZmkUoFKJ79+7Veu6Su+XUxIASAFxcXNTSCpVcIUz05/z583jy5AnGjh1bp+Zs83g8WFlZwcrKCg0bNgRQ/L6TyWQq+5afP38e+fn5AIoDSBcXF67nvrzn47E0Ry3PZFleJT3DzKG9YWpugZ6jImFuZY1716/g95VL8CjuJmb+uFGzx/TveQPsa+b7lhBNUEBZzSwtLeHh4YHY2FgKKOugmzdv4sGDBxg+fHi190AberccTUkkEowbNw5//PEHfvvtNwwYMAABAQGGbladkpycjJMnT6Jt27ZvRMDO4/EgkUggkUjQqFEjAMVBZnp6uspw+ZMnTwAAK1asgLW1tcpwubOzM0yEQjyW5micZ/LU3l3IzpDh6y174F6/uAe1+7C3wRQMJ/fuQJZMCnMrSYX1MACPpDnwt7OgbRpJrUUBpQEEBAQgOjoa2dnZNI+sDsnKysKRI0cQGBjIDc9VJ+W1VNMW5pRGLBZj1KhR2LdvH3bu3AmZTIY2bdpUaz7CukoulyMqKgo2Njbo1KmToZtjMDweDzY2NrCxsUFgYCAA4PDhw/jnn3/QqVMnLsi8d+8eCgsLAQBOnj6wf6uLxufIyS5+r0ns7FSOSxwcwOfzYWSsec9woaJ4b3BrES1YI7UTBZQG0KhRI0RHR+POnTto0aKFoZtD9CQ6Oho8Hg89evQwyPn5fD7MzMxqfA+lkpGREQYMGACJRIKYmBhIpVL06NGD0grp6NSpU0hJScH48eOrPPdpbZOZmQkbGxs0btyY23pSoVDg1atXSEpKQmJmPgoY0/iLTWCrttiz9gf8+L+PMOzDj2EhscY/167g6Lbf0Gv0OxBpuZ+9NK+QAkpSa9GnjQGYmZnBy8sLcXFxFFDWEXfu3MHt27cxaNAgg/Y615TdcjTF4/HQuXNnSCQSHDhwADKZDIMGDapTc/6q09OnT3H27FmEhoZW2TaftZlMJoO9vb3KMT6fDwcHBzg4OEDxQoZ4meZD3s1COmHE1E+w6+cVuPznUe74oPemYuS0T7VqGw/FASUhtRV1BRhIYGAg4uPja8XwJClfbm4uDh48CD8/P4PPBaxtAaVS8+bNMXLkSMTHx+PXX3+tlY/B0AoLC7Fnzx44Ozujffv2hm5OjaTcx7sseXK51vt029dzQ6MWb+G9eYsxY8U6dB40HLt/XoFDm3/Rqh727/kJqa0ooDSQhg0bgs/n4/bt24ZuCtHRkSNHUFRUhN69ext8DmBN2n5RW76+vhg7diwyMjKwfv16pKSkGLpJtcrx48chlUrRv3//GpeHtCZQKBQVZkCQK7QLJ88e3IOfvpiByV8vQbeho/BW9154f/736Nh/CDZ/Nx+Z6drtXKXt+QmpSSigNBCxWAxfX1/ExsYauilEBw8ePMCNGzfQvXt3Lm2PIdXWHkolJycnjB8/HsbGxvjll1+QkJBg6CbVCo8fP8bFixfRpUsXtSFdUiwzMxOMsXJzUAr42n0hPLztV3j5B8LWyUXleMvOYcjPzcWjO9p9vmt7fkJqEgooDSggIABPnz6FVCo1dFNIJeTn5+PAgQPw9vZGs2bNDN0cAMUBpfIPZ21lZWWFcePGwdnZGZs2bcKtW7cM3aQaLT8/H3v37oWHhwfeeustQzenxpLJZABQbg+lSCCANiGd7FUKFAr1HXWKiornQiq0GMLm/Xt+QmorCigNyM/PD0ZGRoiLizN0U0glHDt2DDk5OQgPDzf4ULeSubk55HI58vLyDN0UnYhEIowaNQqBgYHYvXs3zp49W6uD5Kp0+PBh5Obmol+/fjXmOqyJlLvklBdQSkTGWs2hdPb0xuPbsXj++KHK8bMH94DP58Ojgb/GdbF/z09IbUWrvA1IKBSifv36iIuLQ7t27QzdHKKFhIQEXLlyBT169IC1tbWhm8MpmdxcLBYbuDW6EQgE6NevHyQSCY4fP4709HT07t2b0gqV8M8//+D69evo06dPjboOa6KMjAyYmJiUu+GAtgFdv3cm49qZE/js7QHoOWosLCTWuHLyGK6d/hNdh4yEjaOTVvVRQElqM/pkNrDAwEAkJSUhNTX1/9u777io8zVP9J9fZaoIRSpyNhdmbbXNOSFiQEBE29Aze+7dvTs7u3vm7NzZnZ2zszs7s7M7YefOzpyjra0gIC0KmGPbxrbtNodWq0ByhiqgqPy7f9Bw1FaoosKvwvN+vXy9Wqj6fR/s4ldPfcPzcB0KsZHJZEJlZSUSEhLwySefcB3OO95uv+gLGIbBkiVLkJmZiQcPHqCkpARGo5HrsDyCTqdDVVUVxowZ4zFbLjyZRqMZsSVpiFgAoR37GJWz5+K/FVciVTkF54q/xMG/+FO01NZg+x/8Cr/3p//drviEPAYhYprjId6LXr0cGzt2LEQiEZ4+fYpFixZxHQ6xwddffw2NRoO8vDyPW2L0lvaL9po+fTqCg4Nx7NgxHDp0CHl5eR5xCIpLZ86cgcViQWZmpse9Dj1RT0/PsAdyAIDHMEiRS/Gqs8/mpe+xU6bjT35T6FBsDIBUuZTaLhKvRjOUHBMKhRg/fjyd9vYSDQ0NuH37NhYvXoyI99qteQKRSASRSOST9U3T0tKwZ88e9Pb24sCBA2htbeU6JM48efIET58+xfr16/0+sbaVLTOUwEBi5+7duiyAFLl9XXUI8TSUUHoApVKJtrY2v36D9AYWiwWVlZWIiorCp59+ynU4H+XtpYOGExUVhX379kEikeCLL75AdXU11yG5XU9PD06fPg2lUjnUo5qMbKSi5oOkQgGSQ9y7/zg5JABSIS0YEu9GCaUHSEtLg0QioVlKD3f9+nW0t7dj48aNHl042pcTSmDglO7u3bsRHx+PwsJCPHr0iOuQ3IZlWVRWVkIgEGDdunVch+M1LBbLiEXN3zY5MhgSvnveHiV8HiZH2hYXIZ6MEkoPIBAIMGHCBDx9+pRKo3io1tZWXL9+HfPnz0d0tH0nN93Nm7vl2EosFiMvLw9TpkzBiRMn8M033/jF784PP/yA169fY8OGDZBKaYnUVoNbQEbaQzlIyOdhZozchRH9zswYOYRuSl4JcSV6FXuI9PR0dHZ2oqmpietQyHusVisqKioQFhbmFQenZDKZzyeUwEBZoczMTCxduhRXr15FVVUVLD7cC7mrqwsXLlzAtGnTMG7cOK7D8Sq2FDV/X5RMjKkK184cTlUEI0omdukYhLgLJZQeIiUlBVKplIqce6A7d+6gsbERmZmZEAg8f59TUFCQTx7K+RCGYbBo0SJkZWXh4cOHKC4uhsFg4Dosp2NZFhUVFQgICMCaNWu4Dsfr2FLU/EPSQmUuSyp7Xj5CvNTz7yeE2IoSSg/B4/EwceJEWvb2MB0dHbh69SrmzJmDhIQErsOxSWBgIPR6PcxmM9ehuM3UqVOxY8cO1NfX4+DBg0MJhK+4c+cO3rx5g40bN0Isphkte2m1WojF4lH926WFyjA/PsxpeyolfB4myRg0Pb2PsrIyn55VJ/6FEkoPkp6eDo1Gg/r6eq5DIRiYFaqqqkJQUBCWLVvGdTg289ValCNJSUnBnj170N/fjwMHDqClpYXrkJyira0Nly9fxpw5c5CSksJ1OF5Jo9HYvH/yQ6JkYqxMiRw6/W1vtcjBxyeHBGBlSiQmxEcjJycH1dXVqKyspEkE4hMoofQgiYmJCAoKotPeHuLevXt48+YNNmzYAJFIxHU4NvO1bjn2UCgU2LdvH6RSKQ4ePAi1Ws11SA6xWCw4efIk5HI5li9fznU4Xqunp8fu5e73Cfk8zIiWY01qJBKkfJgN+qHvvZ9gvv13IY/BuDAZ1qRGYkb07w7gpKSkYNOmTXj06BGuXLniUGyEeAJKKD0Ij8fDpEmT8OzZM1itVq7D8WsajQaXLl3CjBkzvG5WyF9nKAcFBQVh9+7dSEhIQFFRER48eMB1SKN248YNNDU1YdOmTRAKqc/zaNla1NwWUqEAaKnFi4pCLIgJxvSoECSHSBETKIZCKkJMoBjJIVJMjwrB0qQIrB8TBWVk8AfrTKanp2PVqlW4ceMG7t6965T4COEK7Qj2MOnp6fj222/x5s0br0tkfAXLsjh16hTEYjFWrlzJdTh2k0ql4PF4fnMw50NEIhHy8vJw+vRpVFRUoLu7G4sXL/aqFoVNTU345ptvsGDBAsTFxXEdjlfTarUYP368066nVqsRHxcHRbDM4WvNmzcPWq0WZ8+eRVBQECZOnOiECAlxP5qh9DBxcXEICQmh094cevToEV6/fo2MjAxIJBKuw7EbwzB+UzpoODweDxkZGVi+fDmuXbuGiooKrzkAYTabceLECSgUCixevJjrcLya2WxGX1+f02YorVYrqqurkZqa6pTrAcCqVaugVCpx/Phx1NbWOu26hLgTJZQehmEYKJVKPHv2zGve/HxJb28vzp07h8mTJ3t1rT9f75ZjK4ZhsGDBAmzevBlPnjxBUVER9Hr9yE/k2NWrV9HZ2YmsrCyP7srkDewtaj6SpqYm6PV6pKWlOeV6wMDrNCsrCwkJCSguLkZbW5vTrk2Iu1BC6YHS09PR39/vl32KuXbmzBnweDyvr/XnD91y7DF58mQUFBSgqakJBw8eHCp07Ylqa2tx69YtLFmyBFFRUVyH4/VGU9R8OCqVCiKRCLGxsU653iCBQICcnBwEBwejqKjIr7esEO9ECaUHio6ORnh4OC17u9mzZ8/w/PlzrF271uvb2tGS988lJSVhz549MBqNOHDgAJqbm7kO6WeMRiNOnjyJhIQEfPrpp1yH4xNGW9T8Y6qrq5GSkuKSmWOJRIL8/HywLIuioiKfLNJPfBcllB5ocNn7+fPnflWcmkv9/f04c+YMxo8fD6VSyXU4DvOnbjn2iIyMxN69exEYGIiDBw/i9evXXIf0jgsXLqC3txdZWVng8ej27AxarRYSicQppb+MRiNqa2udun/yfcHBwcjPz0d3dzdKS0tp6xPxGnTH8lDp6ekwGAwe94bnq86fPw+z2Yz169d71UngjwkMDERfXx8VTP6AwMBAfPbZZ0hOTsbRo0fxww8/cB0SAOD169f4/vvvsWLFCoSFhXEdjs9wtKj52968eQOr1erShBIYqKeam5uL2tpaVFRU0O8x8QqUUHqoyMhIKBQKWvZ2g1evXuHhw4dYvXr1UFFwbxcYGAir1QqdTsd1KB5JJBIhJycHM2fORFVVFa5cucLpm3Z/fz8qKyuRmpqK2bNncxaHL9JqtU5b7lar1QgODkZ4eLhTrjec5ORkbNq0CY8fP8alS5dcPh4hjqI6lB5MqVTixo0bMBqNXtWpxZsYDAacOnUKqampmDZtGtfhOM3b3XJkMsdr5fkiHo+HdevWITQ0FBcvXkR3dzcyMzMhELj/tnju3DkYjUZkZmb6xAy5J9FqtU6r46lWq5Gamuq2/0dKpRI9PT04f/48goODMWfOHLeMS8ho0AylB0tPT4fJZMKrV6+4DsVnXbp0Cf39/diwYYNPvZH7e7ccWzEMg08//RRbt27Fs2fPUFRUhP7+frfG8Pz5czx69Ahr16512tIs+R1nzVD29vaitbXV5cvd75s7dy7mzZuHc+fO4dmzZ24dmxB70AylBwsLC0NsbCyePn3qEwdFPE1NTQ3u3buHNWvWQC6Xcx2OUw0mlHQwxzZKpRJBQUEoKSnBF198gfz8fLteE1aWhcZgRrfehG69CXqLBRYrCz6PgYTPh1wihFwiRIhYAN5bH1x6e3tx6tQpTJgwAVOmTHHBT+bfTCYTdDqdUxL1wb7w7k4oAWDlypXo6elBeXk5ZDIZkpKS3B4DISOhGUoPp1Qq8fLlSyof4WQmkwlVVVVISEjAJ598wnU4TicQCCCRSGiG0g6JiYnYs2cPLBYLDhw4gMbGxhGfozOZ8aRNi9OvW3D1TTvut2hQo9GhqdeAVp0RTb0G1Gh0uN+iwdU37Tj9ugVP2rTQmcxDLT4BICMjw6dmyD3F4AcqZ8xQqtVqREVFcbKFhGEYbNy4EYmJiSgpKUFra6vbYyBkJJRQejilUgmLxYIXL15wHYpPuXr1KjQajU/vWaNuOfaLiIjA3r17ERISgkOHDuHly5cffJzJYsUPzd04p27Dq84+mKy/O9Dz/tGet/9usrJ41dmHc+o2XHqmxiuVGhkZGbTP1UWcVdScZdmh/ZNcEQgE2LZtG0JCQlBUVDRUX5MQT0EJpYcLCQlBQkICnfZ2ooaGBty5cwdLlixBREQE1+G4DHXLGR2ZTIZdu3YhLS0NJSUluHfv3jvfb+kz4EJ1G2o0A3st7T0bPvh4LU8C5cZ8hCVyl6T4OmcVNW9vb0dPTw+nCSXwu8LnDMN4TRtR4j8oofQCSqUSKpXK7YcFfJHFYkFlZSWio6N9vhMJzVCOnlAoRHZ2NmbPno3Tp0/j0qVLYFkWqq4+3KzvhMFidXgMhscDhCLcrO+EqqvPCVGT92k0GgQEBEAoFDp0HbVaDT6f7xF7F4OCgpCfnw+tVovS0lJqfkE8BiWUXkCpVIJlWTx//pzrULze9evX0d7ejszMTJ/vRBIYGEiHchzA4/Gwdu1arF69Gjdv3kT517fwsNU1y4wPW7WUVLqAVqt12oGchIQEhxNTZ4mMjEReXh7q6upw8uRJKnxOPIJvv6P6iMDAQCQnJ9Oyt4NaWlpw/fp1zJ8/H9HR0VyH43I0Q+kcc+fOxbpt28HEuna582GrFi19dPjOmZxRMshisaCmpobz5e73JSYmYsuWLXj69CkuXLjAdTiEUELpLZRKJaqrqylBGCWr1YrKykqEh4dj0aJFXIfjFoGBgTAajTAajVyH4tVMFitahcGwf7ek/b5v6obJCcvpZIAzEsqGhgYYjUakpaU5KSrnmThxItauXYs7d+7g9u3bXIdD/BwllF5i4sSJYBiGCtuO0u3bt9HY2MhZJxQuUHFz53jcpoXRYgXg+moAeosVj9vo9K6zOCOhVKlUkEgkHruq8cknn2D+/Pm4cOECnjx5wnU4xI/5xzurD5BKpUhNTcXTp099sm6iK3V0dODrr7/G3LlzER8fz3U4bvN2+8WwsDCOo/FOfSbz0Gnukbx+/ABXTxzDk7u30NZQhyB5KMZOnYnt//qXiE2xfXarRtOPCeGBkArp9uwIk8mE/v5+h/dQVldXIzU11aP3XC9fvhw9PT04efIkZDIZUlJSuA6J+CHP/Q0hP6NUKlFbW0v1x+zAsiwqKysRFBSEZcuWcR2OW9EMpeOqu3U2z0ue+O3/hzsXz2DK3AXY88e/xsptO/D83h38+y2rUfvS9jqyzE/jEsc4owalXq9HfX29x+2ffB/DMMjMzERSUhJKS0vR0tLCdUjED1FC6UUmTJgAPp9Ph3PscO/ePdTW1mLDhg0ec0LTXSQSCfh8Pp30HiUry6K6W2fzzskNn/0e/unyXez9kz/Hiux8bP3FH+C/FJ6AxWzBid/+g83jsgDU3TpY6eSuQ5xRg7KmpgYsy3p8QgkAfD4f27ZtQ2hoKIqKioYSakLchRJKLyKRSDB27FhKKG3U3d2NS5cuYcaMGX65BMQwDJ30doDGYH6nA85IJsyYDaFI9M7XYpNTkTBmHOpVr+wa22Qd6A1ORs8ZCaVarUZoaChCQ0OdFZZLicVi5Ofng8/no6ioiGoXE7eihNLLKJVKNDQ0oKuri+tQPNpgn2SxWIyVK1dyHQ5nKKEcvW69yeFrsCyL7o52BIXav4fVGeP7M41GA5lM5tAhPK7bLY5GYGAg8vPz0dvbi5KSEip8TtyGEkovM27cOAiFQjrNN4KHDx9CpVIhIyMDEomE63A4Q+0XR69bb3L4XPc3VeXobGnC/HWZdj2PASWUjnL0hLdGo0FHR4fXJZTAQE/6vLw8NDY24sSJE7BaqRQVcT1KKL2MSCTCuHHjaNl7GL29vTh//jwmT56McePGcR0Op2iGcvT0FotDlSfr1a+w/9d/jPHTZmJJ1ja7nsv+ND4ZPUcTSrVaDQBeu10mISEBW7ZswfPnz3H+/HnqpkNcjhJKL6RUKtHS0oK2tjauQ/FIZ86cAY/Hw5o1a7gOhXPUfnH0LHbsn3xfV1sr/tvv74Q0KAj/7u9+Cz6f79bxiXMSytjYWAQEBDgxKveaMGEC1q1bh7t37+LWrVtch0N8HCWUXmjs2LEQiUQ0S/kBz549w/Pnz7Fu3TpIpVKuw+FcYGAg+vr6aMlrFPi80S149/Vo8V9/Lx99Wi3+5LdHERY1uoLYox2fDHAkoWRZ1iv3T37IrFmzsHDhQly6dAmPHz/mOhziwyih9EICgQATJkzA06dPaRnjLTqdDmfOnMGECRMwadIkrsPxCIO1KPv6+jiOxPtI+Hy791AaDXr8xS92obFGjT/+py+RMGZ0Wy6Yn8Yno2M0GqHX60dd1LylpQU6nc4nEkoAWLp0KaZNm4aTJ08OLeUT4myUUHqp9PR0tLe3UwHbt5w/fx4WiwXr1q0Dw9DsDvButxxiH7lEaNceSovFgv/1b/4FXj74Hv/2b3+D8dNnjXps9qfxyeg4WtRcrVZDIBAgISHBmWFxhmEYZGRkIDU1FaWlpWhubuY6JOKDKKH0UqmpqQgICKDT3j959eoVHj16hFWrVg0lUYS65TjC3oTuy7/8M3x35QKmL1yKXk03rlUef+ePq8cnv+NoDUq1Wo2kpCSHSg55Gj6fj+zsbISHh6OoqAjd3d1ch0R8jO/8tvgZPp8/tOy9fPlyv56RMxgMOHXqFNLS0jBt2jSuw/EoMpkMAOhgziiEiAUQ8hibi5vXPB/Y03zv6kXcu3rxZ99fnLnF5rGFPAYhYro9j5YjCaXZbMabN2+wdOlSZ4fFOZFIhO3bt+OLL75AUVER9uzZ49WHjohnoTuWF0tPT8f9+/fR2NiIuLg4rsPhzMWLF9Hf34+MjAy/Tqw/hM/nQyqV0gzlKPAYBilyKV519tm09P3rI/bPQn4IAyBVLgWPXsujptFoEBgYOKrT9XV1dTCbzUhLS3NBZNwbLHz+xRdfoLi4GAUFBX7Xlpa4Bi15e7Hk5GTIZDK/XvauqanB999/jxUrVkAul3MdjkeiWpSjlyqXOlSLcjRYAClyqlDgCEdOeKtUKshkMigUCidH5TnCw8ORl5eHpqYmlJeXUxUI4hSUUHoxHo+HSZMm+e1pb5PJhMrKSiQmJmL27Nlch+OxqFvO6EmFAiSHuHdJMDkkAFIhLR45wpGEsrq6GqmpqT6/2hEfH4/s7Gz8+OOPOHv2rF++hxDnooTSy6Wnp6Onpwe1tbVch+J2V69ehVarxYYNG3z+5u8ImqF0zOTIYEj47rlVSvg8TI4cfTFuMmC0CaVOp0NjY6PPlAsaybhx47B+/Xrcu3cPN2/e5Doc4uUoofRyCQkJCA4O9rtl74aGBty5cwdLlixBREQE1+F4NOqW4xghn4eZMXK3jDUzRg6hm5JXX6bRaEaVUFZXVwOA3ySUADBz5kwsXrwYly9fxsOHD7kOh3gxunN5OYZhMGnSJDx//txv9sGYzWZUVFQgOjoan376KdfheLzBGUpa0hq9KJkYUxWunTmcqghGlEzs0jH8gcFggNFoHFVRc7VajYiICIdaNnqjxYsXY/r06aisrIRKpeI6HOKlKKH0Aenp6ejr60NNTQ3XobjF9evX0dHRgczMTPB49BIeSWBgIMxmMwwGA9eheLVAYy9aHtxx6jVZduBD4KTQAKSFypx6bX/lSFFzX2m3aK/BwudpaWk4duwYmpqauA6JeCF6N/YBsbGxCA0N9Ytl75aWFty4cQMLFixAdPToeiT7G+qW47je3l4UFxeD6WrBnKggp+2pFPN5aLh5Ed+dr/KbFQZXG6xBae8MZWdnJ7q7u/0yoQQGDnlu3boVERERKCoqQldXF9chES9DCaUPYBgGSqUSz58/h8Vi4Tocl7FaraioqEB4eDgWLlzIdTheg7rlOMZsNqO0tBQWiwV5eXmIkwdiZUrk0Olve4+DDT4+OSQAq1OjsH7JAlRXV+PixZ8XQyf2G0woB1/3tlKr1WAYBsnJyS6IyjsMFj4Xi8UoKiqCTqfjOiTiRSih9BHp6enQ6/U+vf/l9u3baG5uRmZmpk+1RHO1wTdWOphjP5ZlUVlZiebmZuTm5g7Negn5PMyIlmNNaiTGhclgNRmHnvN+gvn234U8BuPCZFiTGokZ0QMHcFJTU7FmzRrcuXMH9+/fd/0P5eM0Gg2CgoLsLmquVqsRHx8Psdi/97HKZDLk5+ejv78fxcXFMJlMXIdEvAQllD5CoVAgIiICT58+5ToUl+jo6MDXX3+NOXPmID4+nutwvIpIJIJQKKQZylG4fv06Hj9+jKysrA92o5IKBYgXsXha/iWSLVpMjwpBcogUMYFiKKQixASKkRwixfSoECxNisD6MVFQRgb/rM7k7NmzMWPGDJw+fRp1dXXu+vF80mhKBlmt1qH6kwQICwtDfn4+WlpacPz4cdqOQWxCCaWPGFz2fvHihc99ohycJQoKCsKyZcu4DsfrMAxDtShH4enTp7h69SqWLFkCpVL50cep1WowACamJCJFLsX06BDMiwvDgoRwzIsLw/ToEKTIpQiVCD/aTpFhGKxbtw5xcXEoLS0dOlhC7DeahLKpqQl6vZ4SyrfExsYiOzsbL1++xOnTp6lKBBkRJZQ+JD09HUajEa9fv+Y6FKf67rvvUFtbi8zMTOo5O0rULcc+DQ0NOHnyJCZPnoxFixYN+1iVSoXY2FgEBDjWUYfP52Pbtm0QCAQoLS31uQ+G7jKahFKtVkMkEn1wFtqfjR07Fhs2bMAPP/yA69evcx0O8XCUUPqQiIgIREdH+9Syd3d3Ny5fvoyZM2f69WZ5R9EMpe00Gg1KSkoQHR2NzMzMYbswWa1WqNVqpKWlOWVsmUyG3NxctLe3o6KigmaF7MSyLDQajd0nvNVqNZKTk+3ed+kPpk+fjqVLl+Lq1au0x5cMixJKH6NUKvHjjz/CaDSO/GAPx7IsTp06BYlEgpUrV3Idjlejbjm2MRqNKCkpAZ/PR05OzoiHv5qbm9Hf3++0hBIAoqOjkZWVhadPn+LGjRtOu64/0Ov1MJlMds1QGo1G1NXV0XL3MBYuXIiZM2eiqqoKr1694joc4qEoofQxSqUSZrMZP/74I9ehOOzhw4dQqVTIyMjw+5OXjqIZypGxLIvy8nJ0dnYiLy/PprIzKpXKJUulkyZNwuLFi3HlyhW8ePHCqdf2ZYMlg+xJKGtra2GxWJz6ocDXDO7xHTduHMrKytDQ0MB1SMQDUULpY0JDQxEXF+f1y949PT04f/48pkyZgrFjx3IdjtcLDAxEf3+/T9cpddSlS5fw8uVLbNmyBVFRUTY9R6VSISUlxSVLpYsXL8bEiRNx4sQJtLa2Ov36vmg0Rc1VKhWCgoIQHh7uqrB8Ao/HG/rdOHr0KDo7O7kOiXgYSih9kFKpxOvXr6HX67kOZVRYlsWZM2fA5/OxevVqrsPxCdQtZ3j379/HrVu3sHLlSowbN86m5xgMBtTV1blsZothGGRlZSE0NBTFxcVUZNoGGo1mqKqBraqrq5GWljbsXlkyQCgUIi8vDwEBASgsLERfXx/XIREPQgmlD1IqlbBYLF67VPbs2TO8ePECa9euhVQq5Tocn0Ddcj6upqYGp06dwowZMzB37lybn/fmzRtYrVaXLpWKRCLk5ubCaDSirKyMZphHoNVqERQUBB7Ptre23t5etLS00P5JO0ilUuTn58NoNOLo0aM+sV+fOAcllD4oODgYSUlJXrnsrdPpcPbsWUyYMAGTJk3iOhyfQd1yPqyzsxPHjh1DUlIS1q1bZ9cslUqlglwuR2hoqAsjBORyObZt24ba2lqcP3/epWN5O3tLBqnVagBASkqKq0LySaGhocjPz0d7ezu++uorKnxOAFBC6bOUSiVUKpXXLZOdP38eFovF7jd3MjypVAqGYWiG8i16vR7FxcUICAhAdna23fsgVSqV25ZKBxPe7777Dvfu3XP5eN5Kq9XatX+yuroaUVFRdvf9JkBMTAy2bdsGlUqFU6dOUYkrQgmlrxqc3Xv27BnHkdju1atXePToEVavXj205484B4/Hg0wmo4TyJ1arFWVlZejt7cX27dvtLkre3d2Njo4Ot54MnjlzJmbPno2zZ8/izZs3bhvXmwwueduCZVmoVCpa7nZAWloaMjMzcf/+fVy7do3rcAjHKKH0UTKZDCkpKV6z7G0wGHDq1CmkpaVh6tSpXIfjk6h00ACWZXH27FnU1NRg27Ztozrdq1arwTCM25dKV69ejcTERBw7dgzd3d1uHdvT2VvUvL29HT09PZRQOmjq1KlYvnw5rl27hh9++IHrcAiHKKH0YUqlEjU1NV6xb+7ixYvQ6/XIyMigpW4XofaLA+7evYt79+5h/fr1o04IVSoV4uLiIJFInBzd8Ph8PrKzsyESiVBSUkIHIt7S398Ps9ls8x5KtVoNPp+PpKQkF0fm++bPn4/Zs2fj1KlTePnyJdfhEI5QQunDJk6cCB6P5/HL3jU1Nfj++++xfPlyyOVyrsPxWTRDCbx+/Rrnz5/H3LlzMWPGjFFdw9ntFu0llUqRl5eHrq4unDhxgvau/cTeouZqtRoJCQkQCoWuDMsvMAyDNWvWYPz48SgrK0N9fT3XIREOUELpwwICAjBmzBiPXvY2mUyorKxEYmIiZs+ezXU4Ps3f2y+2trairKwMY8eOdaiVZ1NTE/R6PaedVRQKBTZv3owXL17Q3rWf2FPU3GKxoKamhpa7nYjH42Hz5s2IiYlBcXExOjo6uA6JuBkllD5OqVSirq7OY/dbXblyBT09PcjMzKSlbhcbnKH0xxmtvr4+FBcXQy6XY/PmzTbXKfwQlUoFsVjs9HaL9ho/fjyWLVuGa9euefwqhDtoNJqhw2cjaWhogNFopITSyQYLn0ulUhQVFfn9ioi/oYTSx40fPx4CgcAjZynr6+vx7bffYsmSJdT2zA0CAwNhtVrR39/PdShuZTabUVpaCpPJhLy8PIf7wg+2W3QkKXWWBQsWQKlU4uTJk2hubuY6HE7ZU9RcrVZDIpEgJibGDZH5l4CAAOTn58NkMlHhcz/D/R2RuJRYLMbYsWM9LqE0m82orKxEdHQ05s2bx3U4fsEf2y+yLIuqqio0NjYiNzfX4T26BoMB9fX1nC53v41hGGzcuBEREREoKSnx61Z49hQ1V6vVHvOhwBfJ5XLk5+ejo6ODOjz5Efpt8gNKpRJNTU0etafl+vXr6OjowMaNG+mm7ib+2H7xxo0bePToETZu3Ij4+HiHr1dTU+Pydov2EgqFyMnJgdlsxrFjx/z2zdvWouaDHwpoudu1oqOjkZOTA7VaTYXP/QS9k/uBcePGQSgUeswsZXNzM27cuIEFCxYgKiqK63D8hr+1X3z27BmuXLmCxYsXY/LkyU65pkqlQmhoqMvbLdorJCQEOTk5aGhowOnTp/3yzVuj0dhU1LympgYsy3rUhwJflZqaiqysLDx48ABXr17lOhziYpRQ+gGhUIgJEyZ4REJptVpRWVmJ8PBwLFq0iOtw/IpQKIRYLPaLGcrGxkacOHECSqUSixcvdtp1B9steqKEhASsX78e9+/fx3fffcd1OG7FsqzNM5Tu6sFOBkyePBkrVqzA9evXqW2oj6OE0k8olUq0traitbWV0zhu3bqF5uZmbNy40e7eycRx/lCLUqvVoqSkBFFRUdi4caPTqgd0dXWhs7PTYxNKAJg+fTrmzp2Lc+fOQa1Wcx2O2+h0OlgsFpv2UFZXV9Nyt5t9+umn+OSTT3DmzBm8ePGC63CIi1BC6SfS0tIgFovx5MkTzmJob2/H119/jblz53JecsVf+Xq3HKPRiJKSEjAMg9zcXKcWrR5st5icnOy0a7rCypUrkZqairKyMnR2dnIdjlvYWtRcq9Wivb3doz8U+CKGYbB69WpMnDgRx48fR11dHdchEReghNJPCAQCTJw4EU+fPuVkf9XgaduQkBAsXbrU7eOTAb48Q8myLE6ePIn29nbk5eUN7Rl1FpVKhfj4eLe3W7QXj8fD1q1bIZPJUFJSAoPBwHVILmdrUXOVSgUAHv+hwBfxeDxs2rQJsbGxKC4uRnt7O9chESejhNKPKJVKdHZ2clKv7rvvvkNtbS02bNhArc445Mvdcq5cuYLnz59jy5YtiI6Oduq1rVYrqqurvWZmSyKRIDc3F1qtFuXl5bBarVyH5FK2FjWvrq5GbGwspFKpmyIjbxMIBMjNzUVgYCCKiop89l7kryih9CMpKSmQSqVuX/bu7u7GpUuXMHPmTJoZ4JivzlA+fPgQN27cwMqVKzF+/HinX7+xsZHzdov2ioiIwJYtW/Dq1SufP2E7WINyuP2yLMtCrVbT/kmODRY+t1gsOHr0qF/MoPsLSij9CJ/Pd/uy9+BSd0BAgEP9k4lzBAYGwmAwwGQycR2K09TW1qKyshLTpk1zWZF8lUoFiUSC2NhYl1zfVcaOHYsVK1bgxo0bePz4MdfhuIwtRc1bWlrQ19dHCaUHCAkJQX5+Prq6uvy6dqqvoYTSz6Snp0Oj0aC+vt4t4z148ABqtRoZGRkOt7wjjvO1bjldXV0oLS1FQkICMjIyXNYP3pPaLdpr3rx5mDp1KiorK9HY2Mh1OC5hS8kgtVoNgUCAhIQEN0VFhhMVFYWcnBy8efMGlZWVflk71dd4392ROCQxMRGBgYFuWfbu6enBhQsXMGXKFIwdO9bl45GR+VK3HL1ej6NHj0IikWDbtm0uK0Ol1+s9qt2ivRiGQUZGBqKiolBSUuKT+9Y0Gs2IM5RqtRpJSUkQCARuioqMJCUlBVlZWXj06BEuX77MdTjEQZRQ+hkejwelUolnz565dKM+y7I4c+YM+Hw+Vq9e7bJxiH18pVuO1WrFV199hd7eXuTl5bn0kMVgZxVvXioVCATIyckBAJSWlsJsNnMckfOwLIuenp5hE0qz2Yw3b9549f9DX5Weno5Vq1bh5s2buHv3LtfhEAdQQumHlEolent7UVtb67Ixnj17hhcvXmDdunV0otKDBAQEgMfjef0M5fnz56FWq5GdnY2IiAiXjqVSqRAWFub1nVWCgoKQk5ODlpYWn+qt3NfXN2JR87q6OpjNZkooPdS8efMwd+5cnD17Fs+fP+c6HDJKlFD6ofj4eISEhLhs2Vun0+HMmTOYOHEiJk2a5JIxyOgwDOP1J72/++473L17F+vWrXNLguDJ7RbtFRcXh8zMTDx8+BB37tzhOhynsKUGpVqthkwmQ1RUlLvCInZatWoVlEoljh8/7tLJDuI6lFD6IYZhoFQq8fz5c5ecrjt37hysVivWrVvn9GsTxwUFBXntkrdKpcLZs2cxZ84czJo1y+XjdXZ2oqury2cSSmCgt/L8+fNx8eJFvH79mutwHKbRaAAM3yVHrVYjJSXFZYe2iOMYhkFWVhYSEhJQXFyMtrY2rkMidqKE0k+lp6dDp9Ohurraqdd9+fIlHj9+jNWrVzu9UwlxjsDAQPT19XEdht3a2tpQVlaGtLQ0rFq1yi1jqtVq8Hg8n6ufumzZMowdOxZfffWV13cs0Wq14PP5H91a09/fj8bGRlru9gKDe32Dg4NRWFg4NPtMvAMllH4qOjoaYWFhePr0qdOuqdfrcerUKYwZMwZTp0512nWJc3ljtxydTofi4mIEBwdj69atbivfM9hu0ddKXvF4PGzevBlBQUEoKSmBXq/nOqRRG6mo+eCHZkoovYNEIkF+fj4A4OjRo1792vQ3lFD6KYZhkJ6ejufPnzvtxOfFixdhMBhcWg+QOM7b9lCazWaUlpbCYDBg+/btbkvuvK3dor3EYjHy8vLQ19eHr776ymvbM45U1FylUiE8PHzEOpXEcwQHByM/Px8ajYYKn3sRSij9mFKphMFggEqlcvha1dXV+OGHH7BixQq6cXu4wSVvb0ggWJbF6dOn0dDQgNzcXMjlcreN3dDQAIPB4LMJJQCEhYUhOzsbarUaly5d4jqcURmpqHl1dTXNTnohhUKB3Nxc1NbWoqKiwmeqEvgySij9mEKhgEKhcPi0t9FoRFVVFZKSktxyUII4JigoCCzLQqfTcR3KiG7duoUHDx4gMzPT7R1OBtstxsTEuHVcd0tNTcXq1atx+/ZtPHjwgOtw7DZcUfOuri50dXVRQumlkpKSsHnzZjx+/NhrP/D4E0oo/ZxSqcSPP/7oUG/nq1evoqenBxs2bKClbi/gLd1yXrx4gUuXLmHhwoWYMmWK28dXqVRITU31ynaL9vrkk08wffp0nDp1ym1tWZ3BarUOW9RcrVaDYRifO1TlTyZNmoQ1a9bg1q1bPlPqylf5/p2SDCs9PR0mkwkvX74c1fPr6+tx584dLFmyBOHh4U6OjriCN3TLaWpqQnl5OSZNmoSlS5e6fXy9Xo+GhgafXu5+G8MwWL9+PeLi4lBaWuo1p2sHt24Ml1DGx8dDIpG4OTLiTHPmzMGnn36K8+fPO/UgKXEuSij9XFhYGGJiYvD06TN06U2o7tbhfrMGtxs6caOuA7cbOnG/WYPqbh269CZY39rHYjabUVFRgdjYWMybN4/Dn4LYw9NnKHt6elBcXIzIyEhkZWVxMutdXV3t9e0W7cXn87Ft2zbweDyUlJQ4tGrhLsMVNbdarUP1J4n3W7FiBSZPnowTJ06gpqaG63DIB1BC6ed0JjOSZi8EM3E2rr5px/0WDWo0OjT1GtCqM6Kp14AajQ73WzS4+qYdp1+34EmbFjqTGd988w06OzuRmZnpF8uCvoLP5yMgIMAjE0qTyYSSkhIAQG5uLoRCISdxDJ4MduchIE8gk8mQl5eH9vZ2VFZWevxBiOGKmjc3N0Ov1/vNLLOvYxgGGzduRGJiIkpKStDa2sp1SOQ9lAX4KZPFih+au3FO3YY+qRx80e9Ksbz/FvL2301WFq86+3BO3Qa1nsGCRYupnZkXCgoK8riEkmVZnDx5Em1tbcjLy0NQUBBncfhSu0V7RUdHY+PGjXjy5Alu3rzJdTjD0mq1EAgECAgI+Nn3VCoVRCIR4uLiOIiMuAKfz0dOTg7kcjmKioq8ZmuGv6CE0g+19BlwoboNNZr+UT1/MMEMTR0HXdx4tPQZnBcccQtPrEV59epVPHv2DJs3b+b0ZHVXVxe6u7v9NqEEBg7rLVq0CJcvX8aPP/7IdTgfNVxRc7VajeTkZPD5fA4iI64iFouRn58PhmFQVFREhc89CCWUfkbV1Yeb9Z0wWByvQcgwPBgsVtys74Sqy/ta+fkzT+uW8+jRI1y/fh3Lly/HhAkTOI1FpVL5ZLtFey1ZsgQTJkxAeXm5xy4vfqwGpclkQl1dnV/tgfUnQUFB2LFjB3p6elBSUuK05hzEMZRQ+hFVVx8etrpmieBhq5aSSi/iSTOUdXV1qKysxNSpUzF//nyuw4FKpUJCQgJEIhHXoXCKYRhs2rQJcrkcJSUlHlm39GNdct68eQOLxUIJpQ+LiIhAbm4uGhoacPLkSY/f7+sPKKH0Ey19Bpclk4Metmpp+dtLDCaUXN+Eu7u7UVJSgri4OI9o2WmxWHy63aK9RCIR8vLyYDAY8NVXX3lcC7yPFTVXq9UICgpCREQEB1ERd0lMTMSWLVvw7NkzXLhwgetw/B4llH7AZLHiXlO3W8b6vqkbJicspxPXCgwMhMlkgtFo5CwGg8GA4uJiiMVi5OTkQCAQcBbLoIaGBhiNRkoo3yKXy5GdnY03b9541Jv2cEXN1Wo1UlNTOf+AQlxvwoQJWLt2Le7cuYPbt29zHY5fo4TSDzxu08JoR5KnfvoIf/GLXdg1ZxLypqXiDzYsxenD+216rt5ixeM2Onnn6QZPUHO17G21WnH8+HFoNBrk5eVBKpVyEsf7VCoVAgICEB0dzXUoHiU5ORlr167F3bt38f3333MdDgAMzbC/n1D29vaipaWFlrv9yOzZs7FgwQJcuHDB4VbCZPS4nxIgLtVnMtt1mvvBja/xF7/4DCmT0rH1F38AiVSG5roadLQ02XyNGk0/JoQHQiqkl5eneru4ORcdji5cuIDXr18jPz8fkZGRbh//Y/yp3aK9Zs2ahZaWFpw5cwYRERFISkriNJ6PFTWvrq4GAEoo/cyyZcvQ09ODEydOQCaTUUF7DtA7vo+r7taBwc9rS36IrrcH//tX/xozlyzHv/u73476TZX5aVxl5IfboRHucdl+8d69e/j222+xdu1aj1pa7u/vR2NjI2bOnMl1KB5rzZo1aG9vx7Fjx/D5559zWvj9Y0XN1Wo1FArF0Guc+AeGYbBhwwb09vaitLQUu3fvphrJbkYfw32YlWVR3a2zKZkEgOunTqC7vQ3b/+BX4PF40Ot0sFrt3w/JAlB3695p00g8i1gshkAgcPuSt1qtxpkzZzB79mx88sknbh17JP7YbtFefD4f2dnZEIlEKCkp4XQPrlarhVAofKdPN8uyQ/snif8ZfH2GhoaiqKho6EMHcQ9KKH2YxmCGyWp7Uvfo1nVIA4PQ0dKEf7VmAfJnjEHBrHH45//8KxgN9hWPNVlZaAxUG8xTMQzj9tJB7e3tKCsrQ2pqKtasWeO2cW2lUqkQERHxwbqG5HekUiny8vLQ1dXFabmWDxU17+jogFarpYTSjw0WPufz+SgsLER//+gaeBD7UULpw7r1Jrse3/SmGhaLGX/5f+/GtAVL8O//fj+Wbc7FhZLD+If/8G9cPj5xL3e2X9TpdCguLkZQUBC2bt3qcXsU/b3dor0UCgU2bdqE58+f49q1a5zE8KGi5mq1Gnw+n/P9nYRbgYGByM/PR19fHxU+dyPPuqsTp+rWm2BP0Qy9rg+G/n4s3piNvX/y55i7ah32/smfY1VOAW6eqUBjjdrmazGghNLTuWuG0mKxoKysDHq9Hnl5ee8sUXqKzs5OaDQaSijtMGHCBCxduhTXrl3Ds2fP3D7+h2pQqtVqKkpPAAwUPt++fTsaGxtRXl4+qu1bxD6UUPowvcVi8/5JABD99Ea/YH3WO19fkLEJAPDyge3lQtifxieeyx3tF1mWxenTp1FXV4ecnByEhoa6dLzRGmy3SDNb9lm4cCGUSiVOnjyJ5uZmt479fpecwaL0dLqXDIqPj8fWrVvx4sULnDt3jvNGDr6OEkofZrFj/yQAhEUOnIiTh7/bXSLkp7IyvVr7NjjbOz5xL3fMUN6+fRv379/Hhg0bkJiY6NKxHKFSqZCYmEgzW3ZiGAYbN25EeHg4SkpK0NfnnvarVqsVvb297ySUjY2NVJSe/Mz48eOxbt06fPfdd7h16xbX4fg0Sih9GJ9nX5eIVOUUAEBn67szDV2tLQCAkNAwl45P3CswMBA6nc5l7fR+/PFHXLx4EfPnz8fUqVNdMoYzWCwW1NTUUCIySkKhELm5uTCbzTh27Jhb2jP29PSAZdl39lCqVCpIJBLExMS4fHziXWbNmoVFixbh0qVLePToEdfh+CxKKH2YhM+3aw/lp2s3AAAuf1X8ztcvlR0FXyCA8pNPbb+Y1QptRweamppo74qHGuyW44pZpebmZhw/fhwTJkzA8uXLnX59Z6qvr6eZLQeFhIQgJycH9fX1OHPmjMuXFgeLmr89Q6lWq5GSkuJxB76IZ1iyZAmmTZuGiooKqFQqrsPxSVTY3IfJJUKwdqxSp06ajGVbcnHleAksFjOUs+fhyd3buH2uCpt/718hLMr2dnQsw+DV4/u48/o5hEIh4uLiEB8fj4SEBMTHx3tMqz1/9na3nA/1Qx6t3t5eFBcXIyIiAps2bfL4fsoqlQpSqZTaLTooISEBGRkZqKysRFRUlEvrjL5f1NxgMKC+vh7r1q1z2ZjEuzEMg4yMDPT29uLYsWPYvXs3/c47GSWUPkwuEdr9nN//z3+JyJg4XCkvxd1L5xARG4/d/+HPkLHrc7uuwzAMcjZuQH/nXNTV1aG+vh7379/HjRs3AADh4eFDyWVCQgIiIyM9PvHwNa7olmMymVBSUgKWZZGbm+sVexIH2y3S689x06dPR0tLC86dO4fIyEiXHZDRarUQiURDFQNqamqoKD0Z0WDh8y+//BJFRUXYu3cvp92efA0llD4sRCyAkMfYVdxcIBRi27/8t9j2L/+tQ2MLeQzCZRLwAhOHDmOwLIvu7m7U1dUNJZkPHz4Ey7IQi8WIj49/ZxZTLBY7FAMZnkwmA8MwTjuYw7IsKioq0NLSgt27dzt11tNVdDodGhsbMXv2bK5D8RmrVq1CW1sbysrKsG/fPoSF2bf32hbvn/BWq9WQy+UeW0WAeA6RSITt27fjwIEDKCwsxJ49e2jFzEkoofRhPIZBilyKV519dpUPchQDIFUuBe+9GR+GYRAaGorQ0FBMmTJwAMhoNKKhoWEowbx79+5QoWSFQjGUYCYkJCAsLIxmkZyIx+NBKpU6LaG8du0anj59iuzsbMTGxjrlmq5WXV0NADSz5UQ8Hg9bt27F/v37UVJSgr179zr9w+H7Rc0H2y3S/YHYQiaTYceOHThw4ABKSkpQUFAAodD+FT3yLkoofVyqXIqXne4p5TGIBZAit+0Tn0gkQkpKytDSGMuy6OjoGJrFrKurww8//ABgoOXb27OYcXFxdBNwUFBQkFOWvB8/foxr165h2bJlmDRpkhMicw+VSoXIyEivmE31JgEBAcjNzcWBAwdQXl6O3NxcpyZ7Go0GUVEDZc60Wi3a29uxZMkSp12f+L6wsDBs374dX375JcrLy5GdnU0HuhxECaWPkwoFSA4JQI3Gff1Mk0MCIBWO7qXFMAwiIiIQERGB6dOnAwD0ej3q6+uHZjFv3LgBo9EIhmEQHR39zixmSEgIzVLYITAw0OFT3vX19aioqMCUKVOwYMECJ0XmeoPtFr0pAfYmkZGR2LJlC44ePYorV6449bS/VqvF2LFjAQzMTgKggubEbnFxcdi6dStKSkpw9uxZrFu3jt4/HEAJpR+YHBmM5l4D9BbXl++R8HmYHOnc2R6JRIIxY8ZgzJgxAAaKGre1tQ0lmCqVCt999x2AgQTp7cM+MTExEAjoZf4xgYGBaGtrG/XzNRoNSkpKEBsbiw0bNnjVzbijowNarZbKBbnQ2LFjsWLFCly6dAkKhQKTJ092+JoWi+WdygRqtRoxMTG0D46Myrhx45CRkYGqqioEBwdj4cKFXIfkteid1g8I+TzMjJHjZn2ny8eaGSOHkO/aZQMej4eoqChERUVh1qxZAAZqKb49i3n16lWYzWbw+XzExMS8M4s5WH+RDCSUg/sI7WUwGFBcXAyhUIicnByvS9xVKhX4fD61W3SxTz/9FK2traisrER4eLjD+2sHt2iEhISAZVmo1WpMmzbNCZESfzVjxgz09PTgypUrCAoKGvb1ZGVZaAxmdOtN6NaboLdYYLGy4PMYSPh8yCVCyCVChIgFPztH4Ou86x2AjFqUTIypimA8bNW6bIwY6BEl4+Zktkwmw/jx4zF+/HgAA7MYLS0tQwnm8+fPcefOHQADb0Rvz2JGRUWBz+dzEjdXBm+KTFgUAscxuFXfCStr+03RarWivLwcXV1d2Lt3L2QyGQc/hWMG2y3SPlzXYhgGGzZsQEdHB0pKSvB7v/d7QyWrRuPtGpStra3o6+ujQ1XEYYsWLYJWq0VVVRUCAwOHVsQG6UxmqLt1qO7WDVVOYYB3DrwywFDtZyFv4FBsqlw66i1g3sY/fkoCAEgLHXjTd0VSaal7hct3vkF0fr5H7GXi8/mIjY1FbGws5syZA2Bg39Xbs5jPnz+HxWKBQCBAXFzcO0mmry6f/eymGBAGeYoczX2GocfYclO8dOkSXr16he3bt0OhULj5p3Cc2WxGTU0NFi9ezHUofkEgECAnJwe/+c1vUFpail27do16RvvtLjk//PADBAKBR/eJJ96BYRisX79+qPD5Z599htjYWJgsVjxu06JG0/+zBPL96ilv/91kZfGqsw8vO/uQHBKAyZHBLl+94xrDurpHFvE4LX0GfN/U7ZQ9lZKfltPDxXwUFxejvr4eBQUFiI+Pd0KkrmU2m9HU1DSUYNbV1Q2V0AkLC/tZ4XVvPgE43E1xJIOPH7wpPn74AFVVVVizZs1Qsu5tampq8OWXX+L3f//3qVuGGzU0NODgwYOYPHkyMjMzR7Xn9ubNm7h+/Tp+9atfoaioCCzLYseOHS6Ilvgjo9GIw4cPo7u7G5t2fIYXvRYYnPheydUqnjvQDKUfipKJsTIl0mkJxuCnrpycHBQWFqKoqAifffbZUFkPTyUQCIb2VQIDp341Gs07hdcfPXo0VHj97VnM+Pj4oS4dnq6lz4B7Td1DN0V7P0EOPr5G0496jQ6v7z3ArFmzXNpaz9VUKhVkMpnHv0Z9TVxcHDIzM3HixAkoFArMmzfP7mtoNBqEhIQMzTJTuSDiTCKRCHl5eSi9eA0PNSanXVdvseJmfSemKoKHVgt9Dc1Q+jmdyYzqbh3UI+0L+em/hTwGqXIpUj6yL0Sv1+PLL79ET08Pdu/ejfDwcFf/CC5lNBrR2Nj4zixmf/9ACabIyMh3ZjHDw8M97pSzqqvPqVscWKsVDI+HyRGBGBvuvYebfvOb3yAiIgKbN2/mOhS/dPHiRdy+fRvbt2//2V61QR87/NDc1AirwYDUWAUun65CQfZmxMbEuPknIL7M2ffN9/lqUkkJJQHg3JNrfX19OHToEEwmE3bv3v1ORwtvx7IsOjs735nFbG1tBTBQzPnt1pFxcXGc9rKmm+KH9fX14a//+q+RlZWFqVOnch2OX7JarSgpKUFtbS0+//zzdz54jnT4gWVZMGAHvsowfnn4gbhOS5/BLRVR5seH+dzyNyWUxCW0Wi2++OILCAQC7N692ytPAdtKr9e/0z6yvr4eBoMBDMMgKipqaFk9Pj4ecrncLbOYdFP8uCdPnuD48eP4wz/8QyohxSG9Xo8DBw6AZVns27cPfKHI6dtwCLGHyWLFheo2p+yZHImEz8PKlEifeq1SQklcprOzEwcPHoRMJsOuXbsQEBDAdUhuYbVa0d7e/s4yeUdHB4CBuo9vz2LGxsY6vX4j3RSHV1FRgcbGRvziF7/gOhS/19HRgf379yNx0hQET5xBhx8Ip35o7sYbTb/d+8xHKzkkADOi5W4azfUooSQu1draikOHDiE8PBwFBQWcLgFzSafTvVOyqKGhASaTCTweDzExMe/MYjraV5puih/Hsiz+5m/+Bunp6Vi1ahXX4RAA3756gwarCGBZwImz9966JYNwo89kxnm17V3DTEYDSv7+f+BaxXH0aTVIGj8Ref/6l5g6375SZGtSI31mqwYllMTlGhoacPjwYcTFxWH79u1e11HFFaxW6zuF1+vq6tDd3Q1goPD627OY0dHRNhdet+emWPvqRxz7h/8J1dNH6G5vhVgSgPgx47Bxzy8we5l9yZa33BTb2trwj//4j9ixYwe1XPQAtM+XeIonbVq86uyz+YP4//rDX+DOhdNYv3MfYpJS8fWJUrx+8hB/9mUZJs60rZwaA2BcmAxKJ7cr5gollMQtampqUFRUhLS0NGRnZ/tdZxpb9PT0vDOL2djY+E7h9beTzI/tSbXnpvj9tcs4c+QAxk+biVBFNAz6fty5cBrP732L3/+zv8KqHNtq+3nTTfHOnTu4dOkS/uiP/og65HCM9vkST2FlWZx+3TJ0CGwkrx7dx6+2rcfOf/8fsXHvwNYZo0GPf7NhGULCwvHfSqpsHlvIY7B+TJRPtGmkhJK4zatXr1BSUoL09HRkZWV5XIkdT2M2m9Hc3Dx0ovz9wutvJ5gKhQJgGLtuih9isVjwyy2rYTQY8L/PXrf5ed5yUywqKoLVakVBQQHXofg12udLPEmX3oSrb9ptfvzh//FfUHXoN/jy22eQBv7uYF/5P/9vFP3NX+Cfr36HiJg4m6+3NCkCoRLv/4Dr+WtUxGeMHTsWmzdvxvHjxyESibBu3TpKKochEAiGiqjPmzdvqPD627OYjx8/BsuyEIlESBw3EQHpjnWu4fP5CI+OherJQ7ueZ7IOlJ3y5JviYCHspUuXch2K33vcpoXRDckkMFBQ+nGb1mv2+RL369bbV8C8+vkTxCanvpNMAsCYKdN++v5TuxLKbr3Jo++dtqKEkriVUqmEwWBAVVUVxGIxVqxYwXVIXoNhGMjlcsjlcqSnpwMATCbTUOH1Bp15oEafnUm6XqeD0dAPXU8PvrtyAfevX8X8tZl2x+fpN8W6ujqYzWbaO8mxPpMZNZr+UT//q3/6OxT/7V8iYex4/G3VVZueU6Ppx4TwQK/Y50vcr1tvsqtUVVdbK0Ijf95la/BrXa0tNo/NwP6E1lPRbxdxuxkzZsBgMODChQsQi8VYuHAh1yF5LaFQiKSkJCQlJeF+swY1Gp3dp7u//Ms/w4XSIwAAHo+HOSvXYd9//K92XcMbboqvX7+GTCYb2B5AOFPdrbO7zuSgjuZGlP/z30Mildr1POancb1hny9xP73FYtfr0ajXQ/CBiiVC8cBeXaNBb/O12J/G9wWUUBJOzJs3DwaDAVeuXIFYLPbqvtCewt6b4qD1u/Zh7ur16Gptwa2zVbBaLTCb7EsOveGmqFarkZaWRtssOGRlWVR32/+hZ9CXf/VrjJs6E1aLBdpu2w/0sADU3TpMjAjy+H2+/shqtcJsNr/zx2Kx/OxrH/u6LV8b7jGx85YjMDre5nhFEgnMRuPPvm4yGAa+L5bY9fNbHNj37kkooSScWbx4MQwGA86ePQuxWExt8Bw02ptSfOpYxKeOBQAsycrGr/fk4i9+sQv//dhpu5Ivlboa35YdBp/PH/rD4/He+fv7f97+vj2Ptfd7/f39aG5uxrx580b1b0ScQ2Mwj/rQ2NPv7uD2+dP46/ILOPDnf2L3871hn6+7sSxrU+LlqkRu8M9ozwYLhULw+XwIBIJ3/rz/NalU+rOvv/3f3cHh0NtRBzU0UoHOluaffb2rbWCpO1Tx8+Xw4fB5vvEhhxJKwhmGYbBq1SoYDAZUVFRAJBJh4sSJXIfltZx1U5q7OgP//Ke/RGO1CnGpY2x7EssiJDgYsVOmwGKxwGq1wmKxDP15++8mkwl6vf6D3/vQH6vVCqvVOQc4KioqUFVV5ZSk1ZEE154k25dmVEe7LcJiseDAn/8JVmzdjqTxo79HeNI+3/dn5RxN5N7/uq3J3mgMvj7fT+TeT9REItGwidxwSeBwX3f274a924WSJyjx5Ntb0PX2vHMw59XD+wCAlIlKm8dmAEh8pIweJZSEUwzDICMjA0ajEcePH0deXh4dmhglCZ8/6r1pbxvc/6Pr7bH5OQzDID5KgelTxzo4+ocNzqQMl3wO9727d+9Co9Fg4cKFNj33/b8bDAabxhn8ntlsdtrP7ozE1ZWzv+9/jWGYj77R23v4YdCFksNoa6zHnx4sHfW/4+A+3/dn5bhI5EY7K8cwjM3Jl6PJ3HCP9aUPOQAglwjBamx//LzVGaj84p9wsbRwqA6lyWjAlROlGDt1hl0nvNmfxvcFlFASzvF4PGzatAmlpaUoLS3Fjh07kJiYyHVYXsfem6Kmox0h4RHvfM1sMuHayTKIJBLEp42z+VquvikOvpGOBsuyOH/+PKZMmYJZs2Y5ObKPG5xZHU0CbMus7UhfMxqNdl/HWT6WfEbMmA9xRIxdCUlPVydK/v6vkf2LP0BIWPioY7KyLB4+e47Kfz4/qucPJlgjJV9CoRABAQE/e5y9SZurZ+XI79h77xo3dQbmrdmAor/5C2g62xGdmIKvTx5DW0Md/q8//58uH99TUUJJPAKfz0d2djaKiopw9OhR7Nq1CzExMVyH5VXsvSn905/+Ev29vZg0aw7CoqLR3d6Gb6rK0aB+jV1/9KcI+Eg3HmeN7y6tra3o7e11+8w3j8cDj8fzmlajLMsOzd45MwF++3u9skBY7UyIjv7dXyFQLsfaHXsc+vkYhkGkQoEpGzbQrBx5R4hYACGPsWt/7//zl3+H4r+Lw7XK4+jTDPTy/g//5zCUs+faNbaQxyBE7B33iJH4xk9BfIJQKEReXh4OHz6MwsJC7N69GxERESM/kQCw/6Y4f20mLh8vxvmSw+jp7kKALBCpysko+Hf/L2YvW23X2J58U1SpVBAIBDTrPYLBpWoej+eytpS3GzrR1Guw+fGNNWpcOlaI3f/hz96p7Wc0GmAxmdBaX4eAwEAEyUNtul5YqBwz4lLtjpv4Nh7DIEUutauXt0gswa5f/ifs+uV/GvW4DIBUudRnKg9Q60XicXQ6HQ4dOgS9Xo89e/ZALpdzHZLXsKeXt7N4ei/vwsJCAMCOHbb1JieuY+/hhyff3sKf7to67GPW79yHPX/86xGvxQBIDpFienSIjaMTf6IzmXFO3eb2cdekRvpMwX3f+CmIT5FKpSgoKMDBgwdx+PBh7N69G0FBQSM/kSBVLsXLzj63jskCSJHbV2jaXUwmE968eYNly5ZxHQqB/ft8E8eNxy//4cDPvl78d3+F/r5e7PnjXyM6Idmma/nS4QfifFKhAMkhAQ51cbJXckiAzySTACWUxEMFBQVh586d+OKLL1BYWIhdu3ZBamd3DH9EN8V31dbWUrtFD2JvQhccGo45K9b+7Ounv9wPAB/8njPHJ/5lcmQwmnsN0Luhz7yEz8NkD13VGS0e1wEQ8jFyuRw7d+5Eb28vioqKYDDYvvfKn02ODIaE755fbU+/KapUKgQGBiIyMpLrUAh+t8+XC568z5d4BiGfh5kxcreMNTNGDqGb7tPu4ls/DfE5ERER2LFjBzo6OlBcXAyTnS0B/RHdFH+H2i16lsHDD47+3/j1keP426qrNj/e1w4/ENeJkokxVeHaD8lTFcGIkoldOgYXPPedgJCfxMTEYPv27WhsbERZWZlT6+X5KropAj09PWhpaaHlbg+TKpe69dAY4Nn7fInnSQuVuez+OVURjLRQ+0qyeQtKKIlXSExMRE5ODtRqNU6cOOG0Vny+zN9vimq1GgCQmkplYjzJ4D5fd/Lkfb7EM6WFyjA/Psxp24ckfB7mx4d5/H3TEZRQEq+RlpaGLVu24NmzZzh16tSoWpf5G3++KarVakRHR0NmZ4F24nqTI4Mh4gEsS4cfiOeKkomxMiVy6AOQvRsmBh+fHBKAlSmRHr2i4wyUUBKvMnHiRGzcuBH379/HhQsXKKm0gT/eFFmWhUqlouVuD9XUUI+am5fBMK5/C/L0fb7Eswn5PMyIlmNNaiTGhcneOVT2/r307b8LeQzGhcmwJjUSM6L94zVIawDE60ydOhUGgwFnz56FRCLB4sWLuQ7J4w3eFCeEB6K6Wwd1t26oow4DvLWnjYXVagWPxx94Ho9BqlyKFLnUq5YMW1pa0NfXRwmlB3r48CGqqqoQFxeHiXIJnnfrXTaWp+/zJd5DKhRAGRmMiRFB0BjM6Nab0K03QW+xwGJlwecxkPD5kEuEkEuECBEL/O4QmPe8QxDylk8++QQGgwFXrlyBWCzG3Ln29U/1VyPdFFmrBS+ePEZ6WjImJCd67U1xsN1iQkIC16GQn7Asi8uXL+PmzZuYNm0aMjIywOfzIRL14WGr1unjecM+X+J9eAyDUIkQoVTT9GcooSRea8GCBTAYDDh//jzEYjGmT5/OdUhe42M3RZZlcbv0exgDBQid4L2ze2q1GsnJyRAI6BbnCYxGI06cOIEXL15g5cqVmDdv3lApp7RQGQJFAnzf1O2UgtKSn8pm0cwkIe5Fd1vitRiGwfLly2EwGFBVVQWRSASlUsl1WF6NYRgoFAq0trZyHcqoDbZbXLFiBdehEAAajQbFxcXo6upCXl4exo0b97PHDO7zfdymRY2m/71tGCMbfHxySAAmRwb7xX41QjwNJZTEqzEMg3Xr1sFgMKC8vBwikQhjx47lOiyvplAoUF1dzXUYo/bmzRtYLBbaP+kB6uvrUVJSAoFAgD179iAqKuqjj7V9n++7f/fWfb6E+Br67SNej2EYbNy4EUajEceOHUN+fj6Sk5O5DstrRUVF4d69ezCbzV65ZKxSqRAUFISIiAiuQ/Frjx8/RkVFBWJjY5GTk2Nz+SY6/ECId/K+dwtCPoDP52Pr1q04evQoiouLsWvXLsTGxnIdlldSKBRgWRbt7e2Ijo7mOhy7UbtFbrEsi6tXr+L69euYOnUqMjIyRvXBhA4/EOJdaKMJ8RkCgQC5ublQKBQoLCz06n2AXFIoFAAGSu94m56eHrS2ttJyN0eMRiPKyspw/fp1LF++HBs3bvTKWW5CiP0ooSQ+RSQSYfv27QgODsaRI0fQ2dnJdUheRywWIyQkxCsTcpVKBYDaLXJBq9Xi0KFDeP36NXJycrBgwQKaJSbEj1BCSXxOQEAAduzYAbFYjCNHjkCrdX6NO18XFRXllQmlWq1GTEwMpFIp16H4lYaGBvz2t79FX18f9uzZgwkTJnAdEiHEzSihJD4pMDAQBQUFYFkWR44cQV9fH9cheZXIyEivSyip3SI3nj59ikOHDiEkJASff/65V+67JYQ4jhJK4rNCQkJQUFCA/v5+FBYWQq93XYs3XxMVFQWtVutV/2bNzc3Q6XSUULoJy7L4+uuv8dVXX2HixIn47LPPEBgYyHVYhBCOUEJJfFp4eDgKCgrQ3d2No0ePwmg0ch2SVxg8mONNs5QqlQpCoRDx8fFch+LzTCYTjh8/jmvXrmHp0qXYtGkTHb4hxM9RQkl8XlRUFPLz89Hc3Ixjx47BbDZzHZLHi4iIAI/H86qT3tRu0T16enpw6NAh/Pjjj8jOzsaiRYvo8A0hhBJK4h/i4+ORl5eHmpoalJeXw2p1vGewL+Pz+QgPD/eaGUqj0Yja2lpa7naxpqYm/Pa3v0VPTw/27NmDSZMmcR0SIcRDUEJJ/EZKSgqys7Px448/orKyEixrT7dg/+NNJ72p3aLrPXv2DF988QWCgoLw+eefIyYmhuuQCCEehBJK4lfGjx+PrKwsPHz4EGfPnqWkchiDJ7294d9IpVIhODgY4eHhXIfic1iWxTfffIOysjKMHz8en332GYKCgrgOixDiYWizEfE7kydPhtFoxKlTpyCRSLBs2TKuQ/JIUVFR0Ov16OnpQXBwMNfhDIvaLbqG2WxGZWUlHj9+jMWLF2Px4sX0b0wI+SBKKIlfmjlzJgwGAy5evAixWIz58+dzHZLHefuktycnlFqtFm1tbVi8eDHXofiU3t5elJSUoKWlBVu2bEF6ejrXIRFCPBgllMRvffrpp9Dr9bh06RLEYjFmzZrFdUgeRS6XQygUoqWlBWPGjOE6nI8abLeYkpLCcSS+o7m5GcXFxbBarfjss88QFxfHdUiEEA9HCSXxa0uXLoXBYMDp06chFosxefJkrkPyGAzDQKFQoK2tjetQhqVWqxEbG0vtFp3kxYsXKC8vR0REBHJzcz16dpoQ4jkooSR+jWEYrFmzBkajESdOnIBQKKQ+xG9RKBRoamriOoyPGmy3SLPLjmNZFjdv3sTly5cxceJEZGVlQSQScR0WIcRL0Clv4vcYhsGGDRswYcIEfPXVV1Cr1VyH5DEGZyg9tW5nU1MT+vv7qVyQg8xmMyoqKnD58mUsXLgQ2dnZlEwSQuxCCSUhAHg8HjZv3oyUlBSUlJSgrq6O65A8QlRUFCwWCzo7O7kO5YNUKhVEIhG1W3RAX18fDh8+jCdPnmDz5s1YtmwZneQmhNiNEkpCfiIQCLBt2zbExMTg6NGjaG5u5jokznl6T+/Bdot8Pp/rULxSS0sLfvvb36KzsxOfffYZ7SEmhIwaJZSEvEUoFCIvLw+hoaEoLCxER0cH1yFxSiaTQSaTeWRPb2q36JiXL1/iiy++gEQiweeff06zvIQQh1BCSch7JBIJduzYgYCAABw+fBgajYbrkDjlqSe9a2pqYLVaKaG0E8uyuHXrFoqLi5GSkoI9e/YgJCSE67AIIV6OEkpCPkAqlaKgoAA8Hg+HDx9Gb28v1yFxRqFQeOQMpUqlQkhICMLCwrgOxWtYLBZUVlbi4sWLmD9/PnJycujwDSHEKSihJOQjgoODsXPnTphMJhQWFqK/v5/rkDgRFRWFzs5OmEwmrkN5B7VbtI9Op8ORI0fw+PFjZGVlYcWKFfRvRwhxGkooCRlGaGgoCgoKoNVqUVRUBIPBwHVIbjd4MMeTlr01Gg3a29tpudtGbW1t2L9/P9ra2rBz505MnTqV65AIIT6GEkpCRhAZGYkdO3agra0NpaWlMJvNXIfkVpGRkQA866S3SqUCwzDUbtEGr169woEDByAUCvH5558jMTGR65AIIT6IEkpCbBAbG4vt27ejrq4OZWVlsFgsXIfkNiKRCKGhoR61j3Kw3WJAQADXoXgslmVx584dFBcXIykpCXv27IFcLuc6LEKIj6KEkhAbJSUlIScnB69fv0ZFRYXHdo9xBYVC4TEzlFardWj/JPkwi8WCU6dO4fz585g7dy5ycnIgFou5DosQ4sMooSTEDmPGjMGWLVvw5MkTnD59GizLch2SW3hSQkntFofX39+PwsJCPHjwAJmZmVi1ahV4PLrVE0Jci+4yhNhp0qRJ2LBhA3744QdcunTJL5LKqKgo9Pb2QqfTcR3KULvFuLg4rkPxOO3t7di/fz9aWlqwc+dOTJ8+neuQCCF+QsB1AIR4o+nTp8NoNOLcuXMQi8VYtGgR1yG51NstGJOTkzmNRa1WIyUlhdotvkelUqGsrAzBwcH4/PPPERoaynVIhBA/QgklIaM0Z84c6PV6XL16FWKxGHPmzOE6JJcJCwsDn8/nPKE0GAyoq6vDmjVrOIvBE929exfnzp1DWloatmzZAolEwnVIhBA/QwklIQ5YtGgRDAbD0EzltGnTuA7JJfh8PiIiIjg/6U3tFt9ltVpx9uxZ3Lt3D3PmzKH9koQQzlBCSYgDGIbBypUrYTAYUFlZCZFIhEmTJnEdlkt4wsEclUoFuVxOy7kYOHzz1VdfoaamBhkZGZg5cybXIRFC/BgllIQ4iGEYrF+/HkajEcePH4dIJMKYMWO4DsvpFAoFfvzxR7Asy1nLPmq3OKCjowPFxcXo6+vDjh07qMA7IYRztDZCiBPweDxkZWVhzJgxKC0txZs3b7gOyemioqJgNBqh0Wg4Gb+7uxsdHR1+v9xdXV2N/fv3AwD27dtHySQhxCNQQkmIk/D5fGzduhXx8fEoLi5GU1MT1yE51dsnvblA7RaBe/fuobCwELGxsdi3bx/Cw8O5DokQQgBQQkmIUwmFQuTm5iIiIgKFhYVoa2vjOiSnCQ4Ohlgs5iyhVKvViIuL88sTzFarFefOncPp06cxc+ZM5Ofn++W/AyHEc1FCSYiTicVi5OfnIzAwEEeOHEFXVxfXITkFwzCcHczx53aLer0eR48exd27d7Fu3TqsW7eOTnITQjwO3ZUIcYGAgAAUFBRAKBTiyJEj6Onp4Tokp1AoFJyUDmpsbIRer/e7hLKzsxMHDhxAQ0MDduzYgdmzZ3MdEiGEfBAllIS4SGBgIAoKCmCxWHDkyBGPaFvoKIVCgfb2dlgsFreOq1KpIBaL/ardYk1NDfbv3w+r1Yq9e/ciNTWV65AIIeSjKKEkxIXkcjkKCgrQ19eHwsJCGAwGrkNySFRUFKxWKzo6Otw67mC7RX9Z6v3hhx9w5MgRREdHY9++fYiIiOA6JEIIGZZ/3J0J4VBERAQKCgrQ2dmJo0ePwmQycR3SqHFx0nuw3aI/LHdbrVacP38eVVVVmD59OvLz8xEQEMB1WIQQMiJKKAlxg+joaOTn56OpqQnHjh1z+5KxswQEBCAoKMitCWV1dTVYlvX5hNJgMKCkpATffvst1qxZg/Xr14PP53MdFiGE2IQSSkLcJCEhAbm5uaiurkZ5eTmsVivXIY2Ku096q1QqhIaG+nS7xa6uLhw4cAC1tbXYvn075syZ4/fdgAgh3oUSSkLcKDU1FVu3bsXz589RVVUFlmW5Dslu7j7p7evlgmpra7F//36YzWbs3bvXJ9t2EkJ8HyWUhLjZhAkTkJWVhQcPHuD8+fNel1QqFAp0d3e75YBRV1cXOjs7fTahfPDgAQ4fPozIyEjs27cPkZGRXIdECCGjIuA6AEL80ZQpU2A0GnH69GmIxWIsXbqU65BsFhUVBQBoa2tDfHy8S8cabLeYnJzs0nHczWq14vLly7h16xamT59O+yUJIV6PEkpCODJr1izo9XpcvnwZEokE8+bN4zokm0RERIBhGLS2tro8oVSr1YiPj/epNoNGoxHl5eV4+fIlVq1ahblz59J+SUKI16OEkhAOLViwAAaDARcuXIBIJMLMmTO5DmlEQqEQYWFhLt9HOdhu0VsSbVtoNBoUFxejq6sLubm5GDduHNchEUKIU1BCSQjHli1bBoPBgFOnTkEsFiM9PZ3rkEakUCjQ1tbm0jEaGhpgMBh8Zv9kXV0dSktLIRQKsXfv3qGanoQQ4gsooSSEYwzDYO3atTAajThx4gREIpHHz1wpFAp89913Lh1DpVJBIpEgNjbWpeO4w6NHj1BZWYm4uDhs27YNMpmM65AIIcSp6JQ3IR6AYRhkZmZi3LhxOHbsGKqrq7kOaVgKhQI6nQ69vb0uG8MX2i2yLIvLly/jxIkTSE9PR0FBASWThBCf5L13akJ8DI/Hw5YtW5CUlISSkhLU19dzHdJHDZ70dlWBc71ej/r6eq9e7jYajSgrK8ONGzewYsUKbNy4EQIBLQoRQnwTJZSEeBCBQICcnBxERUWhqKjIrQXE7REaGgqBQOCyhHKw3WJqaqpLru9qGo0GBw8exOvXr5Gbm4v58+fTSW5CiE+jhJIQDyMSibB9+3bI5XIcOXIEnZ2dXIf0MzweD5GRkS5LeFUqFcLCwryy3WJDQwP279+P/v5+7N27F+PHj+c6JEIIcTlKKAnxQBKJBDt27IBEIsHhw4eh0Wi4DulnXHnS21vbLT558gSHDh2CXC7Hvn37hrYGEEKIr6OEkhAPJZPJsHPnTgDAkSNH0NfXx3FE71IoFGhtbXV668jOzk50dXV5VULJsiyuXr2K48ePY9KkSdi1axcCAwO5DosQQtyGEkpCPFhwcDB27twJg8GAwsJC6PV6rkMaolAoYDKZ0NXV5dTrqlQq8Hg8r2m3aDKZcPz4cXzzzTdYtmwZsrKy6PANIcTvUEJJiIcLCwtDQUEBNBoNioqKYDQauQ4JgOtOeg+2WxSLxU69ritotVocOnQIL1++xLZt27Bw4UI6fEMI8UuUUBLiBRQKBfLz89Ha2orS0lKYzWauQ0JgYCACAgKcmlBaLBZUV1d7xXJ3Y2Mj9u/fj97eXuzevRsTJ07kOiRCCOEMJZSEeIm4uDjk5eWhtrYWx48fh9Vq5TQehmGG9lE6i7e0W3z27BkOHjyI4OBg7Nu3DzExMVyHRAghnKKEkhAvkpycjG3btuHly5eoqKhw+oEYezk7oRxst+ipCRrLsvjmm29QVlaGCRMmYNeuXQgKCuI6LEII4RwllIR4mbFjx2LTpk149OgRzpw5w2lSqVAo0N7e7rQleLVajdTUVI9st2gymVBeXo6rV69iyZIl2Lx5M4RCIddhEUKIR6CjiIR4ofT0dBiNRlRVVUEsFmPFihWcxKFQKMCyLNrb2xEdHe3Qtfr7+9HQ0IDp06c7KTrn6enpQWlpKVpaWrB161YolUquQyKEEI9CCSUhXmrGjBkwGAy4cOECJBIJFixY4PYYFAoFgIGT3o4mlJ7abrGpqQklJSVgWRa7d+9GbGws1yERQojHoYSSEC82b948GAwGXL58GWKxGLNnz3br+BKJBCEhIU7ZR6lSqRAeHg65XO54YE7y4sULlJeXIyIiArm5uQgODuY6JEII8UiUUBLi5RYvXgyDwYAzZ85AJBJh6tSpbh3fGQdzWJaFSqXymL7XLMvixo0buHLlCiZNmoSsrCzaL0kIIcOghJIQL8cwDFatWgWDwYCKigqIRCK31kRUKBR48uSJQ9fo7OyERqPxiHJBZrMZVVVVePToERYtWoQlS5ZQsXJCCBmB5x2lJITYjWEYZGRkYNKkSTh+/DhUKpXbxlYoFNBoNA61hfSUdou9vb348ssv8fTpU2zevBlLly6lZJIQQmxACSUhPoLH42HTpk1ISUlBaWkp6urq3DKuM1owqtVqJCQkQCQSOSssu7W0tGD//v3o7u7GZ599hsmTJ3MWCyGEeBtKKAnxIXw+H9u2bUNsbCyKiorQ1NTk8jHDw8PBMMyoE0pPaLf4448/4osvvkBAQAD27duH+Ph4zmIhhBBvRAklIT5GKBQiLy8P4eHhKCwsRHt7u0vHEwgEiIiIGHVCWV9fD6PRyElCybIsbt68iZKSEqSmpmL37t0ICQlxexyEEOLtKKEkxAeJxWLk5+dDJpPhyJEj6O7udul4jpz0VqlUCAgIcLiOpb3MZjMqKytx6dIlLFiwANu2beN0yZ0QQrwZJZSE+CipVIqCggLw+XwcPnwYPT09LhtLoVCgpaVlVG0guWi32NfXhyNHjuDx48fIysrC8uXL6fANIYQ4gBJKQnxYUFAQdu7cCbPZjMLCQvT397tkHIVCAb1ej97eXrueN9hu0Z3L3a2trdi/fz86Ojqwa9cut9ftJIQQX0QJJSE+Ti6XY+fOnejt7UVRUREMBoPTxxg86d3S0mLX89RqNQC4rd3iq1evcODAAYhEIuzbtw8JCQluGZcQQnwdJZSE+IGIiAjs2LED7e3tKCkpgclkcur15XI5hEKh3fsoVSoVIiIiXH4QhmVZ3L59G8XFxUhOTsaePXs8qsUjIYR4O0ooCfETMTEx2L59OxoaGlBWVgaLxeK0azMMY/fBHJZloVarXb7cbbFYcOrUKVy4cAHz5s1DTk4OxGKxS8ckhBB/QwklIX4kMTEROTk5UKvVOHHiBKxWq9OubW9C2dHR4fJ2izqdDoWFhXjw4AE2btyIlStXuvXwDyGE+Au6sxLiZ9LS0rBlyxY8e/YMp06dGtXJ7A9RKBRoa2uzOUkdbLeYlJTklPHf19bWhv3796O1tRW7du3CtGnTXDIOIYQQSigJ8UsTJ07Exo0bcf/+fVy4cMEpSaVCoYDZbEZXV5dNj1er1UhMTHRJ7cfXr1/jwIEDEAgE2LdvHxITE50+BiGEkN8RcB0AIYQbU6dOhcFgwNmzZyGRSLB48WKHrvf2Se/w8PBhHzvYbnHRokUOjfk+lmVx9+5dnD9/HmPGjMGWLVtovyQhhLgBJZSE+LFPPvkEBoMBV65cgVgsxty5c0d9LZlMBqlUitbWVkyaNGnYx9bV1cFkMjl1/6TFYsG5c+dw7949zJ07l/ZLEkKIG1FCSYifW7BgAfR6Pc6fPw+xWIzp06eP+lpRUVE2HcxRqVSQSqVOa7fY39+PsrIyvHnzBhs2bMCMGTOccl1CCCG2oYSSED/HMAxWrFgBg8GAqqoqiEQiKJXKUV1LoVDg9evXIz5usN2iM9oddnR04OjRo+jv70dBQQGSk5MdviYhhBD70HoQIQQMw2D9+vVIT09HeXk5Xr16NarrKBQKdHZ2Dls4XafTobGx0SnL3Wq1Gvv37wePx8O+ffsomSSEEI5QQkkIATCQVG7cuBFjx47FsWPH8ObNG7uvoVAowLIs2tvbP/oYZ7VbvHfvHgoLCxEXF4e9e/ciLCzMoesRQggZPUooCSFD+Hw+tm7dioSEBBw9ehSNjY12PV+hUAAYvqe3SqVCZGQkgoODRxWj1WrFmTNncPr0acyePRvbt2+HRCIZ1bUIIYQ4ByWUhJB3CAQC5ObmQqFQoLCw0K7uNyKRCHK5/KPPcbTdol6vx9GjR3Hv3j2sX78ea9eupZPchBDiAehOTAj5GZFIhO3btyM4OBhHjhyxuVg5MPxJ7/b2dmi12lEllJ2dnThw4AAaGhqwY8cOzJo1y+5rEEIIcQ1KKAkhHxQQEIAdO3ZALBbj8OHD0Gq1Iz7HyrIIi0uEThyE+80a3G7oxI26Dtxu6MT9Zg0e1bVAFq5Agp2da2pqarB//36wLIt9+/Y5vP+SEEKIczGssxr5EkJ8kkajwcGDByEUCvHZZ59BJpP97DE6kxnqbh2qu3UwWVmwLAsew+DtmwuDgYSTYRgIeQxS5FKkyqWQCoevXvb999/jzJkzSEpKQnZ2NgICApz7AxJCCHEYJZSEkBF1dHTg4MGDCAoKwq5du4YOwZgsVjxu06JG0w8GgD03k8HHJ4cEYHJkMIT8dxdMrFYrLly4gG+//RazZs3CmjVrwOfznfUjEUIIcSJKKAkhNmlpacGhQ4egUCiwY8cOdBqtuNfUDYPF6vC1JXweZsbIESUb6LttMBjw1VdfQaVSYc2aNfjkk08cHoMQQojrUEJJCLFZfX09Dh8+jNRZn0KUNN7p15+qCEYYjCguLoZWq0V2drZT+30TQghxDUooCSF2ufu6FvUWocuu3/boLgxNb7B9+3ZERES4bBxCCCHOQwklIcRmLX0G3KzvdPk4syKlSAwLcfk4hBBCnIPKBhFCbGKyDOyZdIcnnXqYnLA3kxBCiHtQQkkIscnjNi2Mbkry9D+dHieEEOIdKKEkhIyoz2RGjabf5rJA/X19KPn7/4H/sm87ds2ZhC0TYnGlvNSuMWs0/dCZzPYHSwghxO0ooSSEjKi6WwfGjsf3dHWi7B//BvXqV0gaP2lUYzI/jUsIIcTzDd+ighDi96wsi+punV1Fy0MVCuy//gChkQq8fvwQf5S91u5xWQDqbh0mRgSBx9iTzhJCCHE3mqEkhAxLYzDDZLWvGIRQJEZopMLhsU1WFhoDLXsTQoino4SSEDKsbr3Jr8cnhBAyMkooCSHD6tab7No/6UwMKKEkhBBvQAklIWRYeovFrv2TzsT+ND4hhBDPRgklIWRYFjv3T/ra+IQQQkZGCSUhZFh8HrcnrLkenxBCyMgooSSEDEvC53O6h1LC53M0OiGEEFtRQkkIGZZcIuR0D6VcIuRodEIIIbaiwuaEkGGNNqE7U/gFdD1adLa2AADuXb2IzpYmAMDaHXsgCwp26fiEEELch2FZlna8E0I+ysqyOP26xe7i5v9i2Sdoa6z/4Pf+z6VvoYhPGPEaQh6D9WOiqFMOIYR4OEooCSEjetKmxavOPrcufTMAxoXJoIy0bSaTEEIId2gPJSFkRKlyqdv3UbIAUuRSN49KCCFkNCihJISMSCoUIDkkwK1jJocEQCqkbd6EEOINKKEkhNhkcmQwJHz33DIkfB4m01I3IYR4DUooCSE2EfJ5mBkjd8tYM2PkELopeSWEEOI4umMTQmwWJRNjqsK1M4dTFcGIkoldOgYhhBDnooSSEGKXtFCZy5LKqYpgpIXKXHJtQgghrkNlgwgho9LSZ8D3Td3QW6wOX0vy03I6zUwSQoh3ooSSEDJqJosVj9u0qNH0gwHsKi00+PjkkABMjgymPZOEEOLFKKEkhDhMZzKjulsHdbduqKPO+wnm238X8hikyqVIkUupNBAhhPgASigJIU5jZVloDGZ0603o1pugt1hgsbLg8xhI+HzIJULIJUKEiAXUTpEQQnwIJZSEEEIIIcQhtGmJEEIIIYQ4hBJKQgghhBDiEEooCSGEEEKIQyihJIQQQgghDqGEkhBCCCGEOIQSSkIIIYQQ4hBKKAkhhBBCiEMooSSEEEIIIQ6hhJIQQgghhDiEEkpCCCGEEOIQSigJIYQQQohDKKEkhBBCCCEOoYSSEEIIIYQ4hBJKQgghhBDiEEooCSGEEEKIQyihJIQQQgghDqGEkhBCCCGEOIQSSkIIIYQQ4hBKKAkhhBBCiEMooSSEEEIIIQ6hhJIQQgghhDiEEkpCCCGEEOIQSigJIYQQQohDKKEkhBBCCCEOoYSSEEIIIYQ4hBJKQgghhBDiEEooCSGEEEKIQyihJIQQQgghDqGEkhBCCCGEOIQSSkIIIYQQ4hBKKAkhhBBCiEMooSSEEEIIIQ6hhJIQQgghhDiEEkpCCCGEEOKQ/x+iLgHl8IRy3gAAAABJRU5ErkJggg=="/>
          <p:cNvSpPr>
            <a:spLocks noGrp="1" noChangeAspect="1" noChangeArrowheads="1"/>
          </p:cNvSpPr>
          <p:nvPr>
            <p:ph type="body" idx="1"/>
          </p:nvPr>
        </p:nvSpPr>
        <p:spPr bwMode="auto">
          <a:xfrm>
            <a:off x="714375" y="938212"/>
            <a:ext cx="7792543" cy="3908037"/>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139700" indent="0" algn="just">
              <a:buNone/>
            </a:pPr>
            <a:r>
              <a:rPr lang="en-US" dirty="0">
                <a:latin typeface="Times New Roman" panose="02020603050405020304" pitchFamily="18" charset="0"/>
                <a:cs typeface="Times New Roman" panose="02020603050405020304" pitchFamily="18" charset="0"/>
              </a:rPr>
              <a:t>The final output is represented as a graph with 10 nodes, showing the connections and cycle structure generated by the model. The graph contains a total of 11 cycles, with 8 odd cycles and 3 even cycles, successfully meeting the odd cycle condition. The lengths of these cycles are also displayed, with odd cycles having lengths of 3 and 4. Evaluation metrics such as Edge Density (0.4444) indicate a balanced connectivity. Overall, the graph meets the desired conditions and reflects strong </a:t>
            </a:r>
            <a:r>
              <a:rPr lang="en-US" dirty="0" smtClean="0">
                <a:latin typeface="Times New Roman" panose="02020603050405020304" pitchFamily="18" charset="0"/>
                <a:cs typeface="Times New Roman" panose="02020603050405020304" pitchFamily="18" charset="0"/>
              </a:rPr>
              <a:t>connectivity.</a:t>
            </a:r>
            <a:endParaRPr lang="en-IN" dirty="0">
              <a:latin typeface="Times New Roman" panose="02020603050405020304" pitchFamily="18" charset="0"/>
              <a:cs typeface="Times New Roman" panose="02020603050405020304" pitchFamily="18" charset="0"/>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75892" y="2313944"/>
            <a:ext cx="3127472" cy="2352797"/>
          </a:xfrm>
          <a:prstGeom prst="rect">
            <a:avLst/>
          </a:prstGeom>
        </p:spPr>
      </p:pic>
      <p:sp>
        <p:nvSpPr>
          <p:cNvPr id="12" name="TextBox 11"/>
          <p:cNvSpPr txBox="1"/>
          <p:nvPr/>
        </p:nvSpPr>
        <p:spPr>
          <a:xfrm>
            <a:off x="3840183" y="4661941"/>
            <a:ext cx="1798890" cy="307777"/>
          </a:xfrm>
          <a:prstGeom prst="rect">
            <a:avLst/>
          </a:prstGeom>
          <a:noFill/>
        </p:spPr>
        <p:txBody>
          <a:bodyPr wrap="none" rtlCol="0">
            <a:spAutoFit/>
          </a:bodyPr>
          <a:lstStyle/>
          <a:p>
            <a:pPr algn="just"/>
            <a:r>
              <a:rPr lang="en-IN" dirty="0" smtClean="0">
                <a:latin typeface="Times New Roman" panose="02020603050405020304" pitchFamily="18" charset="0"/>
                <a:cs typeface="Times New Roman" panose="02020603050405020304" pitchFamily="18" charset="0"/>
              </a:rPr>
              <a:t>Figure 6 : Final output</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639164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989"/>
        <p:cNvGrpSpPr/>
        <p:nvPr/>
      </p:nvGrpSpPr>
      <p:grpSpPr>
        <a:xfrm>
          <a:off x="0" y="0"/>
          <a:ext cx="0" cy="0"/>
          <a:chOff x="0" y="0"/>
          <a:chExt cx="0" cy="0"/>
        </a:xfrm>
      </p:grpSpPr>
      <p:sp>
        <p:nvSpPr>
          <p:cNvPr id="991" name="Google Shape;991;p39"/>
          <p:cNvSpPr txBox="1"/>
          <p:nvPr/>
        </p:nvSpPr>
        <p:spPr>
          <a:xfrm>
            <a:off x="715050" y="1186075"/>
            <a:ext cx="7713900" cy="3520604"/>
          </a:xfrm>
          <a:prstGeom prst="rect">
            <a:avLst/>
          </a:prstGeom>
          <a:noFill/>
          <a:ln>
            <a:noFill/>
          </a:ln>
        </p:spPr>
        <p:txBody>
          <a:bodyPr spcFirstLastPara="1" wrap="square" lIns="91425" tIns="91425" rIns="91425" bIns="91425" anchor="t" anchorCtr="0">
            <a:noAutofit/>
          </a:bodyPr>
          <a:lstStyle/>
          <a:p>
            <a:pPr lvl="0" algn="just">
              <a:lnSpc>
                <a:spcPct val="115000"/>
              </a:lnSpc>
            </a:pPr>
            <a:r>
              <a:rPr lang="en-US" dirty="0">
                <a:solidFill>
                  <a:schemeClr val="dk1"/>
                </a:solidFill>
                <a:latin typeface="Times New Roman" panose="02020603050405020304" pitchFamily="18" charset="0"/>
                <a:ea typeface="Golos Text"/>
                <a:cs typeface="Times New Roman" panose="02020603050405020304" pitchFamily="18" charset="0"/>
                <a:sym typeface="Golos Text"/>
              </a:rPr>
              <a:t>This project successfully developed a reinforcement learning-based approach to generate graphs that meet the odd cycle condition. Throughout the process, challenges such as isolated vertices, self-loops, and connectivity issues were identified and addressed. Techniques like penalizing rewards for undesirable graph structures and visualizing odd cycles were implemented to improve the model's performance and ensure more robust graph configurations</a:t>
            </a:r>
            <a:r>
              <a:rPr lang="en-US" dirty="0" smtClean="0">
                <a:solidFill>
                  <a:schemeClr val="dk1"/>
                </a:solidFill>
                <a:latin typeface="Times New Roman" panose="02020603050405020304" pitchFamily="18" charset="0"/>
                <a:ea typeface="Golos Text"/>
                <a:cs typeface="Times New Roman" panose="02020603050405020304" pitchFamily="18" charset="0"/>
                <a:sym typeface="Golos Text"/>
              </a:rPr>
              <a:t>.</a:t>
            </a:r>
          </a:p>
          <a:p>
            <a:pPr lvl="0" algn="just">
              <a:lnSpc>
                <a:spcPct val="115000"/>
              </a:lnSpc>
            </a:pPr>
            <a:endParaRPr lang="en-US" dirty="0">
              <a:solidFill>
                <a:schemeClr val="dk1"/>
              </a:solidFill>
              <a:latin typeface="Times New Roman" panose="02020603050405020304" pitchFamily="18" charset="0"/>
              <a:ea typeface="Golos Text"/>
              <a:cs typeface="Times New Roman" panose="02020603050405020304" pitchFamily="18" charset="0"/>
              <a:sym typeface="Golos Text"/>
            </a:endParaRPr>
          </a:p>
          <a:p>
            <a:pPr lvl="0" algn="just">
              <a:lnSpc>
                <a:spcPct val="115000"/>
              </a:lnSpc>
            </a:pPr>
            <a:r>
              <a:rPr lang="en-US" dirty="0" smtClean="0">
                <a:solidFill>
                  <a:schemeClr val="dk1"/>
                </a:solidFill>
                <a:latin typeface="Times New Roman" panose="02020603050405020304" pitchFamily="18" charset="0"/>
                <a:ea typeface="Golos Text"/>
                <a:cs typeface="Times New Roman" panose="02020603050405020304" pitchFamily="18" charset="0"/>
                <a:sym typeface="Golos Text"/>
              </a:rPr>
              <a:t>Moving </a:t>
            </a:r>
            <a:r>
              <a:rPr lang="en-US" dirty="0">
                <a:solidFill>
                  <a:schemeClr val="dk1"/>
                </a:solidFill>
                <a:latin typeface="Times New Roman" panose="02020603050405020304" pitchFamily="18" charset="0"/>
                <a:ea typeface="Golos Text"/>
                <a:cs typeface="Times New Roman" panose="02020603050405020304" pitchFamily="18" charset="0"/>
                <a:sym typeface="Golos Text"/>
              </a:rPr>
              <a:t>forward, improvements should focus on enhancing both the scalability and stability of the model. At times, the model produced graphs that deviated from the specified conditions, creating completely different structures. Addressing these stability issues will help ensure consistent adherence to the required graph properties. Further optimization of scalability will also allow the model to handle larger graphs more efficiently, contributing to more reliable applications in future graph-based analysis and research.</a:t>
            </a:r>
            <a:endParaRPr lang="en-IN" dirty="0">
              <a:solidFill>
                <a:schemeClr val="dk1"/>
              </a:solidFill>
              <a:latin typeface="Times New Roman" panose="02020603050405020304" pitchFamily="18" charset="0"/>
              <a:ea typeface="Golos Text"/>
              <a:cs typeface="Times New Roman" panose="02020603050405020304" pitchFamily="18" charset="0"/>
              <a:sym typeface="Golos Text"/>
            </a:endParaRPr>
          </a:p>
        </p:txBody>
      </p:sp>
      <p:grpSp>
        <p:nvGrpSpPr>
          <p:cNvPr id="6" name="Google Shape;283;p25">
            <a:extLst>
              <a:ext uri="{FF2B5EF4-FFF2-40B4-BE49-F238E27FC236}">
                <a16:creationId xmlns:a16="http://schemas.microsoft.com/office/drawing/2014/main" id="{10770404-4881-F54A-A885-94E62714C8BF}"/>
              </a:ext>
            </a:extLst>
          </p:cNvPr>
          <p:cNvGrpSpPr/>
          <p:nvPr/>
        </p:nvGrpSpPr>
        <p:grpSpPr>
          <a:xfrm>
            <a:off x="6991319" y="5406363"/>
            <a:ext cx="1729242" cy="1435371"/>
            <a:chOff x="5253608" y="729700"/>
            <a:chExt cx="3251589" cy="3878927"/>
          </a:xfrm>
        </p:grpSpPr>
        <p:grpSp>
          <p:nvGrpSpPr>
            <p:cNvPr id="7" name="Google Shape;284;p25">
              <a:extLst>
                <a:ext uri="{FF2B5EF4-FFF2-40B4-BE49-F238E27FC236}">
                  <a16:creationId xmlns:a16="http://schemas.microsoft.com/office/drawing/2014/main" id="{ECCC25F6-7108-B14C-BAA9-73D8A4596097}"/>
                </a:ext>
              </a:extLst>
            </p:cNvPr>
            <p:cNvGrpSpPr/>
            <p:nvPr/>
          </p:nvGrpSpPr>
          <p:grpSpPr>
            <a:xfrm flipH="1">
              <a:off x="5253608" y="1065473"/>
              <a:ext cx="1217123" cy="348636"/>
              <a:chOff x="273525" y="2485325"/>
              <a:chExt cx="695300" cy="199175"/>
            </a:xfrm>
          </p:grpSpPr>
          <p:sp>
            <p:nvSpPr>
              <p:cNvPr id="152" name="Google Shape;286;p25">
                <a:extLst>
                  <a:ext uri="{FF2B5EF4-FFF2-40B4-BE49-F238E27FC236}">
                    <a16:creationId xmlns:a16="http://schemas.microsoft.com/office/drawing/2014/main" id="{A90695BF-6A47-414F-AD80-F635CC7B562B}"/>
                  </a:ext>
                </a:extLst>
              </p:cNvPr>
              <p:cNvSpPr/>
              <p:nvPr/>
            </p:nvSpPr>
            <p:spPr>
              <a:xfrm>
                <a:off x="782450" y="2485325"/>
                <a:ext cx="180850" cy="180850"/>
              </a:xfrm>
              <a:custGeom>
                <a:avLst/>
                <a:gdLst/>
                <a:ahLst/>
                <a:cxnLst/>
                <a:rect l="l" t="t" r="r" b="b"/>
                <a:pathLst>
                  <a:path w="7234" h="7234" extrusionOk="0">
                    <a:moveTo>
                      <a:pt x="3618" y="0"/>
                    </a:moveTo>
                    <a:cubicBezTo>
                      <a:pt x="1620" y="0"/>
                      <a:pt x="1" y="1620"/>
                      <a:pt x="1" y="3618"/>
                    </a:cubicBezTo>
                    <a:cubicBezTo>
                      <a:pt x="1" y="5614"/>
                      <a:pt x="1620" y="7233"/>
                      <a:pt x="3618" y="7233"/>
                    </a:cubicBezTo>
                    <a:cubicBezTo>
                      <a:pt x="5614" y="7233"/>
                      <a:pt x="7234" y="5614"/>
                      <a:pt x="7234" y="3618"/>
                    </a:cubicBezTo>
                    <a:cubicBezTo>
                      <a:pt x="7234" y="1620"/>
                      <a:pt x="5614" y="0"/>
                      <a:pt x="361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287;p25">
                <a:extLst>
                  <a:ext uri="{FF2B5EF4-FFF2-40B4-BE49-F238E27FC236}">
                    <a16:creationId xmlns:a16="http://schemas.microsoft.com/office/drawing/2014/main" id="{1E6AB18B-956A-1347-BD3A-8A99E62FBB37}"/>
                  </a:ext>
                </a:extLst>
              </p:cNvPr>
              <p:cNvSpPr/>
              <p:nvPr/>
            </p:nvSpPr>
            <p:spPr>
              <a:xfrm>
                <a:off x="277200" y="2506650"/>
                <a:ext cx="457150" cy="14700"/>
              </a:xfrm>
              <a:custGeom>
                <a:avLst/>
                <a:gdLst/>
                <a:ahLst/>
                <a:cxnLst/>
                <a:rect l="l" t="t" r="r" b="b"/>
                <a:pathLst>
                  <a:path w="18286" h="588" extrusionOk="0">
                    <a:moveTo>
                      <a:pt x="294" y="0"/>
                    </a:moveTo>
                    <a:cubicBezTo>
                      <a:pt x="132" y="0"/>
                      <a:pt x="0" y="132"/>
                      <a:pt x="0" y="294"/>
                    </a:cubicBezTo>
                    <a:cubicBezTo>
                      <a:pt x="0" y="458"/>
                      <a:pt x="132" y="588"/>
                      <a:pt x="294" y="588"/>
                    </a:cubicBezTo>
                    <a:lnTo>
                      <a:pt x="17992" y="588"/>
                    </a:lnTo>
                    <a:cubicBezTo>
                      <a:pt x="18154" y="588"/>
                      <a:pt x="18286" y="458"/>
                      <a:pt x="18286" y="294"/>
                    </a:cubicBezTo>
                    <a:cubicBezTo>
                      <a:pt x="18286" y="132"/>
                      <a:pt x="18154" y="0"/>
                      <a:pt x="179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288;p25">
                <a:extLst>
                  <a:ext uri="{FF2B5EF4-FFF2-40B4-BE49-F238E27FC236}">
                    <a16:creationId xmlns:a16="http://schemas.microsoft.com/office/drawing/2014/main" id="{8E488170-BD66-5146-BC51-303C6814D067}"/>
                  </a:ext>
                </a:extLst>
              </p:cNvPr>
              <p:cNvSpPr/>
              <p:nvPr/>
            </p:nvSpPr>
            <p:spPr>
              <a:xfrm>
                <a:off x="563575" y="2561025"/>
                <a:ext cx="170775" cy="14750"/>
              </a:xfrm>
              <a:custGeom>
                <a:avLst/>
                <a:gdLst/>
                <a:ahLst/>
                <a:cxnLst/>
                <a:rect l="l" t="t" r="r" b="b"/>
                <a:pathLst>
                  <a:path w="6831" h="590" extrusionOk="0">
                    <a:moveTo>
                      <a:pt x="295" y="0"/>
                    </a:moveTo>
                    <a:cubicBezTo>
                      <a:pt x="131" y="0"/>
                      <a:pt x="1" y="132"/>
                      <a:pt x="1" y="294"/>
                    </a:cubicBezTo>
                    <a:cubicBezTo>
                      <a:pt x="1" y="458"/>
                      <a:pt x="133" y="590"/>
                      <a:pt x="295" y="590"/>
                    </a:cubicBezTo>
                    <a:lnTo>
                      <a:pt x="6537" y="590"/>
                    </a:lnTo>
                    <a:cubicBezTo>
                      <a:pt x="6699" y="590"/>
                      <a:pt x="6831" y="458"/>
                      <a:pt x="6831" y="294"/>
                    </a:cubicBezTo>
                    <a:cubicBezTo>
                      <a:pt x="6831" y="132"/>
                      <a:pt x="6699" y="0"/>
                      <a:pt x="65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289;p25">
                <a:extLst>
                  <a:ext uri="{FF2B5EF4-FFF2-40B4-BE49-F238E27FC236}">
                    <a16:creationId xmlns:a16="http://schemas.microsoft.com/office/drawing/2014/main" id="{A9E71ECB-5D79-0745-85FC-AAB2DCECEB3A}"/>
                  </a:ext>
                </a:extLst>
              </p:cNvPr>
              <p:cNvSpPr/>
              <p:nvPr/>
            </p:nvSpPr>
            <p:spPr>
              <a:xfrm>
                <a:off x="273525" y="2561025"/>
                <a:ext cx="265250" cy="14750"/>
              </a:xfrm>
              <a:custGeom>
                <a:avLst/>
                <a:gdLst/>
                <a:ahLst/>
                <a:cxnLst/>
                <a:rect l="l" t="t" r="r" b="b"/>
                <a:pathLst>
                  <a:path w="10610" h="590" extrusionOk="0">
                    <a:moveTo>
                      <a:pt x="294" y="0"/>
                    </a:moveTo>
                    <a:cubicBezTo>
                      <a:pt x="132" y="0"/>
                      <a:pt x="0" y="132"/>
                      <a:pt x="0" y="294"/>
                    </a:cubicBezTo>
                    <a:cubicBezTo>
                      <a:pt x="0" y="458"/>
                      <a:pt x="132" y="590"/>
                      <a:pt x="294" y="590"/>
                    </a:cubicBezTo>
                    <a:lnTo>
                      <a:pt x="10314" y="590"/>
                    </a:lnTo>
                    <a:cubicBezTo>
                      <a:pt x="10478" y="590"/>
                      <a:pt x="10609" y="458"/>
                      <a:pt x="10609" y="294"/>
                    </a:cubicBezTo>
                    <a:cubicBezTo>
                      <a:pt x="10609" y="132"/>
                      <a:pt x="10478" y="0"/>
                      <a:pt x="103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290;p25">
                <a:extLst>
                  <a:ext uri="{FF2B5EF4-FFF2-40B4-BE49-F238E27FC236}">
                    <a16:creationId xmlns:a16="http://schemas.microsoft.com/office/drawing/2014/main" id="{55E5D495-1468-C645-8C5E-43A954865A62}"/>
                  </a:ext>
                </a:extLst>
              </p:cNvPr>
              <p:cNvSpPr/>
              <p:nvPr/>
            </p:nvSpPr>
            <p:spPr>
              <a:xfrm>
                <a:off x="277200" y="2615400"/>
                <a:ext cx="457150" cy="14725"/>
              </a:xfrm>
              <a:custGeom>
                <a:avLst/>
                <a:gdLst/>
                <a:ahLst/>
                <a:cxnLst/>
                <a:rect l="l" t="t" r="r" b="b"/>
                <a:pathLst>
                  <a:path w="18286" h="589" extrusionOk="0">
                    <a:moveTo>
                      <a:pt x="294" y="0"/>
                    </a:moveTo>
                    <a:cubicBezTo>
                      <a:pt x="132" y="0"/>
                      <a:pt x="0" y="132"/>
                      <a:pt x="0" y="294"/>
                    </a:cubicBezTo>
                    <a:cubicBezTo>
                      <a:pt x="0" y="456"/>
                      <a:pt x="132" y="588"/>
                      <a:pt x="294" y="588"/>
                    </a:cubicBezTo>
                    <a:lnTo>
                      <a:pt x="17992" y="588"/>
                    </a:lnTo>
                    <a:cubicBezTo>
                      <a:pt x="18154" y="588"/>
                      <a:pt x="18286" y="456"/>
                      <a:pt x="18286" y="294"/>
                    </a:cubicBezTo>
                    <a:cubicBezTo>
                      <a:pt x="18286" y="132"/>
                      <a:pt x="18154" y="0"/>
                      <a:pt x="179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291;p25">
                <a:extLst>
                  <a:ext uri="{FF2B5EF4-FFF2-40B4-BE49-F238E27FC236}">
                    <a16:creationId xmlns:a16="http://schemas.microsoft.com/office/drawing/2014/main" id="{ADC26474-6635-C744-B789-8F0CD64D1306}"/>
                  </a:ext>
                </a:extLst>
              </p:cNvPr>
              <p:cNvSpPr/>
              <p:nvPr/>
            </p:nvSpPr>
            <p:spPr>
              <a:xfrm>
                <a:off x="594675" y="2669775"/>
                <a:ext cx="139675" cy="14725"/>
              </a:xfrm>
              <a:custGeom>
                <a:avLst/>
                <a:gdLst/>
                <a:ahLst/>
                <a:cxnLst/>
                <a:rect l="l" t="t" r="r" b="b"/>
                <a:pathLst>
                  <a:path w="5587" h="589" extrusionOk="0">
                    <a:moveTo>
                      <a:pt x="294" y="1"/>
                    </a:moveTo>
                    <a:cubicBezTo>
                      <a:pt x="132" y="1"/>
                      <a:pt x="1" y="132"/>
                      <a:pt x="1" y="294"/>
                    </a:cubicBezTo>
                    <a:cubicBezTo>
                      <a:pt x="1" y="457"/>
                      <a:pt x="132" y="588"/>
                      <a:pt x="294" y="588"/>
                    </a:cubicBezTo>
                    <a:lnTo>
                      <a:pt x="5293" y="588"/>
                    </a:lnTo>
                    <a:cubicBezTo>
                      <a:pt x="5455" y="588"/>
                      <a:pt x="5587" y="457"/>
                      <a:pt x="5587" y="294"/>
                    </a:cubicBezTo>
                    <a:cubicBezTo>
                      <a:pt x="5587" y="132"/>
                      <a:pt x="5455" y="1"/>
                      <a:pt x="52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292;p25">
                <a:extLst>
                  <a:ext uri="{FF2B5EF4-FFF2-40B4-BE49-F238E27FC236}">
                    <a16:creationId xmlns:a16="http://schemas.microsoft.com/office/drawing/2014/main" id="{62133040-D8C9-8D44-9AC7-D8EF894771BF}"/>
                  </a:ext>
                </a:extLst>
              </p:cNvPr>
              <p:cNvSpPr/>
              <p:nvPr/>
            </p:nvSpPr>
            <p:spPr>
              <a:xfrm>
                <a:off x="385300" y="2669775"/>
                <a:ext cx="185775" cy="14725"/>
              </a:xfrm>
              <a:custGeom>
                <a:avLst/>
                <a:gdLst/>
                <a:ahLst/>
                <a:cxnLst/>
                <a:rect l="l" t="t" r="r" b="b"/>
                <a:pathLst>
                  <a:path w="7431" h="589" extrusionOk="0">
                    <a:moveTo>
                      <a:pt x="295" y="1"/>
                    </a:moveTo>
                    <a:cubicBezTo>
                      <a:pt x="132" y="1"/>
                      <a:pt x="1" y="132"/>
                      <a:pt x="1" y="294"/>
                    </a:cubicBezTo>
                    <a:cubicBezTo>
                      <a:pt x="1" y="457"/>
                      <a:pt x="132" y="588"/>
                      <a:pt x="295" y="588"/>
                    </a:cubicBezTo>
                    <a:lnTo>
                      <a:pt x="7135" y="588"/>
                    </a:lnTo>
                    <a:cubicBezTo>
                      <a:pt x="7299" y="588"/>
                      <a:pt x="7430" y="457"/>
                      <a:pt x="7430" y="294"/>
                    </a:cubicBezTo>
                    <a:cubicBezTo>
                      <a:pt x="7430" y="132"/>
                      <a:pt x="7299" y="1"/>
                      <a:pt x="7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293;p25">
                <a:extLst>
                  <a:ext uri="{FF2B5EF4-FFF2-40B4-BE49-F238E27FC236}">
                    <a16:creationId xmlns:a16="http://schemas.microsoft.com/office/drawing/2014/main" id="{40E93FE4-8D45-2C40-9F09-C362A52F0451}"/>
                  </a:ext>
                </a:extLst>
              </p:cNvPr>
              <p:cNvSpPr/>
              <p:nvPr/>
            </p:nvSpPr>
            <p:spPr>
              <a:xfrm>
                <a:off x="779775" y="2543150"/>
                <a:ext cx="189050" cy="65425"/>
              </a:xfrm>
              <a:custGeom>
                <a:avLst/>
                <a:gdLst/>
                <a:ahLst/>
                <a:cxnLst/>
                <a:rect l="l" t="t" r="r" b="b"/>
                <a:pathLst>
                  <a:path w="7562" h="2617" extrusionOk="0">
                    <a:moveTo>
                      <a:pt x="673" y="0"/>
                    </a:moveTo>
                    <a:cubicBezTo>
                      <a:pt x="302" y="0"/>
                      <a:pt x="0" y="302"/>
                      <a:pt x="0" y="673"/>
                    </a:cubicBezTo>
                    <a:lnTo>
                      <a:pt x="0" y="1944"/>
                    </a:lnTo>
                    <a:cubicBezTo>
                      <a:pt x="0" y="2315"/>
                      <a:pt x="302" y="2616"/>
                      <a:pt x="673" y="2616"/>
                    </a:cubicBezTo>
                    <a:lnTo>
                      <a:pt x="6889" y="2616"/>
                    </a:lnTo>
                    <a:cubicBezTo>
                      <a:pt x="7260" y="2616"/>
                      <a:pt x="7562" y="2315"/>
                      <a:pt x="7562" y="1944"/>
                    </a:cubicBezTo>
                    <a:lnTo>
                      <a:pt x="7562" y="673"/>
                    </a:lnTo>
                    <a:cubicBezTo>
                      <a:pt x="7562" y="302"/>
                      <a:pt x="7260" y="0"/>
                      <a:pt x="6889" y="0"/>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294;p25">
                <a:extLst>
                  <a:ext uri="{FF2B5EF4-FFF2-40B4-BE49-F238E27FC236}">
                    <a16:creationId xmlns:a16="http://schemas.microsoft.com/office/drawing/2014/main" id="{05ECC90D-74E1-B14C-A5D6-9A56974B6F34}"/>
                  </a:ext>
                </a:extLst>
              </p:cNvPr>
              <p:cNvSpPr/>
              <p:nvPr/>
            </p:nvSpPr>
            <p:spPr>
              <a:xfrm>
                <a:off x="786050" y="2549475"/>
                <a:ext cx="176500" cy="52800"/>
              </a:xfrm>
              <a:custGeom>
                <a:avLst/>
                <a:gdLst/>
                <a:ahLst/>
                <a:cxnLst/>
                <a:rect l="l" t="t" r="r" b="b"/>
                <a:pathLst>
                  <a:path w="7060" h="2112" extrusionOk="0">
                    <a:moveTo>
                      <a:pt x="422" y="0"/>
                    </a:moveTo>
                    <a:cubicBezTo>
                      <a:pt x="190" y="0"/>
                      <a:pt x="1" y="188"/>
                      <a:pt x="1" y="421"/>
                    </a:cubicBezTo>
                    <a:lnTo>
                      <a:pt x="1" y="1691"/>
                    </a:lnTo>
                    <a:cubicBezTo>
                      <a:pt x="1" y="1923"/>
                      <a:pt x="190" y="2112"/>
                      <a:pt x="422" y="2112"/>
                    </a:cubicBezTo>
                    <a:lnTo>
                      <a:pt x="6638" y="2112"/>
                    </a:lnTo>
                    <a:cubicBezTo>
                      <a:pt x="6872" y="2112"/>
                      <a:pt x="7059" y="1923"/>
                      <a:pt x="7059" y="1691"/>
                    </a:cubicBezTo>
                    <a:lnTo>
                      <a:pt x="7059" y="420"/>
                    </a:lnTo>
                    <a:cubicBezTo>
                      <a:pt x="7059" y="188"/>
                      <a:pt x="6872" y="0"/>
                      <a:pt x="66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295;p25">
                <a:extLst>
                  <a:ext uri="{FF2B5EF4-FFF2-40B4-BE49-F238E27FC236}">
                    <a16:creationId xmlns:a16="http://schemas.microsoft.com/office/drawing/2014/main" id="{3DE2DCCD-30E6-9B46-A08F-059AB694F9F2}"/>
                  </a:ext>
                </a:extLst>
              </p:cNvPr>
              <p:cNvSpPr/>
              <p:nvPr/>
            </p:nvSpPr>
            <p:spPr>
              <a:xfrm>
                <a:off x="897475" y="2569000"/>
                <a:ext cx="45300" cy="18125"/>
              </a:xfrm>
              <a:custGeom>
                <a:avLst/>
                <a:gdLst/>
                <a:ahLst/>
                <a:cxnLst/>
                <a:rect l="l" t="t" r="r" b="b"/>
                <a:pathLst>
                  <a:path w="1812" h="725" extrusionOk="0">
                    <a:moveTo>
                      <a:pt x="885" y="1"/>
                    </a:moveTo>
                    <a:cubicBezTo>
                      <a:pt x="567" y="1"/>
                      <a:pt x="268" y="140"/>
                      <a:pt x="64" y="383"/>
                    </a:cubicBezTo>
                    <a:cubicBezTo>
                      <a:pt x="0" y="457"/>
                      <a:pt x="9" y="567"/>
                      <a:pt x="83" y="631"/>
                    </a:cubicBezTo>
                    <a:cubicBezTo>
                      <a:pt x="116" y="659"/>
                      <a:pt x="157" y="672"/>
                      <a:pt x="197" y="672"/>
                    </a:cubicBezTo>
                    <a:cubicBezTo>
                      <a:pt x="247" y="672"/>
                      <a:pt x="297" y="651"/>
                      <a:pt x="332" y="610"/>
                    </a:cubicBezTo>
                    <a:cubicBezTo>
                      <a:pt x="470" y="446"/>
                      <a:pt x="671" y="354"/>
                      <a:pt x="885" y="354"/>
                    </a:cubicBezTo>
                    <a:cubicBezTo>
                      <a:pt x="1115" y="354"/>
                      <a:pt x="1333" y="464"/>
                      <a:pt x="1469" y="652"/>
                    </a:cubicBezTo>
                    <a:cubicBezTo>
                      <a:pt x="1504" y="699"/>
                      <a:pt x="1557" y="725"/>
                      <a:pt x="1612" y="725"/>
                    </a:cubicBezTo>
                    <a:cubicBezTo>
                      <a:pt x="1648" y="725"/>
                      <a:pt x="1684" y="714"/>
                      <a:pt x="1715" y="692"/>
                    </a:cubicBezTo>
                    <a:cubicBezTo>
                      <a:pt x="1794" y="634"/>
                      <a:pt x="1812" y="524"/>
                      <a:pt x="1754" y="445"/>
                    </a:cubicBezTo>
                    <a:cubicBezTo>
                      <a:pt x="1553" y="168"/>
                      <a:pt x="1227" y="1"/>
                      <a:pt x="88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296;p25">
                <a:extLst>
                  <a:ext uri="{FF2B5EF4-FFF2-40B4-BE49-F238E27FC236}">
                    <a16:creationId xmlns:a16="http://schemas.microsoft.com/office/drawing/2014/main" id="{AB0D66ED-AED8-9C4B-8236-05F14F99FB3F}"/>
                  </a:ext>
                </a:extLst>
              </p:cNvPr>
              <p:cNvSpPr/>
              <p:nvPr/>
            </p:nvSpPr>
            <p:spPr>
              <a:xfrm>
                <a:off x="805875" y="2569000"/>
                <a:ext cx="45275" cy="18125"/>
              </a:xfrm>
              <a:custGeom>
                <a:avLst/>
                <a:gdLst/>
                <a:ahLst/>
                <a:cxnLst/>
                <a:rect l="l" t="t" r="r" b="b"/>
                <a:pathLst>
                  <a:path w="1811" h="725" extrusionOk="0">
                    <a:moveTo>
                      <a:pt x="927" y="1"/>
                    </a:moveTo>
                    <a:cubicBezTo>
                      <a:pt x="583" y="1"/>
                      <a:pt x="259" y="168"/>
                      <a:pt x="56" y="445"/>
                    </a:cubicBezTo>
                    <a:cubicBezTo>
                      <a:pt x="0" y="524"/>
                      <a:pt x="17" y="634"/>
                      <a:pt x="95" y="692"/>
                    </a:cubicBezTo>
                    <a:cubicBezTo>
                      <a:pt x="127" y="714"/>
                      <a:pt x="164" y="725"/>
                      <a:pt x="200" y="725"/>
                    </a:cubicBezTo>
                    <a:cubicBezTo>
                      <a:pt x="255" y="725"/>
                      <a:pt x="308" y="699"/>
                      <a:pt x="342" y="652"/>
                    </a:cubicBezTo>
                    <a:cubicBezTo>
                      <a:pt x="477" y="464"/>
                      <a:pt x="697" y="354"/>
                      <a:pt x="927" y="354"/>
                    </a:cubicBezTo>
                    <a:cubicBezTo>
                      <a:pt x="1141" y="354"/>
                      <a:pt x="1341" y="446"/>
                      <a:pt x="1478" y="610"/>
                    </a:cubicBezTo>
                    <a:cubicBezTo>
                      <a:pt x="1514" y="651"/>
                      <a:pt x="1564" y="672"/>
                      <a:pt x="1614" y="672"/>
                    </a:cubicBezTo>
                    <a:cubicBezTo>
                      <a:pt x="1654" y="672"/>
                      <a:pt x="1694" y="659"/>
                      <a:pt x="1727" y="631"/>
                    </a:cubicBezTo>
                    <a:cubicBezTo>
                      <a:pt x="1801" y="567"/>
                      <a:pt x="1810" y="457"/>
                      <a:pt x="1748" y="383"/>
                    </a:cubicBezTo>
                    <a:cubicBezTo>
                      <a:pt x="1544" y="140"/>
                      <a:pt x="1244" y="1"/>
                      <a:pt x="92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 name="Google Shape;297;p25">
              <a:extLst>
                <a:ext uri="{FF2B5EF4-FFF2-40B4-BE49-F238E27FC236}">
                  <a16:creationId xmlns:a16="http://schemas.microsoft.com/office/drawing/2014/main" id="{4793B157-2D21-FA4E-B6F6-9DEDD5F76AC2}"/>
                </a:ext>
              </a:extLst>
            </p:cNvPr>
            <p:cNvGrpSpPr/>
            <p:nvPr/>
          </p:nvGrpSpPr>
          <p:grpSpPr>
            <a:xfrm>
              <a:off x="5434633" y="1349646"/>
              <a:ext cx="3070564" cy="3258981"/>
              <a:chOff x="1304275" y="2258525"/>
              <a:chExt cx="1138300" cy="1208194"/>
            </a:xfrm>
          </p:grpSpPr>
          <p:sp>
            <p:nvSpPr>
              <p:cNvPr id="16" name="Google Shape;298;p25">
                <a:extLst>
                  <a:ext uri="{FF2B5EF4-FFF2-40B4-BE49-F238E27FC236}">
                    <a16:creationId xmlns:a16="http://schemas.microsoft.com/office/drawing/2014/main" id="{18F49A73-3BEE-774C-B91B-8AD3F61369FD}"/>
                  </a:ext>
                </a:extLst>
              </p:cNvPr>
              <p:cNvSpPr/>
              <p:nvPr/>
            </p:nvSpPr>
            <p:spPr>
              <a:xfrm>
                <a:off x="1540075" y="2768300"/>
                <a:ext cx="83675" cy="69075"/>
              </a:xfrm>
              <a:custGeom>
                <a:avLst/>
                <a:gdLst/>
                <a:ahLst/>
                <a:cxnLst/>
                <a:rect l="l" t="t" r="r" b="b"/>
                <a:pathLst>
                  <a:path w="3347" h="2763" extrusionOk="0">
                    <a:moveTo>
                      <a:pt x="1889" y="202"/>
                    </a:moveTo>
                    <a:cubicBezTo>
                      <a:pt x="2357" y="202"/>
                      <a:pt x="2739" y="644"/>
                      <a:pt x="2744" y="1193"/>
                    </a:cubicBezTo>
                    <a:cubicBezTo>
                      <a:pt x="2748" y="1744"/>
                      <a:pt x="2370" y="2196"/>
                      <a:pt x="1899" y="2199"/>
                    </a:cubicBezTo>
                    <a:cubicBezTo>
                      <a:pt x="1896" y="2199"/>
                      <a:pt x="1894" y="2199"/>
                      <a:pt x="1892" y="2199"/>
                    </a:cubicBezTo>
                    <a:cubicBezTo>
                      <a:pt x="1424" y="2199"/>
                      <a:pt x="1041" y="1757"/>
                      <a:pt x="1037" y="1208"/>
                    </a:cubicBezTo>
                    <a:cubicBezTo>
                      <a:pt x="1032" y="657"/>
                      <a:pt x="1409" y="207"/>
                      <a:pt x="1882" y="202"/>
                    </a:cubicBezTo>
                    <a:cubicBezTo>
                      <a:pt x="1884" y="202"/>
                      <a:pt x="1887" y="202"/>
                      <a:pt x="1889" y="202"/>
                    </a:cubicBezTo>
                    <a:close/>
                    <a:moveTo>
                      <a:pt x="3323" y="1"/>
                    </a:moveTo>
                    <a:lnTo>
                      <a:pt x="1" y="30"/>
                    </a:lnTo>
                    <a:lnTo>
                      <a:pt x="25" y="2762"/>
                    </a:lnTo>
                    <a:lnTo>
                      <a:pt x="3347" y="2733"/>
                    </a:lnTo>
                    <a:lnTo>
                      <a:pt x="332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99;p25">
                <a:extLst>
                  <a:ext uri="{FF2B5EF4-FFF2-40B4-BE49-F238E27FC236}">
                    <a16:creationId xmlns:a16="http://schemas.microsoft.com/office/drawing/2014/main" id="{00E6F698-1E66-214F-9036-9ADD8908DFA6}"/>
                  </a:ext>
                </a:extLst>
              </p:cNvPr>
              <p:cNvSpPr/>
              <p:nvPr/>
            </p:nvSpPr>
            <p:spPr>
              <a:xfrm>
                <a:off x="1549775" y="2768225"/>
                <a:ext cx="83625" cy="69025"/>
              </a:xfrm>
              <a:custGeom>
                <a:avLst/>
                <a:gdLst/>
                <a:ahLst/>
                <a:cxnLst/>
                <a:rect l="l" t="t" r="r" b="b"/>
                <a:pathLst>
                  <a:path w="3345" h="2761" extrusionOk="0">
                    <a:moveTo>
                      <a:pt x="1887" y="202"/>
                    </a:moveTo>
                    <a:cubicBezTo>
                      <a:pt x="2357" y="202"/>
                      <a:pt x="2738" y="644"/>
                      <a:pt x="2744" y="1193"/>
                    </a:cubicBezTo>
                    <a:cubicBezTo>
                      <a:pt x="2748" y="1744"/>
                      <a:pt x="2370" y="2194"/>
                      <a:pt x="1898" y="2199"/>
                    </a:cubicBezTo>
                    <a:cubicBezTo>
                      <a:pt x="1896" y="2199"/>
                      <a:pt x="1894" y="2199"/>
                      <a:pt x="1891" y="2199"/>
                    </a:cubicBezTo>
                    <a:cubicBezTo>
                      <a:pt x="1422" y="2199"/>
                      <a:pt x="1041" y="1757"/>
                      <a:pt x="1035" y="1208"/>
                    </a:cubicBezTo>
                    <a:cubicBezTo>
                      <a:pt x="1031" y="657"/>
                      <a:pt x="1409" y="205"/>
                      <a:pt x="1880" y="202"/>
                    </a:cubicBezTo>
                    <a:cubicBezTo>
                      <a:pt x="1883" y="202"/>
                      <a:pt x="1885" y="202"/>
                      <a:pt x="1887" y="202"/>
                    </a:cubicBezTo>
                    <a:close/>
                    <a:moveTo>
                      <a:pt x="3322" y="1"/>
                    </a:moveTo>
                    <a:lnTo>
                      <a:pt x="1" y="30"/>
                    </a:lnTo>
                    <a:lnTo>
                      <a:pt x="23" y="2761"/>
                    </a:lnTo>
                    <a:lnTo>
                      <a:pt x="3345" y="2733"/>
                    </a:lnTo>
                    <a:lnTo>
                      <a:pt x="33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300;p25">
                <a:extLst>
                  <a:ext uri="{FF2B5EF4-FFF2-40B4-BE49-F238E27FC236}">
                    <a16:creationId xmlns:a16="http://schemas.microsoft.com/office/drawing/2014/main" id="{448FC336-1369-0147-8364-F72C5DB9D13F}"/>
                  </a:ext>
                </a:extLst>
              </p:cNvPr>
              <p:cNvSpPr/>
              <p:nvPr/>
            </p:nvSpPr>
            <p:spPr>
              <a:xfrm>
                <a:off x="1484950" y="2826700"/>
                <a:ext cx="134075" cy="11125"/>
              </a:xfrm>
              <a:custGeom>
                <a:avLst/>
                <a:gdLst/>
                <a:ahLst/>
                <a:cxnLst/>
                <a:rect l="l" t="t" r="r" b="b"/>
                <a:pathLst>
                  <a:path w="5363" h="445" extrusionOk="0">
                    <a:moveTo>
                      <a:pt x="5249" y="1"/>
                    </a:moveTo>
                    <a:lnTo>
                      <a:pt x="111" y="44"/>
                    </a:lnTo>
                    <a:cubicBezTo>
                      <a:pt x="50" y="46"/>
                      <a:pt x="0" y="96"/>
                      <a:pt x="2" y="157"/>
                    </a:cubicBezTo>
                    <a:lnTo>
                      <a:pt x="3" y="444"/>
                    </a:lnTo>
                    <a:lnTo>
                      <a:pt x="5362" y="399"/>
                    </a:lnTo>
                    <a:lnTo>
                      <a:pt x="5361" y="111"/>
                    </a:lnTo>
                    <a:cubicBezTo>
                      <a:pt x="5359" y="49"/>
                      <a:pt x="5309" y="1"/>
                      <a:pt x="52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301;p25">
                <a:extLst>
                  <a:ext uri="{FF2B5EF4-FFF2-40B4-BE49-F238E27FC236}">
                    <a16:creationId xmlns:a16="http://schemas.microsoft.com/office/drawing/2014/main" id="{FF0C9295-C708-F248-BA5E-637D87E052F0}"/>
                  </a:ext>
                </a:extLst>
              </p:cNvPr>
              <p:cNvSpPr/>
              <p:nvPr/>
            </p:nvSpPr>
            <p:spPr>
              <a:xfrm>
                <a:off x="1532775" y="2826275"/>
                <a:ext cx="134075" cy="11125"/>
              </a:xfrm>
              <a:custGeom>
                <a:avLst/>
                <a:gdLst/>
                <a:ahLst/>
                <a:cxnLst/>
                <a:rect l="l" t="t" r="r" b="b"/>
                <a:pathLst>
                  <a:path w="5363" h="445" extrusionOk="0">
                    <a:moveTo>
                      <a:pt x="5247" y="1"/>
                    </a:moveTo>
                    <a:lnTo>
                      <a:pt x="111" y="45"/>
                    </a:lnTo>
                    <a:cubicBezTo>
                      <a:pt x="49" y="46"/>
                      <a:pt x="0" y="96"/>
                      <a:pt x="0" y="158"/>
                    </a:cubicBezTo>
                    <a:lnTo>
                      <a:pt x="3" y="445"/>
                    </a:lnTo>
                    <a:lnTo>
                      <a:pt x="5362" y="399"/>
                    </a:lnTo>
                    <a:lnTo>
                      <a:pt x="5359" y="111"/>
                    </a:lnTo>
                    <a:cubicBezTo>
                      <a:pt x="5359" y="51"/>
                      <a:pt x="5309" y="1"/>
                      <a:pt x="52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302;p25">
                <a:extLst>
                  <a:ext uri="{FF2B5EF4-FFF2-40B4-BE49-F238E27FC236}">
                    <a16:creationId xmlns:a16="http://schemas.microsoft.com/office/drawing/2014/main" id="{2249590C-BAE9-0848-AF72-EF667A22653B}"/>
                  </a:ext>
                </a:extLst>
              </p:cNvPr>
              <p:cNvSpPr/>
              <p:nvPr/>
            </p:nvSpPr>
            <p:spPr>
              <a:xfrm>
                <a:off x="1319475" y="2495100"/>
                <a:ext cx="480400" cy="275175"/>
              </a:xfrm>
              <a:custGeom>
                <a:avLst/>
                <a:gdLst/>
                <a:ahLst/>
                <a:cxnLst/>
                <a:rect l="l" t="t" r="r" b="b"/>
                <a:pathLst>
                  <a:path w="19216" h="11007" extrusionOk="0">
                    <a:moveTo>
                      <a:pt x="15944" y="0"/>
                    </a:moveTo>
                    <a:lnTo>
                      <a:pt x="230" y="137"/>
                    </a:lnTo>
                    <a:cubicBezTo>
                      <a:pt x="85" y="138"/>
                      <a:pt x="0" y="255"/>
                      <a:pt x="41" y="400"/>
                    </a:cubicBezTo>
                    <a:lnTo>
                      <a:pt x="2937" y="10747"/>
                    </a:lnTo>
                    <a:cubicBezTo>
                      <a:pt x="2978" y="10890"/>
                      <a:pt x="3126" y="11006"/>
                      <a:pt x="3269" y="11006"/>
                    </a:cubicBezTo>
                    <a:cubicBezTo>
                      <a:pt x="3270" y="11006"/>
                      <a:pt x="3271" y="11006"/>
                      <a:pt x="3272" y="11006"/>
                    </a:cubicBezTo>
                    <a:lnTo>
                      <a:pt x="18985" y="10870"/>
                    </a:lnTo>
                    <a:cubicBezTo>
                      <a:pt x="19131" y="10870"/>
                      <a:pt x="19216" y="10752"/>
                      <a:pt x="19175" y="10606"/>
                    </a:cubicBezTo>
                    <a:lnTo>
                      <a:pt x="16279" y="261"/>
                    </a:lnTo>
                    <a:cubicBezTo>
                      <a:pt x="16238" y="115"/>
                      <a:pt x="16088" y="0"/>
                      <a:pt x="159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303;p25">
                <a:extLst>
                  <a:ext uri="{FF2B5EF4-FFF2-40B4-BE49-F238E27FC236}">
                    <a16:creationId xmlns:a16="http://schemas.microsoft.com/office/drawing/2014/main" id="{28985099-4C4D-E040-B65B-F315BE20D55F}"/>
                  </a:ext>
                </a:extLst>
              </p:cNvPr>
              <p:cNvSpPr/>
              <p:nvPr/>
            </p:nvSpPr>
            <p:spPr>
              <a:xfrm>
                <a:off x="1329800" y="2495025"/>
                <a:ext cx="480425" cy="275125"/>
              </a:xfrm>
              <a:custGeom>
                <a:avLst/>
                <a:gdLst/>
                <a:ahLst/>
                <a:cxnLst/>
                <a:rect l="l" t="t" r="r" b="b"/>
                <a:pathLst>
                  <a:path w="19217" h="11005" extrusionOk="0">
                    <a:moveTo>
                      <a:pt x="15947" y="0"/>
                    </a:moveTo>
                    <a:cubicBezTo>
                      <a:pt x="15946" y="0"/>
                      <a:pt x="15945" y="0"/>
                      <a:pt x="15944" y="0"/>
                    </a:cubicBezTo>
                    <a:lnTo>
                      <a:pt x="231" y="135"/>
                    </a:lnTo>
                    <a:cubicBezTo>
                      <a:pt x="85" y="137"/>
                      <a:pt x="1" y="255"/>
                      <a:pt x="41" y="399"/>
                    </a:cubicBezTo>
                    <a:lnTo>
                      <a:pt x="2939" y="10746"/>
                    </a:lnTo>
                    <a:cubicBezTo>
                      <a:pt x="2978" y="10890"/>
                      <a:pt x="3126" y="11005"/>
                      <a:pt x="3270" y="11005"/>
                    </a:cubicBezTo>
                    <a:cubicBezTo>
                      <a:pt x="3270" y="11005"/>
                      <a:pt x="3271" y="11005"/>
                      <a:pt x="3272" y="11005"/>
                    </a:cubicBezTo>
                    <a:lnTo>
                      <a:pt x="18986" y="10870"/>
                    </a:lnTo>
                    <a:cubicBezTo>
                      <a:pt x="19131" y="10868"/>
                      <a:pt x="19216" y="10750"/>
                      <a:pt x="19175" y="10606"/>
                    </a:cubicBezTo>
                    <a:lnTo>
                      <a:pt x="16279" y="259"/>
                    </a:lnTo>
                    <a:cubicBezTo>
                      <a:pt x="16239" y="116"/>
                      <a:pt x="16090" y="0"/>
                      <a:pt x="159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304;p25">
                <a:extLst>
                  <a:ext uri="{FF2B5EF4-FFF2-40B4-BE49-F238E27FC236}">
                    <a16:creationId xmlns:a16="http://schemas.microsoft.com/office/drawing/2014/main" id="{893FCE49-A431-754B-BDB9-7755BB973DCA}"/>
                  </a:ext>
                </a:extLst>
              </p:cNvPr>
              <p:cNvSpPr/>
              <p:nvPr/>
            </p:nvSpPr>
            <p:spPr>
              <a:xfrm>
                <a:off x="1344200" y="2506950"/>
                <a:ext cx="451675" cy="251300"/>
              </a:xfrm>
              <a:custGeom>
                <a:avLst/>
                <a:gdLst/>
                <a:ahLst/>
                <a:cxnLst/>
                <a:rect l="l" t="t" r="r" b="b"/>
                <a:pathLst>
                  <a:path w="18067" h="10052" extrusionOk="0">
                    <a:moveTo>
                      <a:pt x="15287" y="0"/>
                    </a:moveTo>
                    <a:lnTo>
                      <a:pt x="0" y="131"/>
                    </a:lnTo>
                    <a:lnTo>
                      <a:pt x="2780" y="10052"/>
                    </a:lnTo>
                    <a:lnTo>
                      <a:pt x="18066" y="9920"/>
                    </a:lnTo>
                    <a:lnTo>
                      <a:pt x="15287" y="0"/>
                    </a:lnTo>
                    <a:close/>
                  </a:path>
                </a:pathLst>
              </a:custGeom>
              <a:solidFill>
                <a:srgbClr val="FE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305;p25">
                <a:extLst>
                  <a:ext uri="{FF2B5EF4-FFF2-40B4-BE49-F238E27FC236}">
                    <a16:creationId xmlns:a16="http://schemas.microsoft.com/office/drawing/2014/main" id="{70897B16-B38C-7F4F-9ADC-CD5850CD60A9}"/>
                  </a:ext>
                </a:extLst>
              </p:cNvPr>
              <p:cNvSpPr/>
              <p:nvPr/>
            </p:nvSpPr>
            <p:spPr>
              <a:xfrm>
                <a:off x="1388650" y="2538075"/>
                <a:ext cx="364700" cy="165350"/>
              </a:xfrm>
              <a:custGeom>
                <a:avLst/>
                <a:gdLst/>
                <a:ahLst/>
                <a:cxnLst/>
                <a:rect l="l" t="t" r="r" b="b"/>
                <a:pathLst>
                  <a:path w="14588" h="6614" extrusionOk="0">
                    <a:moveTo>
                      <a:pt x="12365" y="0"/>
                    </a:moveTo>
                    <a:cubicBezTo>
                      <a:pt x="12364" y="0"/>
                      <a:pt x="12363" y="0"/>
                      <a:pt x="12362" y="0"/>
                    </a:cubicBezTo>
                    <a:lnTo>
                      <a:pt x="305" y="105"/>
                    </a:lnTo>
                    <a:cubicBezTo>
                      <a:pt x="111" y="106"/>
                      <a:pt x="0" y="264"/>
                      <a:pt x="56" y="458"/>
                    </a:cubicBezTo>
                    <a:lnTo>
                      <a:pt x="1770" y="6267"/>
                    </a:lnTo>
                    <a:cubicBezTo>
                      <a:pt x="1827" y="6458"/>
                      <a:pt x="2030" y="6614"/>
                      <a:pt x="2223" y="6614"/>
                    </a:cubicBezTo>
                    <a:cubicBezTo>
                      <a:pt x="2224" y="6614"/>
                      <a:pt x="2225" y="6614"/>
                      <a:pt x="2226" y="6614"/>
                    </a:cubicBezTo>
                    <a:lnTo>
                      <a:pt x="14283" y="6511"/>
                    </a:lnTo>
                    <a:cubicBezTo>
                      <a:pt x="14477" y="6508"/>
                      <a:pt x="14587" y="6350"/>
                      <a:pt x="14531" y="6156"/>
                    </a:cubicBezTo>
                    <a:lnTo>
                      <a:pt x="12816" y="349"/>
                    </a:lnTo>
                    <a:cubicBezTo>
                      <a:pt x="12761" y="156"/>
                      <a:pt x="12558" y="0"/>
                      <a:pt x="123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306;p25">
                <a:extLst>
                  <a:ext uri="{FF2B5EF4-FFF2-40B4-BE49-F238E27FC236}">
                    <a16:creationId xmlns:a16="http://schemas.microsoft.com/office/drawing/2014/main" id="{B401FC66-8140-6545-8698-6F48CAEC2A6B}"/>
                  </a:ext>
                </a:extLst>
              </p:cNvPr>
              <p:cNvSpPr/>
              <p:nvPr/>
            </p:nvSpPr>
            <p:spPr>
              <a:xfrm>
                <a:off x="1461250" y="2602825"/>
                <a:ext cx="213550" cy="15675"/>
              </a:xfrm>
              <a:custGeom>
                <a:avLst/>
                <a:gdLst/>
                <a:ahLst/>
                <a:cxnLst/>
                <a:rect l="l" t="t" r="r" b="b"/>
                <a:pathLst>
                  <a:path w="8542" h="627" extrusionOk="0">
                    <a:moveTo>
                      <a:pt x="8169" y="1"/>
                    </a:moveTo>
                    <a:lnTo>
                      <a:pt x="208" y="70"/>
                    </a:lnTo>
                    <a:cubicBezTo>
                      <a:pt x="76" y="70"/>
                      <a:pt x="0" y="178"/>
                      <a:pt x="38" y="310"/>
                    </a:cubicBezTo>
                    <a:lnTo>
                      <a:pt x="62" y="390"/>
                    </a:lnTo>
                    <a:cubicBezTo>
                      <a:pt x="100" y="521"/>
                      <a:pt x="237" y="626"/>
                      <a:pt x="368" y="626"/>
                    </a:cubicBezTo>
                    <a:cubicBezTo>
                      <a:pt x="369" y="626"/>
                      <a:pt x="370" y="626"/>
                      <a:pt x="371" y="626"/>
                    </a:cubicBezTo>
                    <a:lnTo>
                      <a:pt x="8334" y="558"/>
                    </a:lnTo>
                    <a:cubicBezTo>
                      <a:pt x="8466" y="556"/>
                      <a:pt x="8542" y="449"/>
                      <a:pt x="8502" y="317"/>
                    </a:cubicBezTo>
                    <a:lnTo>
                      <a:pt x="8479" y="237"/>
                    </a:lnTo>
                    <a:cubicBezTo>
                      <a:pt x="8440" y="107"/>
                      <a:pt x="8302" y="1"/>
                      <a:pt x="816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307;p25">
                <a:extLst>
                  <a:ext uri="{FF2B5EF4-FFF2-40B4-BE49-F238E27FC236}">
                    <a16:creationId xmlns:a16="http://schemas.microsoft.com/office/drawing/2014/main" id="{AE479564-8E83-1246-B0F1-F83F4E01662F}"/>
                  </a:ext>
                </a:extLst>
              </p:cNvPr>
              <p:cNvSpPr/>
              <p:nvPr/>
            </p:nvSpPr>
            <p:spPr>
              <a:xfrm>
                <a:off x="1436625" y="2646825"/>
                <a:ext cx="288925" cy="16275"/>
              </a:xfrm>
              <a:custGeom>
                <a:avLst/>
                <a:gdLst/>
                <a:ahLst/>
                <a:cxnLst/>
                <a:rect l="l" t="t" r="r" b="b"/>
                <a:pathLst>
                  <a:path w="11557" h="651" extrusionOk="0">
                    <a:moveTo>
                      <a:pt x="11152" y="1"/>
                    </a:moveTo>
                    <a:cubicBezTo>
                      <a:pt x="11151" y="1"/>
                      <a:pt x="11150" y="1"/>
                      <a:pt x="11149" y="1"/>
                    </a:cubicBezTo>
                    <a:lnTo>
                      <a:pt x="241" y="95"/>
                    </a:lnTo>
                    <a:cubicBezTo>
                      <a:pt x="88" y="95"/>
                      <a:pt x="1" y="220"/>
                      <a:pt x="46" y="375"/>
                    </a:cubicBezTo>
                    <a:cubicBezTo>
                      <a:pt x="90" y="527"/>
                      <a:pt x="250" y="650"/>
                      <a:pt x="404" y="650"/>
                    </a:cubicBezTo>
                    <a:cubicBezTo>
                      <a:pt x="405" y="650"/>
                      <a:pt x="406" y="650"/>
                      <a:pt x="407" y="650"/>
                    </a:cubicBezTo>
                    <a:lnTo>
                      <a:pt x="11314" y="557"/>
                    </a:lnTo>
                    <a:cubicBezTo>
                      <a:pt x="11467" y="555"/>
                      <a:pt x="11556" y="429"/>
                      <a:pt x="11511" y="276"/>
                    </a:cubicBezTo>
                    <a:cubicBezTo>
                      <a:pt x="11466" y="123"/>
                      <a:pt x="11305" y="1"/>
                      <a:pt x="1115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08;p25">
                <a:extLst>
                  <a:ext uri="{FF2B5EF4-FFF2-40B4-BE49-F238E27FC236}">
                    <a16:creationId xmlns:a16="http://schemas.microsoft.com/office/drawing/2014/main" id="{189F1B03-F102-2B45-99A8-16075427FB9F}"/>
                  </a:ext>
                </a:extLst>
              </p:cNvPr>
              <p:cNvSpPr/>
              <p:nvPr/>
            </p:nvSpPr>
            <p:spPr>
              <a:xfrm>
                <a:off x="1616654" y="2854310"/>
                <a:ext cx="23775" cy="612409"/>
              </a:xfrm>
              <a:custGeom>
                <a:avLst/>
                <a:gdLst/>
                <a:ahLst/>
                <a:cxnLst/>
                <a:rect l="l" t="t" r="r" b="b"/>
                <a:pathLst>
                  <a:path w="951" h="24343" extrusionOk="0">
                    <a:moveTo>
                      <a:pt x="743" y="1"/>
                    </a:moveTo>
                    <a:lnTo>
                      <a:pt x="0" y="7"/>
                    </a:lnTo>
                    <a:lnTo>
                      <a:pt x="208" y="24342"/>
                    </a:lnTo>
                    <a:lnTo>
                      <a:pt x="950" y="24335"/>
                    </a:lnTo>
                    <a:lnTo>
                      <a:pt x="7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309;p25">
                <a:extLst>
                  <a:ext uri="{FF2B5EF4-FFF2-40B4-BE49-F238E27FC236}">
                    <a16:creationId xmlns:a16="http://schemas.microsoft.com/office/drawing/2014/main" id="{4776A9CA-2411-0242-A1E8-9F56091387E8}"/>
                  </a:ext>
                </a:extLst>
              </p:cNvPr>
              <p:cNvSpPr/>
              <p:nvPr/>
            </p:nvSpPr>
            <p:spPr>
              <a:xfrm>
                <a:off x="2170324" y="2849522"/>
                <a:ext cx="23800" cy="617166"/>
              </a:xfrm>
              <a:custGeom>
                <a:avLst/>
                <a:gdLst/>
                <a:ahLst/>
                <a:cxnLst/>
                <a:rect l="l" t="t" r="r" b="b"/>
                <a:pathLst>
                  <a:path w="952" h="24341" extrusionOk="0">
                    <a:moveTo>
                      <a:pt x="742" y="1"/>
                    </a:moveTo>
                    <a:lnTo>
                      <a:pt x="0" y="7"/>
                    </a:lnTo>
                    <a:lnTo>
                      <a:pt x="209" y="24341"/>
                    </a:lnTo>
                    <a:lnTo>
                      <a:pt x="951" y="24335"/>
                    </a:lnTo>
                    <a:lnTo>
                      <a:pt x="74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310;p25">
                <a:extLst>
                  <a:ext uri="{FF2B5EF4-FFF2-40B4-BE49-F238E27FC236}">
                    <a16:creationId xmlns:a16="http://schemas.microsoft.com/office/drawing/2014/main" id="{521B0908-C45C-A34A-814F-D5223118C830}"/>
                  </a:ext>
                </a:extLst>
              </p:cNvPr>
              <p:cNvSpPr/>
              <p:nvPr/>
            </p:nvSpPr>
            <p:spPr>
              <a:xfrm>
                <a:off x="1755775" y="2832075"/>
                <a:ext cx="407750" cy="21225"/>
              </a:xfrm>
              <a:custGeom>
                <a:avLst/>
                <a:gdLst/>
                <a:ahLst/>
                <a:cxnLst/>
                <a:rect l="l" t="t" r="r" b="b"/>
                <a:pathLst>
                  <a:path w="16310" h="849" extrusionOk="0">
                    <a:moveTo>
                      <a:pt x="16290" y="1"/>
                    </a:moveTo>
                    <a:lnTo>
                      <a:pt x="14" y="140"/>
                    </a:lnTo>
                    <a:cubicBezTo>
                      <a:pt x="7" y="140"/>
                      <a:pt x="1" y="146"/>
                      <a:pt x="1" y="154"/>
                    </a:cubicBezTo>
                    <a:lnTo>
                      <a:pt x="7" y="835"/>
                    </a:lnTo>
                    <a:cubicBezTo>
                      <a:pt x="7" y="843"/>
                      <a:pt x="13" y="849"/>
                      <a:pt x="20" y="849"/>
                    </a:cubicBezTo>
                    <a:lnTo>
                      <a:pt x="16296" y="710"/>
                    </a:lnTo>
                    <a:cubicBezTo>
                      <a:pt x="16303" y="710"/>
                      <a:pt x="16309" y="703"/>
                      <a:pt x="16308" y="696"/>
                    </a:cubicBezTo>
                    <a:lnTo>
                      <a:pt x="16303" y="13"/>
                    </a:lnTo>
                    <a:cubicBezTo>
                      <a:pt x="16303" y="7"/>
                      <a:pt x="16297" y="1"/>
                      <a:pt x="162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311;p25">
                <a:extLst>
                  <a:ext uri="{FF2B5EF4-FFF2-40B4-BE49-F238E27FC236}">
                    <a16:creationId xmlns:a16="http://schemas.microsoft.com/office/drawing/2014/main" id="{AE817190-DE06-F24C-9EEE-AF0CDA3DE634}"/>
                  </a:ext>
                </a:extLst>
              </p:cNvPr>
              <p:cNvSpPr/>
              <p:nvPr/>
            </p:nvSpPr>
            <p:spPr>
              <a:xfrm>
                <a:off x="1304275" y="2833925"/>
                <a:ext cx="639275" cy="23200"/>
              </a:xfrm>
              <a:custGeom>
                <a:avLst/>
                <a:gdLst/>
                <a:ahLst/>
                <a:cxnLst/>
                <a:rect l="l" t="t" r="r" b="b"/>
                <a:pathLst>
                  <a:path w="25571" h="928" extrusionOk="0">
                    <a:moveTo>
                      <a:pt x="25551" y="1"/>
                    </a:moveTo>
                    <a:lnTo>
                      <a:pt x="14" y="220"/>
                    </a:lnTo>
                    <a:cubicBezTo>
                      <a:pt x="7" y="220"/>
                      <a:pt x="1" y="227"/>
                      <a:pt x="1" y="233"/>
                    </a:cubicBezTo>
                    <a:lnTo>
                      <a:pt x="7" y="916"/>
                    </a:lnTo>
                    <a:cubicBezTo>
                      <a:pt x="7" y="923"/>
                      <a:pt x="13" y="928"/>
                      <a:pt x="20" y="928"/>
                    </a:cubicBezTo>
                    <a:lnTo>
                      <a:pt x="25557" y="710"/>
                    </a:lnTo>
                    <a:cubicBezTo>
                      <a:pt x="25564" y="710"/>
                      <a:pt x="25570" y="704"/>
                      <a:pt x="25570" y="698"/>
                    </a:cubicBezTo>
                    <a:lnTo>
                      <a:pt x="25564" y="14"/>
                    </a:lnTo>
                    <a:cubicBezTo>
                      <a:pt x="25564" y="7"/>
                      <a:pt x="25558" y="1"/>
                      <a:pt x="255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12;p25">
                <a:extLst>
                  <a:ext uri="{FF2B5EF4-FFF2-40B4-BE49-F238E27FC236}">
                    <a16:creationId xmlns:a16="http://schemas.microsoft.com/office/drawing/2014/main" id="{14D7C789-79D6-7B40-A4BF-08ECD577C585}"/>
                  </a:ext>
                </a:extLst>
              </p:cNvPr>
              <p:cNvSpPr/>
              <p:nvPr/>
            </p:nvSpPr>
            <p:spPr>
              <a:xfrm>
                <a:off x="1571350" y="2820000"/>
                <a:ext cx="190125" cy="15475"/>
              </a:xfrm>
              <a:custGeom>
                <a:avLst/>
                <a:gdLst/>
                <a:ahLst/>
                <a:cxnLst/>
                <a:rect l="l" t="t" r="r" b="b"/>
                <a:pathLst>
                  <a:path w="7605" h="619" extrusionOk="0">
                    <a:moveTo>
                      <a:pt x="7600" y="0"/>
                    </a:moveTo>
                    <a:lnTo>
                      <a:pt x="1" y="66"/>
                    </a:lnTo>
                    <a:lnTo>
                      <a:pt x="275" y="481"/>
                    </a:lnTo>
                    <a:lnTo>
                      <a:pt x="7605" y="618"/>
                    </a:lnTo>
                    <a:lnTo>
                      <a:pt x="7605" y="618"/>
                    </a:lnTo>
                    <a:lnTo>
                      <a:pt x="76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3;p25">
                <a:extLst>
                  <a:ext uri="{FF2B5EF4-FFF2-40B4-BE49-F238E27FC236}">
                    <a16:creationId xmlns:a16="http://schemas.microsoft.com/office/drawing/2014/main" id="{02F9083D-1AD9-484E-975B-4916F599C82B}"/>
                  </a:ext>
                </a:extLst>
              </p:cNvPr>
              <p:cNvSpPr/>
              <p:nvPr/>
            </p:nvSpPr>
            <p:spPr>
              <a:xfrm>
                <a:off x="1566475" y="2821625"/>
                <a:ext cx="129750" cy="15525"/>
              </a:xfrm>
              <a:custGeom>
                <a:avLst/>
                <a:gdLst/>
                <a:ahLst/>
                <a:cxnLst/>
                <a:rect l="l" t="t" r="r" b="b"/>
                <a:pathLst>
                  <a:path w="5190" h="621" extrusionOk="0">
                    <a:moveTo>
                      <a:pt x="190" y="0"/>
                    </a:moveTo>
                    <a:cubicBezTo>
                      <a:pt x="85" y="0"/>
                      <a:pt x="1" y="86"/>
                      <a:pt x="2" y="190"/>
                    </a:cubicBezTo>
                    <a:lnTo>
                      <a:pt x="5" y="620"/>
                    </a:lnTo>
                    <a:lnTo>
                      <a:pt x="5190" y="575"/>
                    </a:lnTo>
                    <a:lnTo>
                      <a:pt x="5187" y="323"/>
                    </a:lnTo>
                    <a:cubicBezTo>
                      <a:pt x="5187" y="241"/>
                      <a:pt x="5122" y="175"/>
                      <a:pt x="5040" y="172"/>
                    </a:cubicBezTo>
                    <a:lnTo>
                      <a:pt x="196" y="1"/>
                    </a:lnTo>
                    <a:cubicBezTo>
                      <a:pt x="194" y="1"/>
                      <a:pt x="192" y="0"/>
                      <a:pt x="1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14;p25">
                <a:extLst>
                  <a:ext uri="{FF2B5EF4-FFF2-40B4-BE49-F238E27FC236}">
                    <a16:creationId xmlns:a16="http://schemas.microsoft.com/office/drawing/2014/main" id="{36352177-CB88-9F47-BE8B-93FA3B02299F}"/>
                  </a:ext>
                </a:extLst>
              </p:cNvPr>
              <p:cNvSpPr/>
              <p:nvPr/>
            </p:nvSpPr>
            <p:spPr>
              <a:xfrm>
                <a:off x="1936975" y="3041225"/>
                <a:ext cx="241400" cy="192650"/>
              </a:xfrm>
              <a:custGeom>
                <a:avLst/>
                <a:gdLst/>
                <a:ahLst/>
                <a:cxnLst/>
                <a:rect l="l" t="t" r="r" b="b"/>
                <a:pathLst>
                  <a:path w="9656" h="7706" extrusionOk="0">
                    <a:moveTo>
                      <a:pt x="6811" y="1"/>
                    </a:moveTo>
                    <a:cubicBezTo>
                      <a:pt x="6715" y="1"/>
                      <a:pt x="6624" y="1"/>
                      <a:pt x="6536" y="2"/>
                    </a:cubicBezTo>
                    <a:cubicBezTo>
                      <a:pt x="5373" y="12"/>
                      <a:pt x="3505" y="69"/>
                      <a:pt x="1986" y="120"/>
                    </a:cubicBezTo>
                    <a:lnTo>
                      <a:pt x="1985" y="122"/>
                    </a:lnTo>
                    <a:cubicBezTo>
                      <a:pt x="1450" y="706"/>
                      <a:pt x="767" y="1444"/>
                      <a:pt x="0" y="2265"/>
                    </a:cubicBezTo>
                    <a:cubicBezTo>
                      <a:pt x="79" y="2683"/>
                      <a:pt x="166" y="3177"/>
                      <a:pt x="256" y="3760"/>
                    </a:cubicBezTo>
                    <a:cubicBezTo>
                      <a:pt x="440" y="4938"/>
                      <a:pt x="806" y="6408"/>
                      <a:pt x="1167" y="7706"/>
                    </a:cubicBezTo>
                    <a:cubicBezTo>
                      <a:pt x="1674" y="7194"/>
                      <a:pt x="2060" y="6812"/>
                      <a:pt x="2218" y="6677"/>
                    </a:cubicBezTo>
                    <a:cubicBezTo>
                      <a:pt x="2828" y="6158"/>
                      <a:pt x="2880" y="5529"/>
                      <a:pt x="2880" y="5529"/>
                    </a:cubicBezTo>
                    <a:cubicBezTo>
                      <a:pt x="2880" y="5529"/>
                      <a:pt x="3746" y="5420"/>
                      <a:pt x="4451" y="4610"/>
                    </a:cubicBezTo>
                    <a:cubicBezTo>
                      <a:pt x="5637" y="3246"/>
                      <a:pt x="9655" y="16"/>
                      <a:pt x="9655" y="16"/>
                    </a:cubicBezTo>
                    <a:lnTo>
                      <a:pt x="9655" y="16"/>
                    </a:lnTo>
                    <a:cubicBezTo>
                      <a:pt x="9551" y="16"/>
                      <a:pt x="9447" y="16"/>
                      <a:pt x="9343" y="16"/>
                    </a:cubicBezTo>
                    <a:cubicBezTo>
                      <a:pt x="8388" y="16"/>
                      <a:pt x="7495" y="1"/>
                      <a:pt x="681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15;p25">
                <a:extLst>
                  <a:ext uri="{FF2B5EF4-FFF2-40B4-BE49-F238E27FC236}">
                    <a16:creationId xmlns:a16="http://schemas.microsoft.com/office/drawing/2014/main" id="{72C9A706-6AC4-A345-B972-228382FE90C7}"/>
                  </a:ext>
                </a:extLst>
              </p:cNvPr>
              <p:cNvSpPr/>
              <p:nvPr/>
            </p:nvSpPr>
            <p:spPr>
              <a:xfrm>
                <a:off x="1951550" y="3056250"/>
                <a:ext cx="102875" cy="111975"/>
              </a:xfrm>
              <a:custGeom>
                <a:avLst/>
                <a:gdLst/>
                <a:ahLst/>
                <a:cxnLst/>
                <a:rect l="l" t="t" r="r" b="b"/>
                <a:pathLst>
                  <a:path w="4115" h="4479" extrusionOk="0">
                    <a:moveTo>
                      <a:pt x="4104" y="1"/>
                    </a:moveTo>
                    <a:cubicBezTo>
                      <a:pt x="4102" y="1"/>
                      <a:pt x="4099" y="2"/>
                      <a:pt x="4098" y="5"/>
                    </a:cubicBezTo>
                    <a:cubicBezTo>
                      <a:pt x="4087" y="25"/>
                      <a:pt x="2986" y="1949"/>
                      <a:pt x="2779" y="1997"/>
                    </a:cubicBezTo>
                    <a:cubicBezTo>
                      <a:pt x="2777" y="1998"/>
                      <a:pt x="2776" y="1998"/>
                      <a:pt x="2775" y="1998"/>
                    </a:cubicBezTo>
                    <a:cubicBezTo>
                      <a:pt x="2771" y="1998"/>
                      <a:pt x="2768" y="1997"/>
                      <a:pt x="2765" y="1996"/>
                    </a:cubicBezTo>
                    <a:cubicBezTo>
                      <a:pt x="2697" y="1949"/>
                      <a:pt x="2695" y="1873"/>
                      <a:pt x="2692" y="1800"/>
                    </a:cubicBezTo>
                    <a:cubicBezTo>
                      <a:pt x="2691" y="1723"/>
                      <a:pt x="2689" y="1650"/>
                      <a:pt x="2601" y="1629"/>
                    </a:cubicBezTo>
                    <a:cubicBezTo>
                      <a:pt x="2599" y="1628"/>
                      <a:pt x="2596" y="1628"/>
                      <a:pt x="2594" y="1628"/>
                    </a:cubicBezTo>
                    <a:cubicBezTo>
                      <a:pt x="2519" y="1628"/>
                      <a:pt x="2319" y="1871"/>
                      <a:pt x="1924" y="2356"/>
                    </a:cubicBezTo>
                    <a:cubicBezTo>
                      <a:pt x="1423" y="2973"/>
                      <a:pt x="737" y="3818"/>
                      <a:pt x="4" y="4465"/>
                    </a:cubicBezTo>
                    <a:cubicBezTo>
                      <a:pt x="1" y="4468"/>
                      <a:pt x="1" y="4472"/>
                      <a:pt x="2" y="4477"/>
                    </a:cubicBezTo>
                    <a:cubicBezTo>
                      <a:pt x="4" y="4478"/>
                      <a:pt x="7" y="4478"/>
                      <a:pt x="8" y="4478"/>
                    </a:cubicBezTo>
                    <a:cubicBezTo>
                      <a:pt x="11" y="4478"/>
                      <a:pt x="13" y="4478"/>
                      <a:pt x="14" y="4477"/>
                    </a:cubicBezTo>
                    <a:cubicBezTo>
                      <a:pt x="749" y="3828"/>
                      <a:pt x="1435" y="2983"/>
                      <a:pt x="1936" y="2365"/>
                    </a:cubicBezTo>
                    <a:cubicBezTo>
                      <a:pt x="2264" y="1962"/>
                      <a:pt x="2524" y="1644"/>
                      <a:pt x="2594" y="1644"/>
                    </a:cubicBezTo>
                    <a:cubicBezTo>
                      <a:pt x="2595" y="1644"/>
                      <a:pt x="2597" y="1644"/>
                      <a:pt x="2598" y="1644"/>
                    </a:cubicBezTo>
                    <a:cubicBezTo>
                      <a:pt x="2673" y="1662"/>
                      <a:pt x="2674" y="1727"/>
                      <a:pt x="2677" y="1800"/>
                    </a:cubicBezTo>
                    <a:cubicBezTo>
                      <a:pt x="2679" y="1874"/>
                      <a:pt x="2680" y="1956"/>
                      <a:pt x="2757" y="2008"/>
                    </a:cubicBezTo>
                    <a:cubicBezTo>
                      <a:pt x="2761" y="2012"/>
                      <a:pt x="2767" y="2013"/>
                      <a:pt x="2773" y="2013"/>
                    </a:cubicBezTo>
                    <a:cubicBezTo>
                      <a:pt x="2776" y="2013"/>
                      <a:pt x="2780" y="2013"/>
                      <a:pt x="2783" y="2012"/>
                    </a:cubicBezTo>
                    <a:cubicBezTo>
                      <a:pt x="2997" y="1962"/>
                      <a:pt x="4066" y="92"/>
                      <a:pt x="4112" y="13"/>
                    </a:cubicBezTo>
                    <a:cubicBezTo>
                      <a:pt x="4115" y="8"/>
                      <a:pt x="4113" y="4"/>
                      <a:pt x="4108" y="2"/>
                    </a:cubicBezTo>
                    <a:cubicBezTo>
                      <a:pt x="4107" y="1"/>
                      <a:pt x="4106" y="1"/>
                      <a:pt x="41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16;p25">
                <a:extLst>
                  <a:ext uri="{FF2B5EF4-FFF2-40B4-BE49-F238E27FC236}">
                    <a16:creationId xmlns:a16="http://schemas.microsoft.com/office/drawing/2014/main" id="{02EA9DD1-6865-8740-A96F-965A94898F26}"/>
                  </a:ext>
                </a:extLst>
              </p:cNvPr>
              <p:cNvSpPr/>
              <p:nvPr/>
            </p:nvSpPr>
            <p:spPr>
              <a:xfrm>
                <a:off x="1539600" y="2258525"/>
                <a:ext cx="792775" cy="1208175"/>
              </a:xfrm>
              <a:custGeom>
                <a:avLst/>
                <a:gdLst/>
                <a:ahLst/>
                <a:cxnLst/>
                <a:rect l="l" t="t" r="r" b="b"/>
                <a:pathLst>
                  <a:path w="31711" h="48327" extrusionOk="0">
                    <a:moveTo>
                      <a:pt x="21147" y="18291"/>
                    </a:moveTo>
                    <a:cubicBezTo>
                      <a:pt x="21156" y="18341"/>
                      <a:pt x="21176" y="18452"/>
                      <a:pt x="21206" y="18608"/>
                    </a:cubicBezTo>
                    <a:cubicBezTo>
                      <a:pt x="20811" y="19359"/>
                      <a:pt x="20262" y="20365"/>
                      <a:pt x="19876" y="20901"/>
                    </a:cubicBezTo>
                    <a:cubicBezTo>
                      <a:pt x="19516" y="20940"/>
                      <a:pt x="18746" y="21007"/>
                      <a:pt x="17587" y="21099"/>
                    </a:cubicBezTo>
                    <a:cubicBezTo>
                      <a:pt x="17915" y="20748"/>
                      <a:pt x="18202" y="20412"/>
                      <a:pt x="18446" y="20100"/>
                    </a:cubicBezTo>
                    <a:cubicBezTo>
                      <a:pt x="18446" y="20100"/>
                      <a:pt x="18446" y="20098"/>
                      <a:pt x="18446" y="20098"/>
                    </a:cubicBezTo>
                    <a:cubicBezTo>
                      <a:pt x="18454" y="20090"/>
                      <a:pt x="18460" y="20083"/>
                      <a:pt x="18466" y="20074"/>
                    </a:cubicBezTo>
                    <a:cubicBezTo>
                      <a:pt x="18784" y="20382"/>
                      <a:pt x="19169" y="20390"/>
                      <a:pt x="19213" y="20390"/>
                    </a:cubicBezTo>
                    <a:cubicBezTo>
                      <a:pt x="19216" y="20390"/>
                      <a:pt x="19217" y="20390"/>
                      <a:pt x="19217" y="20390"/>
                    </a:cubicBezTo>
                    <a:cubicBezTo>
                      <a:pt x="19222" y="20390"/>
                      <a:pt x="19226" y="20387"/>
                      <a:pt x="19229" y="20384"/>
                    </a:cubicBezTo>
                    <a:lnTo>
                      <a:pt x="21147" y="18291"/>
                    </a:lnTo>
                    <a:close/>
                    <a:moveTo>
                      <a:pt x="21158" y="18240"/>
                    </a:moveTo>
                    <a:cubicBezTo>
                      <a:pt x="21153" y="18240"/>
                      <a:pt x="21149" y="18242"/>
                      <a:pt x="21145" y="18246"/>
                    </a:cubicBezTo>
                    <a:lnTo>
                      <a:pt x="19210" y="20359"/>
                    </a:lnTo>
                    <a:cubicBezTo>
                      <a:pt x="19155" y="20359"/>
                      <a:pt x="18781" y="20345"/>
                      <a:pt x="18475" y="20040"/>
                    </a:cubicBezTo>
                    <a:cubicBezTo>
                      <a:pt x="18473" y="20037"/>
                      <a:pt x="18470" y="20035"/>
                      <a:pt x="18466" y="20035"/>
                    </a:cubicBezTo>
                    <a:cubicBezTo>
                      <a:pt x="18465" y="20035"/>
                      <a:pt x="18464" y="20036"/>
                      <a:pt x="18463" y="20036"/>
                    </a:cubicBezTo>
                    <a:cubicBezTo>
                      <a:pt x="18458" y="20036"/>
                      <a:pt x="18454" y="20037"/>
                      <a:pt x="18451" y="20042"/>
                    </a:cubicBezTo>
                    <a:cubicBezTo>
                      <a:pt x="18442" y="20054"/>
                      <a:pt x="18431" y="20068"/>
                      <a:pt x="18420" y="20080"/>
                    </a:cubicBezTo>
                    <a:cubicBezTo>
                      <a:pt x="18420" y="20081"/>
                      <a:pt x="18420" y="20081"/>
                      <a:pt x="18419" y="20081"/>
                    </a:cubicBezTo>
                    <a:cubicBezTo>
                      <a:pt x="18171" y="20401"/>
                      <a:pt x="17874" y="20746"/>
                      <a:pt x="17536" y="21107"/>
                    </a:cubicBezTo>
                    <a:cubicBezTo>
                      <a:pt x="17531" y="21113"/>
                      <a:pt x="17531" y="21119"/>
                      <a:pt x="17534" y="21125"/>
                    </a:cubicBezTo>
                    <a:cubicBezTo>
                      <a:pt x="17536" y="21131"/>
                      <a:pt x="17542" y="21134"/>
                      <a:pt x="17548" y="21134"/>
                    </a:cubicBezTo>
                    <a:lnTo>
                      <a:pt x="17549" y="21134"/>
                    </a:lnTo>
                    <a:cubicBezTo>
                      <a:pt x="18739" y="21040"/>
                      <a:pt x="19525" y="20972"/>
                      <a:pt x="19887" y="20931"/>
                    </a:cubicBezTo>
                    <a:cubicBezTo>
                      <a:pt x="19891" y="20931"/>
                      <a:pt x="19896" y="20928"/>
                      <a:pt x="19897" y="20925"/>
                    </a:cubicBezTo>
                    <a:cubicBezTo>
                      <a:pt x="20285" y="20387"/>
                      <a:pt x="20839" y="19374"/>
                      <a:pt x="21236" y="18618"/>
                    </a:cubicBezTo>
                    <a:cubicBezTo>
                      <a:pt x="21238" y="18615"/>
                      <a:pt x="21238" y="18611"/>
                      <a:pt x="21238" y="18608"/>
                    </a:cubicBezTo>
                    <a:cubicBezTo>
                      <a:pt x="21195" y="18385"/>
                      <a:pt x="21173" y="18255"/>
                      <a:pt x="21173" y="18253"/>
                    </a:cubicBezTo>
                    <a:cubicBezTo>
                      <a:pt x="21171" y="18249"/>
                      <a:pt x="21167" y="18242"/>
                      <a:pt x="21162" y="18241"/>
                    </a:cubicBezTo>
                    <a:cubicBezTo>
                      <a:pt x="21161" y="18241"/>
                      <a:pt x="21159" y="18240"/>
                      <a:pt x="21158" y="18240"/>
                    </a:cubicBezTo>
                    <a:close/>
                    <a:moveTo>
                      <a:pt x="17834" y="31446"/>
                    </a:moveTo>
                    <a:lnTo>
                      <a:pt x="17690" y="31614"/>
                    </a:lnTo>
                    <a:cubicBezTo>
                      <a:pt x="17219" y="32128"/>
                      <a:pt x="16618" y="32775"/>
                      <a:pt x="15906" y="33540"/>
                    </a:cubicBezTo>
                    <a:cubicBezTo>
                      <a:pt x="15647" y="32182"/>
                      <a:pt x="15461" y="31642"/>
                      <a:pt x="15421" y="31534"/>
                    </a:cubicBezTo>
                    <a:cubicBezTo>
                      <a:pt x="15582" y="31528"/>
                      <a:pt x="16592" y="31489"/>
                      <a:pt x="17834" y="31446"/>
                    </a:cubicBezTo>
                    <a:close/>
                    <a:moveTo>
                      <a:pt x="17871" y="31413"/>
                    </a:moveTo>
                    <a:cubicBezTo>
                      <a:pt x="16504" y="31460"/>
                      <a:pt x="15409" y="31504"/>
                      <a:pt x="15397" y="31504"/>
                    </a:cubicBezTo>
                    <a:cubicBezTo>
                      <a:pt x="15393" y="31504"/>
                      <a:pt x="15388" y="31507"/>
                      <a:pt x="15385" y="31511"/>
                    </a:cubicBezTo>
                    <a:cubicBezTo>
                      <a:pt x="15382" y="31514"/>
                      <a:pt x="15382" y="31520"/>
                      <a:pt x="15383" y="31525"/>
                    </a:cubicBezTo>
                    <a:cubicBezTo>
                      <a:pt x="15386" y="31530"/>
                      <a:pt x="15588" y="32026"/>
                      <a:pt x="15880" y="33576"/>
                    </a:cubicBezTo>
                    <a:cubicBezTo>
                      <a:pt x="15882" y="33582"/>
                      <a:pt x="15885" y="33586"/>
                      <a:pt x="15889" y="33588"/>
                    </a:cubicBezTo>
                    <a:cubicBezTo>
                      <a:pt x="15892" y="33588"/>
                      <a:pt x="15894" y="33590"/>
                      <a:pt x="15895" y="33590"/>
                    </a:cubicBezTo>
                    <a:cubicBezTo>
                      <a:pt x="15900" y="33590"/>
                      <a:pt x="15905" y="33588"/>
                      <a:pt x="15908" y="33583"/>
                    </a:cubicBezTo>
                    <a:cubicBezTo>
                      <a:pt x="16630" y="32809"/>
                      <a:pt x="17237" y="32154"/>
                      <a:pt x="17713" y="31636"/>
                    </a:cubicBezTo>
                    <a:lnTo>
                      <a:pt x="17883" y="31440"/>
                    </a:lnTo>
                    <a:cubicBezTo>
                      <a:pt x="17887" y="31434"/>
                      <a:pt x="17887" y="31428"/>
                      <a:pt x="17884" y="31422"/>
                    </a:cubicBezTo>
                    <a:cubicBezTo>
                      <a:pt x="17883" y="31416"/>
                      <a:pt x="17877" y="31413"/>
                      <a:pt x="17871" y="31413"/>
                    </a:cubicBezTo>
                    <a:close/>
                    <a:moveTo>
                      <a:pt x="19059" y="31"/>
                    </a:moveTo>
                    <a:cubicBezTo>
                      <a:pt x="19594" y="31"/>
                      <a:pt x="20198" y="142"/>
                      <a:pt x="20867" y="363"/>
                    </a:cubicBezTo>
                    <a:cubicBezTo>
                      <a:pt x="20868" y="364"/>
                      <a:pt x="20870" y="364"/>
                      <a:pt x="20872" y="364"/>
                    </a:cubicBezTo>
                    <a:cubicBezTo>
                      <a:pt x="20874" y="364"/>
                      <a:pt x="20876" y="364"/>
                      <a:pt x="20877" y="363"/>
                    </a:cubicBezTo>
                    <a:cubicBezTo>
                      <a:pt x="21013" y="323"/>
                      <a:pt x="21145" y="303"/>
                      <a:pt x="21274" y="303"/>
                    </a:cubicBezTo>
                    <a:cubicBezTo>
                      <a:pt x="21488" y="303"/>
                      <a:pt x="21693" y="358"/>
                      <a:pt x="21886" y="469"/>
                    </a:cubicBezTo>
                    <a:cubicBezTo>
                      <a:pt x="22466" y="802"/>
                      <a:pt x="22934" y="1638"/>
                      <a:pt x="23242" y="2885"/>
                    </a:cubicBezTo>
                    <a:cubicBezTo>
                      <a:pt x="23266" y="2983"/>
                      <a:pt x="23289" y="3085"/>
                      <a:pt x="23310" y="3185"/>
                    </a:cubicBezTo>
                    <a:cubicBezTo>
                      <a:pt x="23505" y="4218"/>
                      <a:pt x="22936" y="5074"/>
                      <a:pt x="22757" y="5310"/>
                    </a:cubicBezTo>
                    <a:cubicBezTo>
                      <a:pt x="22640" y="5464"/>
                      <a:pt x="22739" y="5923"/>
                      <a:pt x="22898" y="6154"/>
                    </a:cubicBezTo>
                    <a:cubicBezTo>
                      <a:pt x="22966" y="6254"/>
                      <a:pt x="23013" y="6578"/>
                      <a:pt x="22863" y="6870"/>
                    </a:cubicBezTo>
                    <a:cubicBezTo>
                      <a:pt x="22863" y="6870"/>
                      <a:pt x="22862" y="6872"/>
                      <a:pt x="22862" y="6872"/>
                    </a:cubicBezTo>
                    <a:cubicBezTo>
                      <a:pt x="22860" y="6878"/>
                      <a:pt x="22862" y="6882"/>
                      <a:pt x="22865" y="6887"/>
                    </a:cubicBezTo>
                    <a:cubicBezTo>
                      <a:pt x="23314" y="7420"/>
                      <a:pt x="23805" y="7867"/>
                      <a:pt x="23996" y="8033"/>
                    </a:cubicBezTo>
                    <a:cubicBezTo>
                      <a:pt x="23999" y="8036"/>
                      <a:pt x="24005" y="8038"/>
                      <a:pt x="24010" y="8038"/>
                    </a:cubicBezTo>
                    <a:cubicBezTo>
                      <a:pt x="24049" y="8030"/>
                      <a:pt x="24088" y="8023"/>
                      <a:pt x="24128" y="8017"/>
                    </a:cubicBezTo>
                    <a:lnTo>
                      <a:pt x="24129" y="8017"/>
                    </a:lnTo>
                    <a:cubicBezTo>
                      <a:pt x="24196" y="8006"/>
                      <a:pt x="24264" y="7995"/>
                      <a:pt x="24332" y="7986"/>
                    </a:cubicBezTo>
                    <a:lnTo>
                      <a:pt x="24673" y="8517"/>
                    </a:lnTo>
                    <a:cubicBezTo>
                      <a:pt x="24676" y="8522"/>
                      <a:pt x="24681" y="8525"/>
                      <a:pt x="24687" y="8525"/>
                    </a:cubicBezTo>
                    <a:cubicBezTo>
                      <a:pt x="24688" y="8525"/>
                      <a:pt x="24689" y="8524"/>
                      <a:pt x="24690" y="8524"/>
                    </a:cubicBezTo>
                    <a:cubicBezTo>
                      <a:pt x="24842" y="8488"/>
                      <a:pt x="25023" y="8476"/>
                      <a:pt x="25198" y="8476"/>
                    </a:cubicBezTo>
                    <a:cubicBezTo>
                      <a:pt x="25407" y="8476"/>
                      <a:pt x="25608" y="8493"/>
                      <a:pt x="25744" y="8509"/>
                    </a:cubicBezTo>
                    <a:cubicBezTo>
                      <a:pt x="25914" y="8527"/>
                      <a:pt x="26074" y="8594"/>
                      <a:pt x="26208" y="8703"/>
                    </a:cubicBezTo>
                    <a:cubicBezTo>
                      <a:pt x="29370" y="11279"/>
                      <a:pt x="29632" y="14457"/>
                      <a:pt x="29773" y="16166"/>
                    </a:cubicBezTo>
                    <a:cubicBezTo>
                      <a:pt x="29791" y="16385"/>
                      <a:pt x="29808" y="16576"/>
                      <a:pt x="29828" y="16737"/>
                    </a:cubicBezTo>
                    <a:cubicBezTo>
                      <a:pt x="30584" y="20855"/>
                      <a:pt x="30618" y="22608"/>
                      <a:pt x="30618" y="22626"/>
                    </a:cubicBezTo>
                    <a:cubicBezTo>
                      <a:pt x="30618" y="22629"/>
                      <a:pt x="30620" y="22634"/>
                      <a:pt x="30623" y="22635"/>
                    </a:cubicBezTo>
                    <a:cubicBezTo>
                      <a:pt x="30627" y="22641"/>
                      <a:pt x="31168" y="23246"/>
                      <a:pt x="31220" y="23697"/>
                    </a:cubicBezTo>
                    <a:cubicBezTo>
                      <a:pt x="31264" y="24088"/>
                      <a:pt x="30977" y="24551"/>
                      <a:pt x="30762" y="24724"/>
                    </a:cubicBezTo>
                    <a:cubicBezTo>
                      <a:pt x="30756" y="24728"/>
                      <a:pt x="30755" y="24738"/>
                      <a:pt x="30759" y="24745"/>
                    </a:cubicBezTo>
                    <a:cubicBezTo>
                      <a:pt x="30811" y="24824"/>
                      <a:pt x="30936" y="25041"/>
                      <a:pt x="31000" y="25331"/>
                    </a:cubicBezTo>
                    <a:cubicBezTo>
                      <a:pt x="31000" y="25334"/>
                      <a:pt x="31000" y="25336"/>
                      <a:pt x="31002" y="25337"/>
                    </a:cubicBezTo>
                    <a:cubicBezTo>
                      <a:pt x="31005" y="25343"/>
                      <a:pt x="31008" y="25351"/>
                      <a:pt x="31011" y="25357"/>
                    </a:cubicBezTo>
                    <a:lnTo>
                      <a:pt x="31015" y="25366"/>
                    </a:lnTo>
                    <a:cubicBezTo>
                      <a:pt x="31027" y="25390"/>
                      <a:pt x="31039" y="25415"/>
                      <a:pt x="31052" y="25439"/>
                    </a:cubicBezTo>
                    <a:lnTo>
                      <a:pt x="31058" y="25449"/>
                    </a:lnTo>
                    <a:cubicBezTo>
                      <a:pt x="31059" y="25456"/>
                      <a:pt x="31062" y="25460"/>
                      <a:pt x="31065" y="25466"/>
                    </a:cubicBezTo>
                    <a:cubicBezTo>
                      <a:pt x="31071" y="25478"/>
                      <a:pt x="31076" y="25490"/>
                      <a:pt x="31082" y="25504"/>
                    </a:cubicBezTo>
                    <a:lnTo>
                      <a:pt x="31099" y="25537"/>
                    </a:lnTo>
                    <a:cubicBezTo>
                      <a:pt x="31105" y="25552"/>
                      <a:pt x="31112" y="25568"/>
                      <a:pt x="31118" y="25583"/>
                    </a:cubicBezTo>
                    <a:lnTo>
                      <a:pt x="31130" y="25609"/>
                    </a:lnTo>
                    <a:cubicBezTo>
                      <a:pt x="31136" y="25624"/>
                      <a:pt x="31144" y="25640"/>
                      <a:pt x="31150" y="25657"/>
                    </a:cubicBezTo>
                    <a:lnTo>
                      <a:pt x="31159" y="25678"/>
                    </a:lnTo>
                    <a:cubicBezTo>
                      <a:pt x="31167" y="25695"/>
                      <a:pt x="31174" y="25713"/>
                      <a:pt x="31180" y="25730"/>
                    </a:cubicBezTo>
                    <a:lnTo>
                      <a:pt x="31186" y="25745"/>
                    </a:lnTo>
                    <a:cubicBezTo>
                      <a:pt x="31223" y="25831"/>
                      <a:pt x="31255" y="25921"/>
                      <a:pt x="31285" y="26010"/>
                    </a:cubicBezTo>
                    <a:cubicBezTo>
                      <a:pt x="31286" y="26010"/>
                      <a:pt x="31286" y="26011"/>
                      <a:pt x="31286" y="26011"/>
                    </a:cubicBezTo>
                    <a:lnTo>
                      <a:pt x="31288" y="26017"/>
                    </a:lnTo>
                    <a:cubicBezTo>
                      <a:pt x="31299" y="26046"/>
                      <a:pt x="31308" y="26075"/>
                      <a:pt x="31317" y="26105"/>
                    </a:cubicBezTo>
                    <a:cubicBezTo>
                      <a:pt x="31326" y="26134"/>
                      <a:pt x="31335" y="26164"/>
                      <a:pt x="31344" y="26193"/>
                    </a:cubicBezTo>
                    <a:cubicBezTo>
                      <a:pt x="31364" y="26255"/>
                      <a:pt x="31382" y="26322"/>
                      <a:pt x="31398" y="26389"/>
                    </a:cubicBezTo>
                    <a:cubicBezTo>
                      <a:pt x="31400" y="26390"/>
                      <a:pt x="31400" y="26390"/>
                      <a:pt x="31400" y="26390"/>
                    </a:cubicBezTo>
                    <a:cubicBezTo>
                      <a:pt x="31402" y="26398"/>
                      <a:pt x="31403" y="26405"/>
                      <a:pt x="31405" y="26413"/>
                    </a:cubicBezTo>
                    <a:lnTo>
                      <a:pt x="31409" y="26429"/>
                    </a:lnTo>
                    <a:cubicBezTo>
                      <a:pt x="31411" y="26439"/>
                      <a:pt x="31414" y="26448"/>
                      <a:pt x="31415" y="26457"/>
                    </a:cubicBezTo>
                    <a:cubicBezTo>
                      <a:pt x="31418" y="26466"/>
                      <a:pt x="31420" y="26473"/>
                      <a:pt x="31421" y="26483"/>
                    </a:cubicBezTo>
                    <a:lnTo>
                      <a:pt x="31424" y="26492"/>
                    </a:lnTo>
                    <a:cubicBezTo>
                      <a:pt x="31427" y="26502"/>
                      <a:pt x="31429" y="26513"/>
                      <a:pt x="31432" y="26523"/>
                    </a:cubicBezTo>
                    <a:cubicBezTo>
                      <a:pt x="31433" y="26531"/>
                      <a:pt x="31435" y="26539"/>
                      <a:pt x="31436" y="26548"/>
                    </a:cubicBezTo>
                    <a:lnTo>
                      <a:pt x="31438" y="26554"/>
                    </a:lnTo>
                    <a:cubicBezTo>
                      <a:pt x="31445" y="26590"/>
                      <a:pt x="31455" y="26628"/>
                      <a:pt x="31461" y="26664"/>
                    </a:cubicBezTo>
                    <a:lnTo>
                      <a:pt x="31464" y="26678"/>
                    </a:lnTo>
                    <a:cubicBezTo>
                      <a:pt x="31467" y="26690"/>
                      <a:pt x="31468" y="26701"/>
                      <a:pt x="31471" y="26713"/>
                    </a:cubicBezTo>
                    <a:cubicBezTo>
                      <a:pt x="31679" y="27818"/>
                      <a:pt x="31533" y="28948"/>
                      <a:pt x="31429" y="29524"/>
                    </a:cubicBezTo>
                    <a:cubicBezTo>
                      <a:pt x="31403" y="29662"/>
                      <a:pt x="31374" y="29800"/>
                      <a:pt x="31344" y="29930"/>
                    </a:cubicBezTo>
                    <a:cubicBezTo>
                      <a:pt x="31327" y="30004"/>
                      <a:pt x="31309" y="30077"/>
                      <a:pt x="31289" y="30145"/>
                    </a:cubicBezTo>
                    <a:cubicBezTo>
                      <a:pt x="31241" y="30325"/>
                      <a:pt x="31150" y="30495"/>
                      <a:pt x="31026" y="30633"/>
                    </a:cubicBezTo>
                    <a:cubicBezTo>
                      <a:pt x="31021" y="30637"/>
                      <a:pt x="31017" y="30642"/>
                      <a:pt x="31014" y="30646"/>
                    </a:cubicBezTo>
                    <a:lnTo>
                      <a:pt x="31006" y="30654"/>
                    </a:lnTo>
                    <a:cubicBezTo>
                      <a:pt x="31003" y="30657"/>
                      <a:pt x="31002" y="30659"/>
                      <a:pt x="31000" y="30660"/>
                    </a:cubicBezTo>
                    <a:cubicBezTo>
                      <a:pt x="30862" y="30805"/>
                      <a:pt x="30690" y="30915"/>
                      <a:pt x="30499" y="30975"/>
                    </a:cubicBezTo>
                    <a:cubicBezTo>
                      <a:pt x="29485" y="31304"/>
                      <a:pt x="27868" y="31305"/>
                      <a:pt x="26155" y="31307"/>
                    </a:cubicBezTo>
                    <a:lnTo>
                      <a:pt x="25544" y="31307"/>
                    </a:lnTo>
                    <a:cubicBezTo>
                      <a:pt x="25540" y="31307"/>
                      <a:pt x="25537" y="31308"/>
                      <a:pt x="25534" y="31311"/>
                    </a:cubicBezTo>
                    <a:cubicBezTo>
                      <a:pt x="25530" y="31313"/>
                      <a:pt x="25529" y="31317"/>
                      <a:pt x="25529" y="31320"/>
                    </a:cubicBezTo>
                    <a:cubicBezTo>
                      <a:pt x="25502" y="31342"/>
                      <a:pt x="25429" y="31401"/>
                      <a:pt x="25320" y="31489"/>
                    </a:cubicBezTo>
                    <a:cubicBezTo>
                      <a:pt x="24407" y="32231"/>
                      <a:pt x="21347" y="34744"/>
                      <a:pt x="20334" y="35907"/>
                    </a:cubicBezTo>
                    <a:cubicBezTo>
                      <a:pt x="19641" y="36702"/>
                      <a:pt x="18781" y="36820"/>
                      <a:pt x="18773" y="36822"/>
                    </a:cubicBezTo>
                    <a:cubicBezTo>
                      <a:pt x="18766" y="36822"/>
                      <a:pt x="18760" y="36828"/>
                      <a:pt x="18758" y="36836"/>
                    </a:cubicBezTo>
                    <a:cubicBezTo>
                      <a:pt x="18758" y="36842"/>
                      <a:pt x="18701" y="37464"/>
                      <a:pt x="18102" y="37973"/>
                    </a:cubicBezTo>
                    <a:cubicBezTo>
                      <a:pt x="17960" y="38094"/>
                      <a:pt x="17616" y="38432"/>
                      <a:pt x="17050" y="39003"/>
                    </a:cubicBezTo>
                    <a:cubicBezTo>
                      <a:pt x="17047" y="39008"/>
                      <a:pt x="17045" y="39012"/>
                      <a:pt x="17047" y="39018"/>
                    </a:cubicBezTo>
                    <a:cubicBezTo>
                      <a:pt x="17504" y="40663"/>
                      <a:pt x="17957" y="42054"/>
                      <a:pt x="18008" y="42210"/>
                    </a:cubicBezTo>
                    <a:cubicBezTo>
                      <a:pt x="17948" y="42232"/>
                      <a:pt x="17698" y="42329"/>
                      <a:pt x="17347" y="42445"/>
                    </a:cubicBezTo>
                    <a:cubicBezTo>
                      <a:pt x="17184" y="42498"/>
                      <a:pt x="17019" y="42548"/>
                      <a:pt x="16859" y="42594"/>
                    </a:cubicBezTo>
                    <a:cubicBezTo>
                      <a:pt x="16857" y="42594"/>
                      <a:pt x="16856" y="42594"/>
                      <a:pt x="16854" y="42596"/>
                    </a:cubicBezTo>
                    <a:cubicBezTo>
                      <a:pt x="16845" y="42598"/>
                      <a:pt x="16841" y="42607"/>
                      <a:pt x="16844" y="42616"/>
                    </a:cubicBezTo>
                    <a:cubicBezTo>
                      <a:pt x="16845" y="42622"/>
                      <a:pt x="16852" y="42627"/>
                      <a:pt x="16860" y="42627"/>
                    </a:cubicBezTo>
                    <a:cubicBezTo>
                      <a:pt x="16861" y="42627"/>
                      <a:pt x="16862" y="42626"/>
                      <a:pt x="16863" y="42626"/>
                    </a:cubicBezTo>
                    <a:cubicBezTo>
                      <a:pt x="17021" y="42581"/>
                      <a:pt x="17181" y="42531"/>
                      <a:pt x="17340" y="42479"/>
                    </a:cubicBezTo>
                    <a:cubicBezTo>
                      <a:pt x="17371" y="42585"/>
                      <a:pt x="17406" y="42713"/>
                      <a:pt x="17443" y="42849"/>
                    </a:cubicBezTo>
                    <a:cubicBezTo>
                      <a:pt x="17603" y="43426"/>
                      <a:pt x="17812" y="44183"/>
                      <a:pt x="17813" y="44191"/>
                    </a:cubicBezTo>
                    <a:cubicBezTo>
                      <a:pt x="17815" y="44197"/>
                      <a:pt x="17818" y="44200"/>
                      <a:pt x="17822" y="44202"/>
                    </a:cubicBezTo>
                    <a:cubicBezTo>
                      <a:pt x="17824" y="44203"/>
                      <a:pt x="17826" y="44203"/>
                      <a:pt x="17828" y="44203"/>
                    </a:cubicBezTo>
                    <a:cubicBezTo>
                      <a:pt x="17831" y="44203"/>
                      <a:pt x="17833" y="44202"/>
                      <a:pt x="17836" y="44202"/>
                    </a:cubicBezTo>
                    <a:cubicBezTo>
                      <a:pt x="17935" y="44147"/>
                      <a:pt x="18010" y="44131"/>
                      <a:pt x="18064" y="44131"/>
                    </a:cubicBezTo>
                    <a:cubicBezTo>
                      <a:pt x="18138" y="44131"/>
                      <a:pt x="18174" y="44163"/>
                      <a:pt x="18183" y="44171"/>
                    </a:cubicBezTo>
                    <a:cubicBezTo>
                      <a:pt x="18208" y="44265"/>
                      <a:pt x="18702" y="46084"/>
                      <a:pt x="18843" y="46842"/>
                    </a:cubicBezTo>
                    <a:cubicBezTo>
                      <a:pt x="18869" y="46975"/>
                      <a:pt x="18881" y="47069"/>
                      <a:pt x="18881" y="47120"/>
                    </a:cubicBezTo>
                    <a:cubicBezTo>
                      <a:pt x="18884" y="47484"/>
                      <a:pt x="18636" y="47955"/>
                      <a:pt x="18598" y="48022"/>
                    </a:cubicBezTo>
                    <a:lnTo>
                      <a:pt x="17284" y="48032"/>
                    </a:lnTo>
                    <a:lnTo>
                      <a:pt x="16713" y="47754"/>
                    </a:lnTo>
                    <a:cubicBezTo>
                      <a:pt x="16711" y="47752"/>
                      <a:pt x="16709" y="47752"/>
                      <a:pt x="16707" y="47752"/>
                    </a:cubicBezTo>
                    <a:cubicBezTo>
                      <a:pt x="16704" y="47752"/>
                      <a:pt x="16701" y="47753"/>
                      <a:pt x="16698" y="47754"/>
                    </a:cubicBezTo>
                    <a:lnTo>
                      <a:pt x="16315" y="47973"/>
                    </a:lnTo>
                    <a:lnTo>
                      <a:pt x="11280" y="48016"/>
                    </a:lnTo>
                    <a:cubicBezTo>
                      <a:pt x="11177" y="47943"/>
                      <a:pt x="11095" y="47854"/>
                      <a:pt x="11036" y="47752"/>
                    </a:cubicBezTo>
                    <a:cubicBezTo>
                      <a:pt x="10971" y="47638"/>
                      <a:pt x="10933" y="47508"/>
                      <a:pt x="10924" y="47364"/>
                    </a:cubicBezTo>
                    <a:cubicBezTo>
                      <a:pt x="10907" y="47126"/>
                      <a:pt x="11091" y="46917"/>
                      <a:pt x="11333" y="46899"/>
                    </a:cubicBezTo>
                    <a:cubicBezTo>
                      <a:pt x="12713" y="46795"/>
                      <a:pt x="13728" y="46219"/>
                      <a:pt x="14337" y="45756"/>
                    </a:cubicBezTo>
                    <a:cubicBezTo>
                      <a:pt x="15009" y="45244"/>
                      <a:pt x="15390" y="44707"/>
                      <a:pt x="15397" y="44577"/>
                    </a:cubicBezTo>
                    <a:cubicBezTo>
                      <a:pt x="15403" y="44458"/>
                      <a:pt x="15471" y="44327"/>
                      <a:pt x="15562" y="44259"/>
                    </a:cubicBezTo>
                    <a:cubicBezTo>
                      <a:pt x="15593" y="44236"/>
                      <a:pt x="15639" y="44212"/>
                      <a:pt x="15692" y="44212"/>
                    </a:cubicBezTo>
                    <a:cubicBezTo>
                      <a:pt x="15705" y="44212"/>
                      <a:pt x="15718" y="44213"/>
                      <a:pt x="15732" y="44217"/>
                    </a:cubicBezTo>
                    <a:cubicBezTo>
                      <a:pt x="15733" y="44217"/>
                      <a:pt x="15734" y="44217"/>
                      <a:pt x="15735" y="44217"/>
                    </a:cubicBezTo>
                    <a:cubicBezTo>
                      <a:pt x="15740" y="44217"/>
                      <a:pt x="15745" y="44214"/>
                      <a:pt x="15749" y="44211"/>
                    </a:cubicBezTo>
                    <a:cubicBezTo>
                      <a:pt x="15752" y="44206"/>
                      <a:pt x="15753" y="44200"/>
                      <a:pt x="15752" y="44196"/>
                    </a:cubicBezTo>
                    <a:cubicBezTo>
                      <a:pt x="15564" y="43729"/>
                      <a:pt x="15332" y="43164"/>
                      <a:pt x="15241" y="42941"/>
                    </a:cubicBezTo>
                    <a:cubicBezTo>
                      <a:pt x="15240" y="42940"/>
                      <a:pt x="15240" y="42940"/>
                      <a:pt x="15238" y="42938"/>
                    </a:cubicBezTo>
                    <a:cubicBezTo>
                      <a:pt x="15235" y="42934"/>
                      <a:pt x="15229" y="42931"/>
                      <a:pt x="15224" y="42931"/>
                    </a:cubicBezTo>
                    <a:cubicBezTo>
                      <a:pt x="15062" y="42947"/>
                      <a:pt x="14910" y="42955"/>
                      <a:pt x="14769" y="42955"/>
                    </a:cubicBezTo>
                    <a:cubicBezTo>
                      <a:pt x="14502" y="42955"/>
                      <a:pt x="14272" y="42927"/>
                      <a:pt x="14082" y="42870"/>
                    </a:cubicBezTo>
                    <a:cubicBezTo>
                      <a:pt x="14038" y="42740"/>
                      <a:pt x="13969" y="42551"/>
                      <a:pt x="13867" y="42293"/>
                    </a:cubicBezTo>
                    <a:cubicBezTo>
                      <a:pt x="13866" y="42287"/>
                      <a:pt x="13861" y="42284"/>
                      <a:pt x="13857" y="42282"/>
                    </a:cubicBezTo>
                    <a:cubicBezTo>
                      <a:pt x="13852" y="42282"/>
                      <a:pt x="13846" y="42282"/>
                      <a:pt x="13843" y="42285"/>
                    </a:cubicBezTo>
                    <a:cubicBezTo>
                      <a:pt x="13841" y="42287"/>
                      <a:pt x="13841" y="42287"/>
                      <a:pt x="13841" y="42287"/>
                    </a:cubicBezTo>
                    <a:cubicBezTo>
                      <a:pt x="13422" y="42716"/>
                      <a:pt x="12963" y="43093"/>
                      <a:pt x="12593" y="43394"/>
                    </a:cubicBezTo>
                    <a:cubicBezTo>
                      <a:pt x="12372" y="43576"/>
                      <a:pt x="12181" y="43732"/>
                      <a:pt x="12053" y="43856"/>
                    </a:cubicBezTo>
                    <a:cubicBezTo>
                      <a:pt x="10889" y="44980"/>
                      <a:pt x="8645" y="46334"/>
                      <a:pt x="7816" y="46416"/>
                    </a:cubicBezTo>
                    <a:cubicBezTo>
                      <a:pt x="7766" y="46171"/>
                      <a:pt x="7640" y="45930"/>
                      <a:pt x="7443" y="45700"/>
                    </a:cubicBezTo>
                    <a:cubicBezTo>
                      <a:pt x="7443" y="45700"/>
                      <a:pt x="7442" y="45698"/>
                      <a:pt x="7442" y="45698"/>
                    </a:cubicBezTo>
                    <a:cubicBezTo>
                      <a:pt x="7439" y="45695"/>
                      <a:pt x="7435" y="45694"/>
                      <a:pt x="7431" y="45694"/>
                    </a:cubicBezTo>
                    <a:cubicBezTo>
                      <a:pt x="7428" y="45694"/>
                      <a:pt x="7425" y="45695"/>
                      <a:pt x="7422" y="45697"/>
                    </a:cubicBezTo>
                    <a:lnTo>
                      <a:pt x="6800" y="46139"/>
                    </a:lnTo>
                    <a:cubicBezTo>
                      <a:pt x="6795" y="46143"/>
                      <a:pt x="6792" y="46150"/>
                      <a:pt x="6794" y="46156"/>
                    </a:cubicBezTo>
                    <a:cubicBezTo>
                      <a:pt x="6795" y="46162"/>
                      <a:pt x="6800" y="46166"/>
                      <a:pt x="6806" y="46168"/>
                    </a:cubicBezTo>
                    <a:cubicBezTo>
                      <a:pt x="6837" y="46175"/>
                      <a:pt x="6872" y="46181"/>
                      <a:pt x="6910" y="46187"/>
                    </a:cubicBezTo>
                    <a:cubicBezTo>
                      <a:pt x="6900" y="46322"/>
                      <a:pt x="6810" y="47349"/>
                      <a:pt x="6631" y="47654"/>
                    </a:cubicBezTo>
                    <a:cubicBezTo>
                      <a:pt x="6616" y="47681"/>
                      <a:pt x="6600" y="47707"/>
                      <a:pt x="6580" y="47734"/>
                    </a:cubicBezTo>
                    <a:cubicBezTo>
                      <a:pt x="6386" y="48005"/>
                      <a:pt x="6030" y="48252"/>
                      <a:pt x="5973" y="48291"/>
                    </a:cubicBezTo>
                    <a:lnTo>
                      <a:pt x="4897" y="47711"/>
                    </a:lnTo>
                    <a:lnTo>
                      <a:pt x="4899" y="47710"/>
                    </a:lnTo>
                    <a:lnTo>
                      <a:pt x="4941" y="47532"/>
                    </a:lnTo>
                    <a:cubicBezTo>
                      <a:pt x="4943" y="47528"/>
                      <a:pt x="4943" y="47523"/>
                      <a:pt x="4940" y="47520"/>
                    </a:cubicBezTo>
                    <a:cubicBezTo>
                      <a:pt x="4937" y="47517"/>
                      <a:pt x="4933" y="47514"/>
                      <a:pt x="4929" y="47513"/>
                    </a:cubicBezTo>
                    <a:lnTo>
                      <a:pt x="4361" y="47423"/>
                    </a:lnTo>
                    <a:lnTo>
                      <a:pt x="70" y="45104"/>
                    </a:lnTo>
                    <a:cubicBezTo>
                      <a:pt x="62" y="45077"/>
                      <a:pt x="38" y="44956"/>
                      <a:pt x="73" y="44777"/>
                    </a:cubicBezTo>
                    <a:cubicBezTo>
                      <a:pt x="95" y="44662"/>
                      <a:pt x="138" y="44544"/>
                      <a:pt x="198" y="44429"/>
                    </a:cubicBezTo>
                    <a:cubicBezTo>
                      <a:pt x="292" y="44250"/>
                      <a:pt x="472" y="44146"/>
                      <a:pt x="661" y="44146"/>
                    </a:cubicBezTo>
                    <a:cubicBezTo>
                      <a:pt x="727" y="44146"/>
                      <a:pt x="794" y="44158"/>
                      <a:pt x="859" y="44185"/>
                    </a:cubicBezTo>
                    <a:cubicBezTo>
                      <a:pt x="1721" y="44534"/>
                      <a:pt x="3270" y="44934"/>
                      <a:pt x="4217" y="44934"/>
                    </a:cubicBezTo>
                    <a:cubicBezTo>
                      <a:pt x="4361" y="44934"/>
                      <a:pt x="4490" y="44924"/>
                      <a:pt x="4602" y="44904"/>
                    </a:cubicBezTo>
                    <a:cubicBezTo>
                      <a:pt x="4838" y="44864"/>
                      <a:pt x="5029" y="44812"/>
                      <a:pt x="5180" y="44771"/>
                    </a:cubicBezTo>
                    <a:cubicBezTo>
                      <a:pt x="5347" y="44726"/>
                      <a:pt x="5470" y="44693"/>
                      <a:pt x="5567" y="44693"/>
                    </a:cubicBezTo>
                    <a:cubicBezTo>
                      <a:pt x="5652" y="44693"/>
                      <a:pt x="5718" y="44719"/>
                      <a:pt x="5776" y="44786"/>
                    </a:cubicBezTo>
                    <a:cubicBezTo>
                      <a:pt x="5779" y="44789"/>
                      <a:pt x="5782" y="44792"/>
                      <a:pt x="5786" y="44792"/>
                    </a:cubicBezTo>
                    <a:cubicBezTo>
                      <a:pt x="5791" y="44792"/>
                      <a:pt x="5795" y="44791"/>
                      <a:pt x="5798" y="44788"/>
                    </a:cubicBezTo>
                    <a:lnTo>
                      <a:pt x="6221" y="44402"/>
                    </a:lnTo>
                    <a:lnTo>
                      <a:pt x="6222" y="44400"/>
                    </a:lnTo>
                    <a:lnTo>
                      <a:pt x="6254" y="44371"/>
                    </a:lnTo>
                    <a:cubicBezTo>
                      <a:pt x="6259" y="44367"/>
                      <a:pt x="6260" y="44361"/>
                      <a:pt x="6259" y="44355"/>
                    </a:cubicBezTo>
                    <a:cubicBezTo>
                      <a:pt x="6189" y="44152"/>
                      <a:pt x="6147" y="43977"/>
                      <a:pt x="6136" y="43938"/>
                    </a:cubicBezTo>
                    <a:cubicBezTo>
                      <a:pt x="6285" y="43782"/>
                      <a:pt x="9078" y="40843"/>
                      <a:pt x="12004" y="37740"/>
                    </a:cubicBezTo>
                    <a:cubicBezTo>
                      <a:pt x="12009" y="37735"/>
                      <a:pt x="12010" y="37729"/>
                      <a:pt x="12007" y="37723"/>
                    </a:cubicBezTo>
                    <a:cubicBezTo>
                      <a:pt x="11241" y="35830"/>
                      <a:pt x="10179" y="33147"/>
                      <a:pt x="9803" y="31704"/>
                    </a:cubicBezTo>
                    <a:cubicBezTo>
                      <a:pt x="9465" y="30415"/>
                      <a:pt x="9405" y="29482"/>
                      <a:pt x="9615" y="28852"/>
                    </a:cubicBezTo>
                    <a:cubicBezTo>
                      <a:pt x="9796" y="28317"/>
                      <a:pt x="10170" y="27968"/>
                      <a:pt x="10832" y="27722"/>
                    </a:cubicBezTo>
                    <a:cubicBezTo>
                      <a:pt x="13055" y="27075"/>
                      <a:pt x="16008" y="26613"/>
                      <a:pt x="18095" y="26339"/>
                    </a:cubicBezTo>
                    <a:cubicBezTo>
                      <a:pt x="20355" y="26042"/>
                      <a:pt x="22113" y="25896"/>
                      <a:pt x="22130" y="25895"/>
                    </a:cubicBezTo>
                    <a:cubicBezTo>
                      <a:pt x="22138" y="25895"/>
                      <a:pt x="22144" y="25889"/>
                      <a:pt x="22145" y="25883"/>
                    </a:cubicBezTo>
                    <a:cubicBezTo>
                      <a:pt x="22145" y="25875"/>
                      <a:pt x="22142" y="25868"/>
                      <a:pt x="22135" y="25865"/>
                    </a:cubicBezTo>
                    <a:cubicBezTo>
                      <a:pt x="22131" y="25863"/>
                      <a:pt x="21747" y="25699"/>
                      <a:pt x="21763" y="25212"/>
                    </a:cubicBezTo>
                    <a:cubicBezTo>
                      <a:pt x="21780" y="24718"/>
                      <a:pt x="22453" y="24017"/>
                      <a:pt x="22459" y="24011"/>
                    </a:cubicBezTo>
                    <a:cubicBezTo>
                      <a:pt x="22463" y="24006"/>
                      <a:pt x="22465" y="24000"/>
                      <a:pt x="22463" y="23994"/>
                    </a:cubicBezTo>
                    <a:cubicBezTo>
                      <a:pt x="22451" y="23954"/>
                      <a:pt x="22439" y="23914"/>
                      <a:pt x="22427" y="23873"/>
                    </a:cubicBezTo>
                    <a:lnTo>
                      <a:pt x="22416" y="23836"/>
                    </a:lnTo>
                    <a:cubicBezTo>
                      <a:pt x="22409" y="23806"/>
                      <a:pt x="22400" y="23777"/>
                      <a:pt x="22392" y="23747"/>
                    </a:cubicBezTo>
                    <a:lnTo>
                      <a:pt x="22380" y="23703"/>
                    </a:lnTo>
                    <a:cubicBezTo>
                      <a:pt x="22372" y="23676"/>
                      <a:pt x="22365" y="23648"/>
                      <a:pt x="22357" y="23621"/>
                    </a:cubicBezTo>
                    <a:lnTo>
                      <a:pt x="22344" y="23573"/>
                    </a:lnTo>
                    <a:cubicBezTo>
                      <a:pt x="22336" y="23545"/>
                      <a:pt x="22328" y="23518"/>
                      <a:pt x="22321" y="23491"/>
                    </a:cubicBezTo>
                    <a:lnTo>
                      <a:pt x="22309" y="23441"/>
                    </a:lnTo>
                    <a:cubicBezTo>
                      <a:pt x="22301" y="23414"/>
                      <a:pt x="22294" y="23388"/>
                      <a:pt x="22286" y="23361"/>
                    </a:cubicBezTo>
                    <a:lnTo>
                      <a:pt x="22272" y="23309"/>
                    </a:lnTo>
                    <a:cubicBezTo>
                      <a:pt x="22266" y="23282"/>
                      <a:pt x="22259" y="23255"/>
                      <a:pt x="22251" y="23227"/>
                    </a:cubicBezTo>
                    <a:lnTo>
                      <a:pt x="22238" y="23174"/>
                    </a:lnTo>
                    <a:cubicBezTo>
                      <a:pt x="22231" y="23149"/>
                      <a:pt x="22224" y="23123"/>
                      <a:pt x="22218" y="23097"/>
                    </a:cubicBezTo>
                    <a:lnTo>
                      <a:pt x="22216" y="23093"/>
                    </a:lnTo>
                    <a:cubicBezTo>
                      <a:pt x="22206" y="23050"/>
                      <a:pt x="22195" y="23009"/>
                      <a:pt x="22185" y="22967"/>
                    </a:cubicBezTo>
                    <a:lnTo>
                      <a:pt x="22171" y="22915"/>
                    </a:lnTo>
                    <a:cubicBezTo>
                      <a:pt x="22165" y="22891"/>
                      <a:pt x="22159" y="22867"/>
                      <a:pt x="22153" y="22841"/>
                    </a:cubicBezTo>
                    <a:lnTo>
                      <a:pt x="22139" y="22784"/>
                    </a:lnTo>
                    <a:cubicBezTo>
                      <a:pt x="22130" y="22752"/>
                      <a:pt x="22122" y="22718"/>
                      <a:pt x="22115" y="22687"/>
                    </a:cubicBezTo>
                    <a:lnTo>
                      <a:pt x="22106" y="22653"/>
                    </a:lnTo>
                    <a:cubicBezTo>
                      <a:pt x="22098" y="22618"/>
                      <a:pt x="22089" y="22584"/>
                      <a:pt x="22080" y="22549"/>
                    </a:cubicBezTo>
                    <a:lnTo>
                      <a:pt x="22075" y="22526"/>
                    </a:lnTo>
                    <a:cubicBezTo>
                      <a:pt x="22065" y="22487"/>
                      <a:pt x="22056" y="22447"/>
                      <a:pt x="22047" y="22408"/>
                    </a:cubicBezTo>
                    <a:cubicBezTo>
                      <a:pt x="22006" y="22238"/>
                      <a:pt x="21965" y="22063"/>
                      <a:pt x="21924" y="21887"/>
                    </a:cubicBezTo>
                    <a:cubicBezTo>
                      <a:pt x="21922" y="21882"/>
                      <a:pt x="21919" y="21878"/>
                      <a:pt x="21913" y="21876"/>
                    </a:cubicBezTo>
                    <a:cubicBezTo>
                      <a:pt x="21912" y="21876"/>
                      <a:pt x="21910" y="21876"/>
                      <a:pt x="21909" y="21876"/>
                    </a:cubicBezTo>
                    <a:cubicBezTo>
                      <a:pt x="21905" y="21876"/>
                      <a:pt x="21902" y="21877"/>
                      <a:pt x="21898" y="21879"/>
                    </a:cubicBezTo>
                    <a:cubicBezTo>
                      <a:pt x="21532" y="22237"/>
                      <a:pt x="21209" y="22531"/>
                      <a:pt x="21003" y="22715"/>
                    </a:cubicBezTo>
                    <a:cubicBezTo>
                      <a:pt x="20829" y="22871"/>
                      <a:pt x="20603" y="22959"/>
                      <a:pt x="20370" y="22961"/>
                    </a:cubicBezTo>
                    <a:lnTo>
                      <a:pt x="12657" y="23027"/>
                    </a:lnTo>
                    <a:cubicBezTo>
                      <a:pt x="12657" y="23027"/>
                      <a:pt x="12610" y="23027"/>
                      <a:pt x="12521" y="23029"/>
                    </a:cubicBezTo>
                    <a:lnTo>
                      <a:pt x="7504" y="23071"/>
                    </a:lnTo>
                    <a:cubicBezTo>
                      <a:pt x="7501" y="23071"/>
                      <a:pt x="7371" y="23073"/>
                      <a:pt x="7139" y="23073"/>
                    </a:cubicBezTo>
                    <a:cubicBezTo>
                      <a:pt x="6868" y="23073"/>
                      <a:pt x="6459" y="23071"/>
                      <a:pt x="5950" y="23059"/>
                    </a:cubicBezTo>
                    <a:cubicBezTo>
                      <a:pt x="5005" y="22867"/>
                      <a:pt x="4756" y="22606"/>
                      <a:pt x="4753" y="22605"/>
                    </a:cubicBezTo>
                    <a:cubicBezTo>
                      <a:pt x="4750" y="22601"/>
                      <a:pt x="4746" y="22599"/>
                      <a:pt x="4742" y="22599"/>
                    </a:cubicBezTo>
                    <a:cubicBezTo>
                      <a:pt x="4739" y="22599"/>
                      <a:pt x="4736" y="22600"/>
                      <a:pt x="4734" y="22602"/>
                    </a:cubicBezTo>
                    <a:lnTo>
                      <a:pt x="4241" y="22934"/>
                    </a:lnTo>
                    <a:cubicBezTo>
                      <a:pt x="4221" y="22947"/>
                      <a:pt x="4198" y="22954"/>
                      <a:pt x="4175" y="22954"/>
                    </a:cubicBezTo>
                    <a:cubicBezTo>
                      <a:pt x="4144" y="22954"/>
                      <a:pt x="4113" y="22942"/>
                      <a:pt x="4090" y="22918"/>
                    </a:cubicBezTo>
                    <a:lnTo>
                      <a:pt x="4000" y="22829"/>
                    </a:lnTo>
                    <a:cubicBezTo>
                      <a:pt x="3978" y="22806"/>
                      <a:pt x="3964" y="22775"/>
                      <a:pt x="3966" y="22741"/>
                    </a:cubicBezTo>
                    <a:cubicBezTo>
                      <a:pt x="3967" y="22708"/>
                      <a:pt x="3982" y="22678"/>
                      <a:pt x="4006" y="22655"/>
                    </a:cubicBezTo>
                    <a:cubicBezTo>
                      <a:pt x="4013" y="22650"/>
                      <a:pt x="4014" y="22641"/>
                      <a:pt x="4010" y="22635"/>
                    </a:cubicBezTo>
                    <a:cubicBezTo>
                      <a:pt x="4006" y="22630"/>
                      <a:pt x="4002" y="22628"/>
                      <a:pt x="3997" y="22628"/>
                    </a:cubicBezTo>
                    <a:cubicBezTo>
                      <a:pt x="3995" y="22628"/>
                      <a:pt x="3992" y="22628"/>
                      <a:pt x="3990" y="22629"/>
                    </a:cubicBezTo>
                    <a:lnTo>
                      <a:pt x="3975" y="22637"/>
                    </a:lnTo>
                    <a:cubicBezTo>
                      <a:pt x="3953" y="22647"/>
                      <a:pt x="3930" y="22652"/>
                      <a:pt x="3907" y="22652"/>
                    </a:cubicBezTo>
                    <a:cubicBezTo>
                      <a:pt x="3860" y="22652"/>
                      <a:pt x="3813" y="22631"/>
                      <a:pt x="3782" y="22593"/>
                    </a:cubicBezTo>
                    <a:lnTo>
                      <a:pt x="3763" y="22567"/>
                    </a:lnTo>
                    <a:cubicBezTo>
                      <a:pt x="3717" y="22508"/>
                      <a:pt x="3719" y="22425"/>
                      <a:pt x="3769" y="22367"/>
                    </a:cubicBezTo>
                    <a:cubicBezTo>
                      <a:pt x="3775" y="22361"/>
                      <a:pt x="3773" y="22352"/>
                      <a:pt x="3769" y="22346"/>
                    </a:cubicBezTo>
                    <a:cubicBezTo>
                      <a:pt x="3766" y="22343"/>
                      <a:pt x="3762" y="22341"/>
                      <a:pt x="3758" y="22341"/>
                    </a:cubicBezTo>
                    <a:cubicBezTo>
                      <a:pt x="3754" y="22341"/>
                      <a:pt x="3750" y="22343"/>
                      <a:pt x="3746" y="22346"/>
                    </a:cubicBezTo>
                    <a:cubicBezTo>
                      <a:pt x="3720" y="22368"/>
                      <a:pt x="3687" y="22380"/>
                      <a:pt x="3652" y="22380"/>
                    </a:cubicBezTo>
                    <a:cubicBezTo>
                      <a:pt x="3648" y="22380"/>
                      <a:pt x="3644" y="22379"/>
                      <a:pt x="3640" y="22379"/>
                    </a:cubicBezTo>
                    <a:cubicBezTo>
                      <a:pt x="3602" y="22376"/>
                      <a:pt x="3566" y="22358"/>
                      <a:pt x="3541" y="22328"/>
                    </a:cubicBezTo>
                    <a:lnTo>
                      <a:pt x="3473" y="22246"/>
                    </a:lnTo>
                    <a:cubicBezTo>
                      <a:pt x="3423" y="22187"/>
                      <a:pt x="3429" y="22100"/>
                      <a:pt x="3487" y="22049"/>
                    </a:cubicBezTo>
                    <a:lnTo>
                      <a:pt x="3560" y="21982"/>
                    </a:lnTo>
                    <a:cubicBezTo>
                      <a:pt x="3566" y="21978"/>
                      <a:pt x="3566" y="21967"/>
                      <a:pt x="3561" y="21961"/>
                    </a:cubicBezTo>
                    <a:lnTo>
                      <a:pt x="3479" y="21863"/>
                    </a:lnTo>
                    <a:cubicBezTo>
                      <a:pt x="3417" y="21788"/>
                      <a:pt x="3411" y="21682"/>
                      <a:pt x="3464" y="21601"/>
                    </a:cubicBezTo>
                    <a:cubicBezTo>
                      <a:pt x="3563" y="21452"/>
                      <a:pt x="3741" y="21207"/>
                      <a:pt x="4037" y="20892"/>
                    </a:cubicBezTo>
                    <a:cubicBezTo>
                      <a:pt x="4107" y="20818"/>
                      <a:pt x="4201" y="20777"/>
                      <a:pt x="4302" y="20777"/>
                    </a:cubicBezTo>
                    <a:cubicBezTo>
                      <a:pt x="4310" y="20777"/>
                      <a:pt x="4319" y="20778"/>
                      <a:pt x="4328" y="20778"/>
                    </a:cubicBezTo>
                    <a:cubicBezTo>
                      <a:pt x="5820" y="20877"/>
                      <a:pt x="7286" y="21554"/>
                      <a:pt x="7299" y="21560"/>
                    </a:cubicBezTo>
                    <a:cubicBezTo>
                      <a:pt x="7302" y="21561"/>
                      <a:pt x="7306" y="21561"/>
                      <a:pt x="7307" y="21561"/>
                    </a:cubicBezTo>
                    <a:cubicBezTo>
                      <a:pt x="7313" y="21561"/>
                      <a:pt x="7872" y="21520"/>
                      <a:pt x="8675" y="21461"/>
                    </a:cubicBezTo>
                    <a:cubicBezTo>
                      <a:pt x="8679" y="21461"/>
                      <a:pt x="8684" y="21458"/>
                      <a:pt x="8687" y="21455"/>
                    </a:cubicBezTo>
                    <a:cubicBezTo>
                      <a:pt x="8822" y="21263"/>
                      <a:pt x="8991" y="21058"/>
                      <a:pt x="9190" y="20848"/>
                    </a:cubicBezTo>
                    <a:cubicBezTo>
                      <a:pt x="9259" y="20773"/>
                      <a:pt x="9356" y="20732"/>
                      <a:pt x="9458" y="20732"/>
                    </a:cubicBezTo>
                    <a:cubicBezTo>
                      <a:pt x="9465" y="20732"/>
                      <a:pt x="9472" y="20732"/>
                      <a:pt x="9479" y="20733"/>
                    </a:cubicBezTo>
                    <a:cubicBezTo>
                      <a:pt x="10335" y="20790"/>
                      <a:pt x="11174" y="21034"/>
                      <a:pt x="11728" y="21229"/>
                    </a:cubicBezTo>
                    <a:lnTo>
                      <a:pt x="11736" y="21229"/>
                    </a:lnTo>
                    <a:cubicBezTo>
                      <a:pt x="13304" y="21108"/>
                      <a:pt x="14316" y="21022"/>
                      <a:pt x="14743" y="20975"/>
                    </a:cubicBezTo>
                    <a:cubicBezTo>
                      <a:pt x="14747" y="20975"/>
                      <a:pt x="14752" y="20972"/>
                      <a:pt x="14753" y="20969"/>
                    </a:cubicBezTo>
                    <a:cubicBezTo>
                      <a:pt x="15276" y="20245"/>
                      <a:pt x="16095" y="18670"/>
                      <a:pt x="16538" y="17796"/>
                    </a:cubicBezTo>
                    <a:cubicBezTo>
                      <a:pt x="16541" y="17790"/>
                      <a:pt x="16539" y="17784"/>
                      <a:pt x="16536" y="17779"/>
                    </a:cubicBezTo>
                    <a:cubicBezTo>
                      <a:pt x="16353" y="17508"/>
                      <a:pt x="16292" y="17241"/>
                      <a:pt x="16351" y="16990"/>
                    </a:cubicBezTo>
                    <a:lnTo>
                      <a:pt x="16353" y="16985"/>
                    </a:lnTo>
                    <a:cubicBezTo>
                      <a:pt x="18274" y="14304"/>
                      <a:pt x="19269" y="11438"/>
                      <a:pt x="19278" y="11411"/>
                    </a:cubicBezTo>
                    <a:cubicBezTo>
                      <a:pt x="19281" y="11404"/>
                      <a:pt x="19614" y="10649"/>
                      <a:pt x="20503" y="10155"/>
                    </a:cubicBezTo>
                    <a:cubicBezTo>
                      <a:pt x="20508" y="10152"/>
                      <a:pt x="20512" y="10149"/>
                      <a:pt x="20517" y="10148"/>
                    </a:cubicBezTo>
                    <a:cubicBezTo>
                      <a:pt x="20524" y="10143"/>
                      <a:pt x="20527" y="10134"/>
                      <a:pt x="20524" y="10127"/>
                    </a:cubicBezTo>
                    <a:lnTo>
                      <a:pt x="20282" y="9519"/>
                    </a:lnTo>
                    <a:cubicBezTo>
                      <a:pt x="20312" y="9498"/>
                      <a:pt x="20409" y="9430"/>
                      <a:pt x="20565" y="9336"/>
                    </a:cubicBezTo>
                    <a:lnTo>
                      <a:pt x="20567" y="9334"/>
                    </a:lnTo>
                    <a:cubicBezTo>
                      <a:pt x="20615" y="9306"/>
                      <a:pt x="20665" y="9275"/>
                      <a:pt x="20717" y="9245"/>
                    </a:cubicBezTo>
                    <a:cubicBezTo>
                      <a:pt x="20723" y="9242"/>
                      <a:pt x="20726" y="9235"/>
                      <a:pt x="20724" y="9228"/>
                    </a:cubicBezTo>
                    <a:cubicBezTo>
                      <a:pt x="20635" y="8910"/>
                      <a:pt x="20456" y="8586"/>
                      <a:pt x="20321" y="8371"/>
                    </a:cubicBezTo>
                    <a:cubicBezTo>
                      <a:pt x="20318" y="8366"/>
                      <a:pt x="20313" y="8363"/>
                      <a:pt x="20308" y="8363"/>
                    </a:cubicBezTo>
                    <a:cubicBezTo>
                      <a:pt x="20305" y="8363"/>
                      <a:pt x="20303" y="8364"/>
                      <a:pt x="20300" y="8365"/>
                    </a:cubicBezTo>
                    <a:lnTo>
                      <a:pt x="18982" y="9138"/>
                    </a:lnTo>
                    <a:cubicBezTo>
                      <a:pt x="18854" y="9212"/>
                      <a:pt x="18708" y="9253"/>
                      <a:pt x="18560" y="9253"/>
                    </a:cubicBezTo>
                    <a:lnTo>
                      <a:pt x="18349" y="9256"/>
                    </a:lnTo>
                    <a:cubicBezTo>
                      <a:pt x="18348" y="9254"/>
                      <a:pt x="18346" y="9254"/>
                      <a:pt x="18345" y="9254"/>
                    </a:cubicBezTo>
                    <a:lnTo>
                      <a:pt x="18328" y="9254"/>
                    </a:lnTo>
                    <a:cubicBezTo>
                      <a:pt x="18316" y="9256"/>
                      <a:pt x="18304" y="9256"/>
                      <a:pt x="18292" y="9256"/>
                    </a:cubicBezTo>
                    <a:cubicBezTo>
                      <a:pt x="18263" y="9256"/>
                      <a:pt x="18233" y="9256"/>
                      <a:pt x="18202" y="9254"/>
                    </a:cubicBezTo>
                    <a:lnTo>
                      <a:pt x="18201" y="9254"/>
                    </a:lnTo>
                    <a:cubicBezTo>
                      <a:pt x="18111" y="9253"/>
                      <a:pt x="18027" y="9245"/>
                      <a:pt x="17951" y="9235"/>
                    </a:cubicBezTo>
                    <a:cubicBezTo>
                      <a:pt x="17746" y="9204"/>
                      <a:pt x="17578" y="9063"/>
                      <a:pt x="17513" y="8865"/>
                    </a:cubicBezTo>
                    <a:cubicBezTo>
                      <a:pt x="17283" y="8174"/>
                      <a:pt x="17150" y="7311"/>
                      <a:pt x="17148" y="7302"/>
                    </a:cubicBezTo>
                    <a:cubicBezTo>
                      <a:pt x="17147" y="7297"/>
                      <a:pt x="17145" y="7293"/>
                      <a:pt x="17141" y="7291"/>
                    </a:cubicBezTo>
                    <a:cubicBezTo>
                      <a:pt x="17030" y="7214"/>
                      <a:pt x="16732" y="6997"/>
                      <a:pt x="16694" y="6920"/>
                    </a:cubicBezTo>
                    <a:cubicBezTo>
                      <a:pt x="16674" y="6878"/>
                      <a:pt x="16671" y="6849"/>
                      <a:pt x="16686" y="6832"/>
                    </a:cubicBezTo>
                    <a:cubicBezTo>
                      <a:pt x="16695" y="6822"/>
                      <a:pt x="16716" y="6810"/>
                      <a:pt x="16767" y="6810"/>
                    </a:cubicBezTo>
                    <a:cubicBezTo>
                      <a:pt x="16815" y="6810"/>
                      <a:pt x="16889" y="6821"/>
                      <a:pt x="17004" y="6853"/>
                    </a:cubicBezTo>
                    <a:cubicBezTo>
                      <a:pt x="17006" y="6854"/>
                      <a:pt x="17007" y="6854"/>
                      <a:pt x="17009" y="6854"/>
                    </a:cubicBezTo>
                    <a:cubicBezTo>
                      <a:pt x="17013" y="6854"/>
                      <a:pt x="17016" y="6853"/>
                      <a:pt x="17019" y="6850"/>
                    </a:cubicBezTo>
                    <a:cubicBezTo>
                      <a:pt x="17024" y="6846"/>
                      <a:pt x="17025" y="6841"/>
                      <a:pt x="17024" y="6835"/>
                    </a:cubicBezTo>
                    <a:cubicBezTo>
                      <a:pt x="16888" y="6051"/>
                      <a:pt x="16848" y="5261"/>
                      <a:pt x="16839" y="4737"/>
                    </a:cubicBezTo>
                    <a:cubicBezTo>
                      <a:pt x="16839" y="4731"/>
                      <a:pt x="16836" y="4727"/>
                      <a:pt x="16832" y="4724"/>
                    </a:cubicBezTo>
                    <a:cubicBezTo>
                      <a:pt x="16798" y="4707"/>
                      <a:pt x="16777" y="4671"/>
                      <a:pt x="16779" y="4634"/>
                    </a:cubicBezTo>
                    <a:cubicBezTo>
                      <a:pt x="16780" y="4603"/>
                      <a:pt x="16785" y="4572"/>
                      <a:pt x="16789" y="4545"/>
                    </a:cubicBezTo>
                    <a:cubicBezTo>
                      <a:pt x="16792" y="4533"/>
                      <a:pt x="16801" y="4525"/>
                      <a:pt x="16813" y="4525"/>
                    </a:cubicBezTo>
                    <a:lnTo>
                      <a:pt x="16821" y="4525"/>
                    </a:lnTo>
                    <a:cubicBezTo>
                      <a:pt x="16825" y="4525"/>
                      <a:pt x="16830" y="4524"/>
                      <a:pt x="16833" y="4521"/>
                    </a:cubicBezTo>
                    <a:cubicBezTo>
                      <a:pt x="16836" y="4518"/>
                      <a:pt x="16838" y="4513"/>
                      <a:pt x="16838" y="4510"/>
                    </a:cubicBezTo>
                    <a:cubicBezTo>
                      <a:pt x="16838" y="4374"/>
                      <a:pt x="16839" y="4294"/>
                      <a:pt x="16839" y="4294"/>
                    </a:cubicBezTo>
                    <a:cubicBezTo>
                      <a:pt x="16839" y="4289"/>
                      <a:pt x="16838" y="4284"/>
                      <a:pt x="16835" y="4281"/>
                    </a:cubicBezTo>
                    <a:cubicBezTo>
                      <a:pt x="16830" y="4278"/>
                      <a:pt x="16501" y="3965"/>
                      <a:pt x="16394" y="3303"/>
                    </a:cubicBezTo>
                    <a:cubicBezTo>
                      <a:pt x="16394" y="3301"/>
                      <a:pt x="16394" y="3301"/>
                      <a:pt x="16394" y="3301"/>
                    </a:cubicBezTo>
                    <a:cubicBezTo>
                      <a:pt x="16351" y="3035"/>
                      <a:pt x="16348" y="2747"/>
                      <a:pt x="16388" y="2444"/>
                    </a:cubicBezTo>
                    <a:cubicBezTo>
                      <a:pt x="16501" y="1544"/>
                      <a:pt x="16918" y="828"/>
                      <a:pt x="17557" y="425"/>
                    </a:cubicBezTo>
                    <a:cubicBezTo>
                      <a:pt x="17974" y="162"/>
                      <a:pt x="18476" y="31"/>
                      <a:pt x="19059" y="31"/>
                    </a:cubicBezTo>
                    <a:close/>
                    <a:moveTo>
                      <a:pt x="19056" y="1"/>
                    </a:moveTo>
                    <a:cubicBezTo>
                      <a:pt x="19002" y="1"/>
                      <a:pt x="18949" y="2"/>
                      <a:pt x="18896" y="4"/>
                    </a:cubicBezTo>
                    <a:cubicBezTo>
                      <a:pt x="18375" y="27"/>
                      <a:pt x="17918" y="160"/>
                      <a:pt x="17539" y="398"/>
                    </a:cubicBezTo>
                    <a:cubicBezTo>
                      <a:pt x="16892" y="807"/>
                      <a:pt x="16471" y="1531"/>
                      <a:pt x="16356" y="2441"/>
                    </a:cubicBezTo>
                    <a:cubicBezTo>
                      <a:pt x="16317" y="2747"/>
                      <a:pt x="16318" y="3038"/>
                      <a:pt x="16362" y="3307"/>
                    </a:cubicBezTo>
                    <a:cubicBezTo>
                      <a:pt x="16362" y="3307"/>
                      <a:pt x="16362" y="3309"/>
                      <a:pt x="16362" y="3309"/>
                    </a:cubicBezTo>
                    <a:cubicBezTo>
                      <a:pt x="16465" y="3936"/>
                      <a:pt x="16763" y="4256"/>
                      <a:pt x="16806" y="4300"/>
                    </a:cubicBezTo>
                    <a:cubicBezTo>
                      <a:pt x="16806" y="4321"/>
                      <a:pt x="16804" y="4389"/>
                      <a:pt x="16804" y="4495"/>
                    </a:cubicBezTo>
                    <a:cubicBezTo>
                      <a:pt x="16782" y="4498"/>
                      <a:pt x="16762" y="4515"/>
                      <a:pt x="16757" y="4539"/>
                    </a:cubicBezTo>
                    <a:cubicBezTo>
                      <a:pt x="16751" y="4568"/>
                      <a:pt x="16748" y="4600"/>
                      <a:pt x="16747" y="4633"/>
                    </a:cubicBezTo>
                    <a:cubicBezTo>
                      <a:pt x="16745" y="4680"/>
                      <a:pt x="16768" y="4724"/>
                      <a:pt x="16807" y="4748"/>
                    </a:cubicBezTo>
                    <a:cubicBezTo>
                      <a:pt x="16816" y="5266"/>
                      <a:pt x="16856" y="6042"/>
                      <a:pt x="16989" y="6817"/>
                    </a:cubicBezTo>
                    <a:cubicBezTo>
                      <a:pt x="16894" y="6791"/>
                      <a:pt x="16820" y="6778"/>
                      <a:pt x="16765" y="6778"/>
                    </a:cubicBezTo>
                    <a:cubicBezTo>
                      <a:pt x="16714" y="6778"/>
                      <a:pt x="16679" y="6790"/>
                      <a:pt x="16660" y="6812"/>
                    </a:cubicBezTo>
                    <a:cubicBezTo>
                      <a:pt x="16638" y="6838"/>
                      <a:pt x="16639" y="6879"/>
                      <a:pt x="16665" y="6934"/>
                    </a:cubicBezTo>
                    <a:cubicBezTo>
                      <a:pt x="16710" y="7029"/>
                      <a:pt x="17066" y="7278"/>
                      <a:pt x="17118" y="7312"/>
                    </a:cubicBezTo>
                    <a:cubicBezTo>
                      <a:pt x="17130" y="7396"/>
                      <a:pt x="17263" y="8215"/>
                      <a:pt x="17483" y="8876"/>
                    </a:cubicBezTo>
                    <a:cubicBezTo>
                      <a:pt x="17553" y="9085"/>
                      <a:pt x="17730" y="9235"/>
                      <a:pt x="17946" y="9266"/>
                    </a:cubicBezTo>
                    <a:cubicBezTo>
                      <a:pt x="18024" y="9277"/>
                      <a:pt x="18107" y="9284"/>
                      <a:pt x="18198" y="9286"/>
                    </a:cubicBezTo>
                    <a:lnTo>
                      <a:pt x="18201" y="9286"/>
                    </a:lnTo>
                    <a:cubicBezTo>
                      <a:pt x="18233" y="9288"/>
                      <a:pt x="18263" y="9288"/>
                      <a:pt x="18292" y="9288"/>
                    </a:cubicBezTo>
                    <a:cubicBezTo>
                      <a:pt x="18304" y="9288"/>
                      <a:pt x="18317" y="9286"/>
                      <a:pt x="18328" y="9286"/>
                    </a:cubicBezTo>
                    <a:lnTo>
                      <a:pt x="18345" y="9286"/>
                    </a:lnTo>
                    <a:lnTo>
                      <a:pt x="18560" y="9284"/>
                    </a:lnTo>
                    <a:cubicBezTo>
                      <a:pt x="18714" y="9283"/>
                      <a:pt x="18866" y="9242"/>
                      <a:pt x="18998" y="9163"/>
                    </a:cubicBezTo>
                    <a:lnTo>
                      <a:pt x="20303" y="8400"/>
                    </a:lnTo>
                    <a:cubicBezTo>
                      <a:pt x="20433" y="8612"/>
                      <a:pt x="20602" y="8921"/>
                      <a:pt x="20691" y="9224"/>
                    </a:cubicBezTo>
                    <a:cubicBezTo>
                      <a:pt x="20643" y="9253"/>
                      <a:pt x="20594" y="9281"/>
                      <a:pt x="20549" y="9309"/>
                    </a:cubicBezTo>
                    <a:lnTo>
                      <a:pt x="20547" y="9310"/>
                    </a:lnTo>
                    <a:cubicBezTo>
                      <a:pt x="20358" y="9425"/>
                      <a:pt x="20253" y="9500"/>
                      <a:pt x="20253" y="9501"/>
                    </a:cubicBezTo>
                    <a:cubicBezTo>
                      <a:pt x="20247" y="9504"/>
                      <a:pt x="20244" y="9512"/>
                      <a:pt x="20247" y="9519"/>
                    </a:cubicBezTo>
                    <a:lnTo>
                      <a:pt x="20490" y="10125"/>
                    </a:lnTo>
                    <a:cubicBezTo>
                      <a:pt x="20490" y="10127"/>
                      <a:pt x="20488" y="10127"/>
                      <a:pt x="20487" y="10127"/>
                    </a:cubicBezTo>
                    <a:cubicBezTo>
                      <a:pt x="19588" y="10627"/>
                      <a:pt x="19252" y="11390"/>
                      <a:pt x="19249" y="11399"/>
                    </a:cubicBezTo>
                    <a:cubicBezTo>
                      <a:pt x="19238" y="11428"/>
                      <a:pt x="18245" y="14292"/>
                      <a:pt x="16326" y="16970"/>
                    </a:cubicBezTo>
                    <a:cubicBezTo>
                      <a:pt x="16324" y="16972"/>
                      <a:pt x="16324" y="16973"/>
                      <a:pt x="16323" y="16975"/>
                    </a:cubicBezTo>
                    <a:lnTo>
                      <a:pt x="16321" y="16982"/>
                    </a:lnTo>
                    <a:cubicBezTo>
                      <a:pt x="16259" y="17241"/>
                      <a:pt x="16321" y="17512"/>
                      <a:pt x="16506" y="17790"/>
                    </a:cubicBezTo>
                    <a:cubicBezTo>
                      <a:pt x="16064" y="18662"/>
                      <a:pt x="15252" y="20222"/>
                      <a:pt x="14732" y="20943"/>
                    </a:cubicBezTo>
                    <a:cubicBezTo>
                      <a:pt x="14302" y="20992"/>
                      <a:pt x="13293" y="21077"/>
                      <a:pt x="11736" y="21198"/>
                    </a:cubicBezTo>
                    <a:cubicBezTo>
                      <a:pt x="11180" y="21002"/>
                      <a:pt x="10338" y="20758"/>
                      <a:pt x="9482" y="20701"/>
                    </a:cubicBezTo>
                    <a:cubicBezTo>
                      <a:pt x="9474" y="20700"/>
                      <a:pt x="9465" y="20700"/>
                      <a:pt x="9457" y="20700"/>
                    </a:cubicBezTo>
                    <a:cubicBezTo>
                      <a:pt x="9348" y="20700"/>
                      <a:pt x="9243" y="20745"/>
                      <a:pt x="9167" y="20825"/>
                    </a:cubicBezTo>
                    <a:cubicBezTo>
                      <a:pt x="8970" y="21036"/>
                      <a:pt x="8801" y="21239"/>
                      <a:pt x="8666" y="21431"/>
                    </a:cubicBezTo>
                    <a:cubicBezTo>
                      <a:pt x="7902" y="21487"/>
                      <a:pt x="7362" y="21526"/>
                      <a:pt x="7310" y="21529"/>
                    </a:cubicBezTo>
                    <a:cubicBezTo>
                      <a:pt x="7225" y="21492"/>
                      <a:pt x="5791" y="20843"/>
                      <a:pt x="4329" y="20746"/>
                    </a:cubicBezTo>
                    <a:cubicBezTo>
                      <a:pt x="4321" y="20746"/>
                      <a:pt x="4312" y="20745"/>
                      <a:pt x="4304" y="20745"/>
                    </a:cubicBezTo>
                    <a:cubicBezTo>
                      <a:pt x="4195" y="20745"/>
                      <a:pt x="4090" y="20790"/>
                      <a:pt x="4014" y="20871"/>
                    </a:cubicBezTo>
                    <a:cubicBezTo>
                      <a:pt x="3717" y="21187"/>
                      <a:pt x="3537" y="21434"/>
                      <a:pt x="3438" y="21584"/>
                    </a:cubicBezTo>
                    <a:cubicBezTo>
                      <a:pt x="3378" y="21676"/>
                      <a:pt x="3384" y="21798"/>
                      <a:pt x="3455" y="21884"/>
                    </a:cubicBezTo>
                    <a:lnTo>
                      <a:pt x="3526" y="21970"/>
                    </a:lnTo>
                    <a:lnTo>
                      <a:pt x="3466" y="22026"/>
                    </a:lnTo>
                    <a:cubicBezTo>
                      <a:pt x="3396" y="22088"/>
                      <a:pt x="3388" y="22194"/>
                      <a:pt x="3449" y="22266"/>
                    </a:cubicBezTo>
                    <a:lnTo>
                      <a:pt x="3517" y="22349"/>
                    </a:lnTo>
                    <a:cubicBezTo>
                      <a:pt x="3548" y="22385"/>
                      <a:pt x="3590" y="22406"/>
                      <a:pt x="3637" y="22411"/>
                    </a:cubicBezTo>
                    <a:cubicBezTo>
                      <a:pt x="3642" y="22412"/>
                      <a:pt x="3648" y="22412"/>
                      <a:pt x="3653" y="22412"/>
                    </a:cubicBezTo>
                    <a:cubicBezTo>
                      <a:pt x="3673" y="22412"/>
                      <a:pt x="3693" y="22408"/>
                      <a:pt x="3711" y="22402"/>
                    </a:cubicBezTo>
                    <a:lnTo>
                      <a:pt x="3711" y="22402"/>
                    </a:lnTo>
                    <a:cubicBezTo>
                      <a:pt x="3687" y="22462"/>
                      <a:pt x="3696" y="22534"/>
                      <a:pt x="3738" y="22588"/>
                    </a:cubicBezTo>
                    <a:lnTo>
                      <a:pt x="3758" y="22612"/>
                    </a:lnTo>
                    <a:cubicBezTo>
                      <a:pt x="3794" y="22658"/>
                      <a:pt x="3850" y="22684"/>
                      <a:pt x="3906" y="22684"/>
                    </a:cubicBezTo>
                    <a:cubicBezTo>
                      <a:pt x="3921" y="22684"/>
                      <a:pt x="3935" y="22682"/>
                      <a:pt x="3949" y="22679"/>
                    </a:cubicBezTo>
                    <a:lnTo>
                      <a:pt x="3949" y="22679"/>
                    </a:lnTo>
                    <a:cubicBezTo>
                      <a:pt x="3940" y="22697"/>
                      <a:pt x="3935" y="22718"/>
                      <a:pt x="3934" y="22740"/>
                    </a:cubicBezTo>
                    <a:cubicBezTo>
                      <a:pt x="3932" y="22782"/>
                      <a:pt x="3949" y="22823"/>
                      <a:pt x="3978" y="22852"/>
                    </a:cubicBezTo>
                    <a:lnTo>
                      <a:pt x="4069" y="22941"/>
                    </a:lnTo>
                    <a:cubicBezTo>
                      <a:pt x="4097" y="22970"/>
                      <a:pt x="4135" y="22986"/>
                      <a:pt x="4174" y="22986"/>
                    </a:cubicBezTo>
                    <a:cubicBezTo>
                      <a:pt x="4203" y="22986"/>
                      <a:pt x="4232" y="22977"/>
                      <a:pt x="4258" y="22959"/>
                    </a:cubicBezTo>
                    <a:lnTo>
                      <a:pt x="4740" y="22635"/>
                    </a:lnTo>
                    <a:cubicBezTo>
                      <a:pt x="4794" y="22687"/>
                      <a:pt x="5077" y="22915"/>
                      <a:pt x="5945" y="23091"/>
                    </a:cubicBezTo>
                    <a:lnTo>
                      <a:pt x="5947" y="23091"/>
                    </a:lnTo>
                    <a:cubicBezTo>
                      <a:pt x="6457" y="23102"/>
                      <a:pt x="6868" y="23105"/>
                      <a:pt x="7139" y="23105"/>
                    </a:cubicBezTo>
                    <a:cubicBezTo>
                      <a:pt x="7371" y="23105"/>
                      <a:pt x="7501" y="23103"/>
                      <a:pt x="7504" y="23103"/>
                    </a:cubicBezTo>
                    <a:lnTo>
                      <a:pt x="12521" y="23061"/>
                    </a:lnTo>
                    <a:cubicBezTo>
                      <a:pt x="12610" y="23061"/>
                      <a:pt x="12657" y="23059"/>
                      <a:pt x="12657" y="23059"/>
                    </a:cubicBezTo>
                    <a:lnTo>
                      <a:pt x="20370" y="22993"/>
                    </a:lnTo>
                    <a:cubicBezTo>
                      <a:pt x="20611" y="22991"/>
                      <a:pt x="20844" y="22902"/>
                      <a:pt x="21024" y="22740"/>
                    </a:cubicBezTo>
                    <a:cubicBezTo>
                      <a:pt x="21227" y="22559"/>
                      <a:pt x="21542" y="22272"/>
                      <a:pt x="21900" y="21922"/>
                    </a:cubicBezTo>
                    <a:cubicBezTo>
                      <a:pt x="21938" y="22088"/>
                      <a:pt x="21977" y="22255"/>
                      <a:pt x="22015" y="22416"/>
                    </a:cubicBezTo>
                    <a:cubicBezTo>
                      <a:pt x="22025" y="22455"/>
                      <a:pt x="22035" y="22496"/>
                      <a:pt x="22044" y="22534"/>
                    </a:cubicBezTo>
                    <a:lnTo>
                      <a:pt x="22050" y="22556"/>
                    </a:lnTo>
                    <a:cubicBezTo>
                      <a:pt x="22057" y="22591"/>
                      <a:pt x="22066" y="22626"/>
                      <a:pt x="22075" y="22661"/>
                    </a:cubicBezTo>
                    <a:lnTo>
                      <a:pt x="22083" y="22694"/>
                    </a:lnTo>
                    <a:cubicBezTo>
                      <a:pt x="22091" y="22728"/>
                      <a:pt x="22100" y="22759"/>
                      <a:pt x="22107" y="22791"/>
                    </a:cubicBezTo>
                    <a:lnTo>
                      <a:pt x="22121" y="22850"/>
                    </a:lnTo>
                    <a:cubicBezTo>
                      <a:pt x="22128" y="22874"/>
                      <a:pt x="22135" y="22899"/>
                      <a:pt x="22141" y="22923"/>
                    </a:cubicBezTo>
                    <a:lnTo>
                      <a:pt x="22153" y="22974"/>
                    </a:lnTo>
                    <a:cubicBezTo>
                      <a:pt x="22163" y="23017"/>
                      <a:pt x="22174" y="23059"/>
                      <a:pt x="22185" y="23100"/>
                    </a:cubicBezTo>
                    <a:lnTo>
                      <a:pt x="22186" y="23105"/>
                    </a:lnTo>
                    <a:cubicBezTo>
                      <a:pt x="22194" y="23130"/>
                      <a:pt x="22200" y="23158"/>
                      <a:pt x="22207" y="23183"/>
                    </a:cubicBezTo>
                    <a:lnTo>
                      <a:pt x="22221" y="23236"/>
                    </a:lnTo>
                    <a:cubicBezTo>
                      <a:pt x="22227" y="23262"/>
                      <a:pt x="22234" y="23290"/>
                      <a:pt x="22242" y="23317"/>
                    </a:cubicBezTo>
                    <a:lnTo>
                      <a:pt x="22256" y="23368"/>
                    </a:lnTo>
                    <a:cubicBezTo>
                      <a:pt x="22262" y="23396"/>
                      <a:pt x="22269" y="23423"/>
                      <a:pt x="22277" y="23450"/>
                    </a:cubicBezTo>
                    <a:lnTo>
                      <a:pt x="22291" y="23500"/>
                    </a:lnTo>
                    <a:cubicBezTo>
                      <a:pt x="22298" y="23527"/>
                      <a:pt x="22304" y="23555"/>
                      <a:pt x="22312" y="23580"/>
                    </a:cubicBezTo>
                    <a:lnTo>
                      <a:pt x="22325" y="23629"/>
                    </a:lnTo>
                    <a:cubicBezTo>
                      <a:pt x="22333" y="23658"/>
                      <a:pt x="22341" y="23685"/>
                      <a:pt x="22348" y="23712"/>
                    </a:cubicBezTo>
                    <a:lnTo>
                      <a:pt x="22360" y="23756"/>
                    </a:lnTo>
                    <a:cubicBezTo>
                      <a:pt x="22369" y="23786"/>
                      <a:pt x="22378" y="23815"/>
                      <a:pt x="22386" y="23845"/>
                    </a:cubicBezTo>
                    <a:lnTo>
                      <a:pt x="22397" y="23882"/>
                    </a:lnTo>
                    <a:cubicBezTo>
                      <a:pt x="22407" y="23920"/>
                      <a:pt x="22418" y="23957"/>
                      <a:pt x="22430" y="23995"/>
                    </a:cubicBezTo>
                    <a:cubicBezTo>
                      <a:pt x="22356" y="24073"/>
                      <a:pt x="21747" y="24725"/>
                      <a:pt x="21732" y="25212"/>
                    </a:cubicBezTo>
                    <a:cubicBezTo>
                      <a:pt x="21718" y="25613"/>
                      <a:pt x="21965" y="25804"/>
                      <a:pt x="22074" y="25869"/>
                    </a:cubicBezTo>
                    <a:cubicBezTo>
                      <a:pt x="21760" y="25896"/>
                      <a:pt x="20131" y="26040"/>
                      <a:pt x="18090" y="26308"/>
                    </a:cubicBezTo>
                    <a:cubicBezTo>
                      <a:pt x="16003" y="26582"/>
                      <a:pt x="13048" y="27044"/>
                      <a:pt x="10821" y="27693"/>
                    </a:cubicBezTo>
                    <a:cubicBezTo>
                      <a:pt x="10149" y="27943"/>
                      <a:pt x="9768" y="28297"/>
                      <a:pt x="9585" y="28842"/>
                    </a:cubicBezTo>
                    <a:cubicBezTo>
                      <a:pt x="9373" y="29479"/>
                      <a:pt x="9434" y="30416"/>
                      <a:pt x="9771" y="31713"/>
                    </a:cubicBezTo>
                    <a:cubicBezTo>
                      <a:pt x="10149" y="33155"/>
                      <a:pt x="11207" y="35833"/>
                      <a:pt x="11974" y="37726"/>
                    </a:cubicBezTo>
                    <a:cubicBezTo>
                      <a:pt x="8985" y="40895"/>
                      <a:pt x="6136" y="43893"/>
                      <a:pt x="6107" y="43921"/>
                    </a:cubicBezTo>
                    <a:cubicBezTo>
                      <a:pt x="6104" y="43926"/>
                      <a:pt x="6103" y="43932"/>
                      <a:pt x="6104" y="43937"/>
                    </a:cubicBezTo>
                    <a:cubicBezTo>
                      <a:pt x="6104" y="43938"/>
                      <a:pt x="6148" y="44129"/>
                      <a:pt x="6224" y="44356"/>
                    </a:cubicBezTo>
                    <a:lnTo>
                      <a:pt x="6200" y="44377"/>
                    </a:lnTo>
                    <a:lnTo>
                      <a:pt x="6198" y="44379"/>
                    </a:lnTo>
                    <a:lnTo>
                      <a:pt x="5788" y="44754"/>
                    </a:lnTo>
                    <a:cubicBezTo>
                      <a:pt x="5726" y="44688"/>
                      <a:pt x="5655" y="44662"/>
                      <a:pt x="5566" y="44662"/>
                    </a:cubicBezTo>
                    <a:cubicBezTo>
                      <a:pt x="5464" y="44662"/>
                      <a:pt x="5338" y="44696"/>
                      <a:pt x="5173" y="44741"/>
                    </a:cubicBezTo>
                    <a:cubicBezTo>
                      <a:pt x="5020" y="44782"/>
                      <a:pt x="4830" y="44833"/>
                      <a:pt x="4596" y="44874"/>
                    </a:cubicBezTo>
                    <a:cubicBezTo>
                      <a:pt x="4486" y="44894"/>
                      <a:pt x="4358" y="44903"/>
                      <a:pt x="4216" y="44903"/>
                    </a:cubicBezTo>
                    <a:cubicBezTo>
                      <a:pt x="3275" y="44903"/>
                      <a:pt x="1731" y="44504"/>
                      <a:pt x="871" y="44156"/>
                    </a:cubicBezTo>
                    <a:cubicBezTo>
                      <a:pt x="802" y="44128"/>
                      <a:pt x="730" y="44114"/>
                      <a:pt x="660" y="44114"/>
                    </a:cubicBezTo>
                    <a:cubicBezTo>
                      <a:pt x="459" y="44114"/>
                      <a:pt x="268" y="44224"/>
                      <a:pt x="170" y="44414"/>
                    </a:cubicBezTo>
                    <a:cubicBezTo>
                      <a:pt x="108" y="44533"/>
                      <a:pt x="65" y="44653"/>
                      <a:pt x="42" y="44771"/>
                    </a:cubicBezTo>
                    <a:cubicBezTo>
                      <a:pt x="0" y="44983"/>
                      <a:pt x="38" y="45115"/>
                      <a:pt x="39" y="45121"/>
                    </a:cubicBezTo>
                    <a:cubicBezTo>
                      <a:pt x="41" y="45124"/>
                      <a:pt x="44" y="45129"/>
                      <a:pt x="47" y="45130"/>
                    </a:cubicBezTo>
                    <a:lnTo>
                      <a:pt x="4347" y="47452"/>
                    </a:lnTo>
                    <a:cubicBezTo>
                      <a:pt x="4349" y="47454"/>
                      <a:pt x="4350" y="47454"/>
                      <a:pt x="4352" y="47455"/>
                    </a:cubicBezTo>
                    <a:lnTo>
                      <a:pt x="4906" y="47543"/>
                    </a:lnTo>
                    <a:lnTo>
                      <a:pt x="4864" y="47716"/>
                    </a:lnTo>
                    <a:cubicBezTo>
                      <a:pt x="4862" y="47722"/>
                      <a:pt x="4865" y="47729"/>
                      <a:pt x="4871" y="47732"/>
                    </a:cubicBezTo>
                    <a:lnTo>
                      <a:pt x="5967" y="48323"/>
                    </a:lnTo>
                    <a:cubicBezTo>
                      <a:pt x="5970" y="48325"/>
                      <a:pt x="5971" y="48326"/>
                      <a:pt x="5974" y="48326"/>
                    </a:cubicBezTo>
                    <a:lnTo>
                      <a:pt x="5974" y="48325"/>
                    </a:lnTo>
                    <a:cubicBezTo>
                      <a:pt x="5977" y="48325"/>
                      <a:pt x="5980" y="48325"/>
                      <a:pt x="5983" y="48322"/>
                    </a:cubicBezTo>
                    <a:cubicBezTo>
                      <a:pt x="5988" y="48320"/>
                      <a:pt x="6392" y="48050"/>
                      <a:pt x="6607" y="47751"/>
                    </a:cubicBezTo>
                    <a:cubicBezTo>
                      <a:pt x="6625" y="47725"/>
                      <a:pt x="6644" y="47696"/>
                      <a:pt x="6660" y="47669"/>
                    </a:cubicBezTo>
                    <a:cubicBezTo>
                      <a:pt x="6853" y="47339"/>
                      <a:pt x="6939" y="46222"/>
                      <a:pt x="6943" y="46175"/>
                    </a:cubicBezTo>
                    <a:cubicBezTo>
                      <a:pt x="6943" y="46166"/>
                      <a:pt x="6937" y="46160"/>
                      <a:pt x="6930" y="46159"/>
                    </a:cubicBezTo>
                    <a:cubicBezTo>
                      <a:pt x="6901" y="46153"/>
                      <a:pt x="6874" y="46148"/>
                      <a:pt x="6848" y="46143"/>
                    </a:cubicBezTo>
                    <a:lnTo>
                      <a:pt x="7428" y="45730"/>
                    </a:lnTo>
                    <a:cubicBezTo>
                      <a:pt x="7621" y="45957"/>
                      <a:pt x="7742" y="46195"/>
                      <a:pt x="7789" y="46436"/>
                    </a:cubicBezTo>
                    <a:cubicBezTo>
                      <a:pt x="7790" y="46443"/>
                      <a:pt x="7796" y="46448"/>
                      <a:pt x="7803" y="46448"/>
                    </a:cubicBezTo>
                    <a:cubicBezTo>
                      <a:pt x="7804" y="46448"/>
                      <a:pt x="7805" y="46448"/>
                      <a:pt x="7805" y="46448"/>
                    </a:cubicBezTo>
                    <a:cubicBezTo>
                      <a:pt x="8626" y="46381"/>
                      <a:pt x="10901" y="45012"/>
                      <a:pt x="12074" y="43879"/>
                    </a:cubicBezTo>
                    <a:cubicBezTo>
                      <a:pt x="12203" y="43755"/>
                      <a:pt x="12393" y="43599"/>
                      <a:pt x="12615" y="43418"/>
                    </a:cubicBezTo>
                    <a:cubicBezTo>
                      <a:pt x="12978" y="43119"/>
                      <a:pt x="13431" y="42749"/>
                      <a:pt x="13848" y="42326"/>
                    </a:cubicBezTo>
                    <a:cubicBezTo>
                      <a:pt x="13944" y="42578"/>
                      <a:pt x="14013" y="42761"/>
                      <a:pt x="14055" y="42887"/>
                    </a:cubicBezTo>
                    <a:cubicBezTo>
                      <a:pt x="14057" y="42891"/>
                      <a:pt x="14061" y="42896"/>
                      <a:pt x="14066" y="42897"/>
                    </a:cubicBezTo>
                    <a:cubicBezTo>
                      <a:pt x="14260" y="42956"/>
                      <a:pt x="14494" y="42986"/>
                      <a:pt x="14766" y="42986"/>
                    </a:cubicBezTo>
                    <a:cubicBezTo>
                      <a:pt x="14906" y="42986"/>
                      <a:pt x="15056" y="42978"/>
                      <a:pt x="15215" y="42963"/>
                    </a:cubicBezTo>
                    <a:cubicBezTo>
                      <a:pt x="15308" y="43188"/>
                      <a:pt x="15529" y="43726"/>
                      <a:pt x="15711" y="44180"/>
                    </a:cubicBezTo>
                    <a:cubicBezTo>
                      <a:pt x="15704" y="44180"/>
                      <a:pt x="15697" y="44179"/>
                      <a:pt x="15689" y="44179"/>
                    </a:cubicBezTo>
                    <a:cubicBezTo>
                      <a:pt x="15640" y="44179"/>
                      <a:pt x="15590" y="44198"/>
                      <a:pt x="15544" y="44233"/>
                    </a:cubicBezTo>
                    <a:cubicBezTo>
                      <a:pt x="15444" y="44306"/>
                      <a:pt x="15373" y="44444"/>
                      <a:pt x="15365" y="44574"/>
                    </a:cubicBezTo>
                    <a:cubicBezTo>
                      <a:pt x="15359" y="44686"/>
                      <a:pt x="14996" y="45213"/>
                      <a:pt x="14317" y="45730"/>
                    </a:cubicBezTo>
                    <a:cubicBezTo>
                      <a:pt x="13713" y="46190"/>
                      <a:pt x="12702" y="46761"/>
                      <a:pt x="11330" y="46866"/>
                    </a:cubicBezTo>
                    <a:cubicBezTo>
                      <a:pt x="11071" y="46886"/>
                      <a:pt x="10874" y="47110"/>
                      <a:pt x="10892" y="47366"/>
                    </a:cubicBezTo>
                    <a:cubicBezTo>
                      <a:pt x="10901" y="47514"/>
                      <a:pt x="10942" y="47649"/>
                      <a:pt x="11009" y="47767"/>
                    </a:cubicBezTo>
                    <a:cubicBezTo>
                      <a:pt x="11071" y="47875"/>
                      <a:pt x="11157" y="47967"/>
                      <a:pt x="11265" y="48044"/>
                    </a:cubicBezTo>
                    <a:cubicBezTo>
                      <a:pt x="11268" y="48046"/>
                      <a:pt x="11271" y="48047"/>
                      <a:pt x="11276" y="48047"/>
                    </a:cubicBezTo>
                    <a:lnTo>
                      <a:pt x="16320" y="48004"/>
                    </a:lnTo>
                    <a:cubicBezTo>
                      <a:pt x="16323" y="48004"/>
                      <a:pt x="16324" y="48004"/>
                      <a:pt x="16327" y="48002"/>
                    </a:cubicBezTo>
                    <a:lnTo>
                      <a:pt x="16707" y="47785"/>
                    </a:lnTo>
                    <a:lnTo>
                      <a:pt x="17274" y="48063"/>
                    </a:lnTo>
                    <a:cubicBezTo>
                      <a:pt x="17277" y="48063"/>
                      <a:pt x="17278" y="48064"/>
                      <a:pt x="17281" y="48064"/>
                    </a:cubicBezTo>
                    <a:lnTo>
                      <a:pt x="18608" y="48052"/>
                    </a:lnTo>
                    <a:cubicBezTo>
                      <a:pt x="18614" y="48052"/>
                      <a:pt x="18619" y="48049"/>
                      <a:pt x="18622" y="48044"/>
                    </a:cubicBezTo>
                    <a:cubicBezTo>
                      <a:pt x="18625" y="48040"/>
                      <a:pt x="18917" y="47519"/>
                      <a:pt x="18913" y="47119"/>
                    </a:cubicBezTo>
                    <a:cubicBezTo>
                      <a:pt x="18913" y="47064"/>
                      <a:pt x="18901" y="46972"/>
                      <a:pt x="18875" y="46836"/>
                    </a:cubicBezTo>
                    <a:cubicBezTo>
                      <a:pt x="18731" y="46062"/>
                      <a:pt x="18217" y="44177"/>
                      <a:pt x="18213" y="44158"/>
                    </a:cubicBezTo>
                    <a:cubicBezTo>
                      <a:pt x="18211" y="44156"/>
                      <a:pt x="18211" y="44155"/>
                      <a:pt x="18210" y="44153"/>
                    </a:cubicBezTo>
                    <a:cubicBezTo>
                      <a:pt x="18207" y="44149"/>
                      <a:pt x="18164" y="44098"/>
                      <a:pt x="18064" y="44098"/>
                    </a:cubicBezTo>
                    <a:cubicBezTo>
                      <a:pt x="18008" y="44098"/>
                      <a:pt x="17934" y="44114"/>
                      <a:pt x="17839" y="44164"/>
                    </a:cubicBezTo>
                    <a:cubicBezTo>
                      <a:pt x="17805" y="44043"/>
                      <a:pt x="17619" y="43365"/>
                      <a:pt x="17474" y="42840"/>
                    </a:cubicBezTo>
                    <a:cubicBezTo>
                      <a:pt x="17436" y="42704"/>
                      <a:pt x="17400" y="42575"/>
                      <a:pt x="17371" y="42469"/>
                    </a:cubicBezTo>
                    <a:cubicBezTo>
                      <a:pt x="17766" y="42338"/>
                      <a:pt x="18031" y="42234"/>
                      <a:pt x="18033" y="42232"/>
                    </a:cubicBezTo>
                    <a:cubicBezTo>
                      <a:pt x="18040" y="42229"/>
                      <a:pt x="18045" y="42222"/>
                      <a:pt x="18042" y="42213"/>
                    </a:cubicBezTo>
                    <a:cubicBezTo>
                      <a:pt x="18037" y="42199"/>
                      <a:pt x="17560" y="40751"/>
                      <a:pt x="17078" y="39018"/>
                    </a:cubicBezTo>
                    <a:cubicBezTo>
                      <a:pt x="17640" y="38452"/>
                      <a:pt x="17981" y="38117"/>
                      <a:pt x="18122" y="37997"/>
                    </a:cubicBezTo>
                    <a:cubicBezTo>
                      <a:pt x="18684" y="37519"/>
                      <a:pt x="18778" y="36943"/>
                      <a:pt x="18789" y="36851"/>
                    </a:cubicBezTo>
                    <a:cubicBezTo>
                      <a:pt x="18898" y="36833"/>
                      <a:pt x="19702" y="36680"/>
                      <a:pt x="20358" y="35928"/>
                    </a:cubicBezTo>
                    <a:cubicBezTo>
                      <a:pt x="21368" y="34765"/>
                      <a:pt x="24426" y="32255"/>
                      <a:pt x="25340" y="31513"/>
                    </a:cubicBezTo>
                    <a:cubicBezTo>
                      <a:pt x="25461" y="31414"/>
                      <a:pt x="25537" y="31354"/>
                      <a:pt x="25555" y="31339"/>
                    </a:cubicBezTo>
                    <a:lnTo>
                      <a:pt x="25814" y="31339"/>
                    </a:lnTo>
                    <a:cubicBezTo>
                      <a:pt x="25927" y="31337"/>
                      <a:pt x="26041" y="31337"/>
                      <a:pt x="26155" y="31337"/>
                    </a:cubicBezTo>
                    <a:cubicBezTo>
                      <a:pt x="27869" y="31337"/>
                      <a:pt x="29490" y="31336"/>
                      <a:pt x="30508" y="31005"/>
                    </a:cubicBezTo>
                    <a:cubicBezTo>
                      <a:pt x="30703" y="30942"/>
                      <a:pt x="30882" y="30830"/>
                      <a:pt x="31023" y="30681"/>
                    </a:cubicBezTo>
                    <a:cubicBezTo>
                      <a:pt x="31024" y="30680"/>
                      <a:pt x="31027" y="30677"/>
                      <a:pt x="31029" y="30675"/>
                    </a:cubicBezTo>
                    <a:lnTo>
                      <a:pt x="31036" y="30668"/>
                    </a:lnTo>
                    <a:cubicBezTo>
                      <a:pt x="31041" y="30663"/>
                      <a:pt x="31044" y="30659"/>
                      <a:pt x="31049" y="30654"/>
                    </a:cubicBezTo>
                    <a:cubicBezTo>
                      <a:pt x="31177" y="30512"/>
                      <a:pt x="31271" y="30337"/>
                      <a:pt x="31321" y="30153"/>
                    </a:cubicBezTo>
                    <a:cubicBezTo>
                      <a:pt x="31339" y="30083"/>
                      <a:pt x="31358" y="30010"/>
                      <a:pt x="31374" y="29936"/>
                    </a:cubicBezTo>
                    <a:cubicBezTo>
                      <a:pt x="31406" y="29806"/>
                      <a:pt x="31433" y="29668"/>
                      <a:pt x="31459" y="29529"/>
                    </a:cubicBezTo>
                    <a:cubicBezTo>
                      <a:pt x="31565" y="28951"/>
                      <a:pt x="31711" y="27817"/>
                      <a:pt x="31501" y="26705"/>
                    </a:cubicBezTo>
                    <a:cubicBezTo>
                      <a:pt x="31500" y="26695"/>
                      <a:pt x="31497" y="26682"/>
                      <a:pt x="31495" y="26670"/>
                    </a:cubicBezTo>
                    <a:lnTo>
                      <a:pt x="31492" y="26657"/>
                    </a:lnTo>
                    <a:cubicBezTo>
                      <a:pt x="31485" y="26620"/>
                      <a:pt x="31477" y="26584"/>
                      <a:pt x="31470" y="26546"/>
                    </a:cubicBezTo>
                    <a:lnTo>
                      <a:pt x="31468" y="26540"/>
                    </a:lnTo>
                    <a:cubicBezTo>
                      <a:pt x="31465" y="26531"/>
                      <a:pt x="31464" y="26523"/>
                      <a:pt x="31462" y="26516"/>
                    </a:cubicBezTo>
                    <a:cubicBezTo>
                      <a:pt x="31461" y="26505"/>
                      <a:pt x="31458" y="26495"/>
                      <a:pt x="31455" y="26484"/>
                    </a:cubicBezTo>
                    <a:lnTo>
                      <a:pt x="31453" y="26473"/>
                    </a:lnTo>
                    <a:cubicBezTo>
                      <a:pt x="31450" y="26466"/>
                      <a:pt x="31448" y="26457"/>
                      <a:pt x="31447" y="26448"/>
                    </a:cubicBezTo>
                    <a:cubicBezTo>
                      <a:pt x="31444" y="26439"/>
                      <a:pt x="31442" y="26429"/>
                      <a:pt x="31439" y="26420"/>
                    </a:cubicBezTo>
                    <a:lnTo>
                      <a:pt x="31435" y="26404"/>
                    </a:lnTo>
                    <a:cubicBezTo>
                      <a:pt x="31433" y="26398"/>
                      <a:pt x="31432" y="26390"/>
                      <a:pt x="31430" y="26383"/>
                    </a:cubicBezTo>
                    <a:cubicBezTo>
                      <a:pt x="31412" y="26314"/>
                      <a:pt x="31394" y="26248"/>
                      <a:pt x="31374" y="26183"/>
                    </a:cubicBezTo>
                    <a:cubicBezTo>
                      <a:pt x="31365" y="26154"/>
                      <a:pt x="31356" y="26125"/>
                      <a:pt x="31347" y="26093"/>
                    </a:cubicBezTo>
                    <a:cubicBezTo>
                      <a:pt x="31338" y="26064"/>
                      <a:pt x="31327" y="26036"/>
                      <a:pt x="31318" y="26007"/>
                    </a:cubicBezTo>
                    <a:lnTo>
                      <a:pt x="31315" y="25999"/>
                    </a:lnTo>
                    <a:cubicBezTo>
                      <a:pt x="31315" y="25998"/>
                      <a:pt x="31315" y="25998"/>
                      <a:pt x="31315" y="25998"/>
                    </a:cubicBezTo>
                    <a:cubicBezTo>
                      <a:pt x="31285" y="25908"/>
                      <a:pt x="31252" y="25819"/>
                      <a:pt x="31217" y="25733"/>
                    </a:cubicBezTo>
                    <a:lnTo>
                      <a:pt x="31211" y="25718"/>
                    </a:lnTo>
                    <a:cubicBezTo>
                      <a:pt x="31203" y="25699"/>
                      <a:pt x="31196" y="25683"/>
                      <a:pt x="31189" y="25666"/>
                    </a:cubicBezTo>
                    <a:lnTo>
                      <a:pt x="31180" y="25643"/>
                    </a:lnTo>
                    <a:cubicBezTo>
                      <a:pt x="31173" y="25627"/>
                      <a:pt x="31165" y="25612"/>
                      <a:pt x="31159" y="25595"/>
                    </a:cubicBezTo>
                    <a:lnTo>
                      <a:pt x="31147" y="25571"/>
                    </a:lnTo>
                    <a:cubicBezTo>
                      <a:pt x="31141" y="25554"/>
                      <a:pt x="31133" y="25539"/>
                      <a:pt x="31127" y="25524"/>
                    </a:cubicBezTo>
                    <a:lnTo>
                      <a:pt x="31111" y="25489"/>
                    </a:lnTo>
                    <a:cubicBezTo>
                      <a:pt x="31105" y="25477"/>
                      <a:pt x="31100" y="25465"/>
                      <a:pt x="31094" y="25453"/>
                    </a:cubicBezTo>
                    <a:cubicBezTo>
                      <a:pt x="31091" y="25446"/>
                      <a:pt x="31088" y="25440"/>
                      <a:pt x="31085" y="25436"/>
                    </a:cubicBezTo>
                    <a:lnTo>
                      <a:pt x="31080" y="25425"/>
                    </a:lnTo>
                    <a:cubicBezTo>
                      <a:pt x="31068" y="25401"/>
                      <a:pt x="31056" y="25375"/>
                      <a:pt x="31044" y="25351"/>
                    </a:cubicBezTo>
                    <a:lnTo>
                      <a:pt x="31039" y="25342"/>
                    </a:lnTo>
                    <a:cubicBezTo>
                      <a:pt x="31036" y="25336"/>
                      <a:pt x="31033" y="25331"/>
                      <a:pt x="31030" y="25325"/>
                    </a:cubicBezTo>
                    <a:cubicBezTo>
                      <a:pt x="30971" y="25050"/>
                      <a:pt x="30859" y="24844"/>
                      <a:pt x="30793" y="24739"/>
                    </a:cubicBezTo>
                    <a:cubicBezTo>
                      <a:pt x="31012" y="24556"/>
                      <a:pt x="31295" y="24088"/>
                      <a:pt x="31250" y="23692"/>
                    </a:cubicBezTo>
                    <a:cubicBezTo>
                      <a:pt x="31200" y="23247"/>
                      <a:pt x="30703" y="22679"/>
                      <a:pt x="30650" y="22618"/>
                    </a:cubicBezTo>
                    <a:cubicBezTo>
                      <a:pt x="30647" y="22503"/>
                      <a:pt x="30594" y="20733"/>
                      <a:pt x="29860" y="16731"/>
                    </a:cubicBezTo>
                    <a:cubicBezTo>
                      <a:pt x="29838" y="16573"/>
                      <a:pt x="29823" y="16382"/>
                      <a:pt x="29805" y="16163"/>
                    </a:cubicBezTo>
                    <a:cubicBezTo>
                      <a:pt x="29737" y="15345"/>
                      <a:pt x="29635" y="14110"/>
                      <a:pt x="29155" y="12770"/>
                    </a:cubicBezTo>
                    <a:cubicBezTo>
                      <a:pt x="28890" y="12034"/>
                      <a:pt x="28537" y="11338"/>
                      <a:pt x="28106" y="10705"/>
                    </a:cubicBezTo>
                    <a:cubicBezTo>
                      <a:pt x="27598" y="9963"/>
                      <a:pt x="26966" y="9280"/>
                      <a:pt x="26227" y="8679"/>
                    </a:cubicBezTo>
                    <a:cubicBezTo>
                      <a:pt x="26089" y="8567"/>
                      <a:pt x="25923" y="8497"/>
                      <a:pt x="25747" y="8477"/>
                    </a:cubicBezTo>
                    <a:cubicBezTo>
                      <a:pt x="25588" y="8459"/>
                      <a:pt x="25394" y="8444"/>
                      <a:pt x="25199" y="8444"/>
                    </a:cubicBezTo>
                    <a:cubicBezTo>
                      <a:pt x="25023" y="8444"/>
                      <a:pt x="24846" y="8456"/>
                      <a:pt x="24693" y="8491"/>
                    </a:cubicBezTo>
                    <a:lnTo>
                      <a:pt x="24352" y="7961"/>
                    </a:lnTo>
                    <a:cubicBezTo>
                      <a:pt x="24349" y="7955"/>
                      <a:pt x="24343" y="7953"/>
                      <a:pt x="24337" y="7953"/>
                    </a:cubicBezTo>
                    <a:cubicBezTo>
                      <a:pt x="24264" y="7964"/>
                      <a:pt x="24193" y="7974"/>
                      <a:pt x="24123" y="7985"/>
                    </a:cubicBezTo>
                    <a:cubicBezTo>
                      <a:pt x="24123" y="7986"/>
                      <a:pt x="24122" y="7986"/>
                      <a:pt x="24122" y="7986"/>
                    </a:cubicBezTo>
                    <a:cubicBezTo>
                      <a:pt x="24084" y="7992"/>
                      <a:pt x="24048" y="7999"/>
                      <a:pt x="24011" y="8005"/>
                    </a:cubicBezTo>
                    <a:cubicBezTo>
                      <a:pt x="23817" y="7835"/>
                      <a:pt x="23337" y="7397"/>
                      <a:pt x="22895" y="6875"/>
                    </a:cubicBezTo>
                    <a:cubicBezTo>
                      <a:pt x="23040" y="6584"/>
                      <a:pt x="23005" y="6254"/>
                      <a:pt x="22924" y="6135"/>
                    </a:cubicBezTo>
                    <a:cubicBezTo>
                      <a:pt x="22774" y="5919"/>
                      <a:pt x="22674" y="5472"/>
                      <a:pt x="22781" y="5330"/>
                    </a:cubicBezTo>
                    <a:cubicBezTo>
                      <a:pt x="22963" y="5090"/>
                      <a:pt x="23539" y="4224"/>
                      <a:pt x="23340" y="3179"/>
                    </a:cubicBezTo>
                    <a:cubicBezTo>
                      <a:pt x="23319" y="3077"/>
                      <a:pt x="23296" y="2976"/>
                      <a:pt x="23272" y="2877"/>
                    </a:cubicBezTo>
                    <a:cubicBezTo>
                      <a:pt x="22963" y="1622"/>
                      <a:pt x="22489" y="779"/>
                      <a:pt x="21901" y="442"/>
                    </a:cubicBezTo>
                    <a:cubicBezTo>
                      <a:pt x="21703" y="328"/>
                      <a:pt x="21493" y="271"/>
                      <a:pt x="21273" y="271"/>
                    </a:cubicBezTo>
                    <a:cubicBezTo>
                      <a:pt x="21142" y="271"/>
                      <a:pt x="21008" y="291"/>
                      <a:pt x="20871" y="331"/>
                    </a:cubicBezTo>
                    <a:cubicBezTo>
                      <a:pt x="20206" y="111"/>
                      <a:pt x="19596" y="1"/>
                      <a:pt x="190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17;p25">
                <a:extLst>
                  <a:ext uri="{FF2B5EF4-FFF2-40B4-BE49-F238E27FC236}">
                    <a16:creationId xmlns:a16="http://schemas.microsoft.com/office/drawing/2014/main" id="{3D76D711-0B6E-C149-9759-B5E818D3DAF4}"/>
                  </a:ext>
                </a:extLst>
              </p:cNvPr>
              <p:cNvSpPr/>
              <p:nvPr/>
            </p:nvSpPr>
            <p:spPr>
              <a:xfrm>
                <a:off x="1947800" y="2258950"/>
                <a:ext cx="180175" cy="183400"/>
              </a:xfrm>
              <a:custGeom>
                <a:avLst/>
                <a:gdLst/>
                <a:ahLst/>
                <a:cxnLst/>
                <a:rect l="l" t="t" r="r" b="b"/>
                <a:pathLst>
                  <a:path w="7207" h="7336" extrusionOk="0">
                    <a:moveTo>
                      <a:pt x="2733" y="1"/>
                    </a:moveTo>
                    <a:cubicBezTo>
                      <a:pt x="947" y="1"/>
                      <a:pt x="197" y="1218"/>
                      <a:pt x="43" y="2426"/>
                    </a:cubicBezTo>
                    <a:cubicBezTo>
                      <a:pt x="1" y="2762"/>
                      <a:pt x="11" y="3048"/>
                      <a:pt x="51" y="3289"/>
                    </a:cubicBezTo>
                    <a:cubicBezTo>
                      <a:pt x="160" y="3966"/>
                      <a:pt x="494" y="4277"/>
                      <a:pt x="494" y="4277"/>
                    </a:cubicBezTo>
                    <a:cubicBezTo>
                      <a:pt x="592" y="4344"/>
                      <a:pt x="657" y="4365"/>
                      <a:pt x="787" y="4365"/>
                    </a:cubicBezTo>
                    <a:cubicBezTo>
                      <a:pt x="878" y="4365"/>
                      <a:pt x="1001" y="4355"/>
                      <a:pt x="1188" y="4343"/>
                    </a:cubicBezTo>
                    <a:cubicBezTo>
                      <a:pt x="1243" y="4340"/>
                      <a:pt x="1292" y="4337"/>
                      <a:pt x="1334" y="4337"/>
                    </a:cubicBezTo>
                    <a:cubicBezTo>
                      <a:pt x="1642" y="4337"/>
                      <a:pt x="1642" y="4456"/>
                      <a:pt x="1835" y="5081"/>
                    </a:cubicBezTo>
                    <a:cubicBezTo>
                      <a:pt x="1960" y="5484"/>
                      <a:pt x="2381" y="5571"/>
                      <a:pt x="2723" y="5571"/>
                    </a:cubicBezTo>
                    <a:cubicBezTo>
                      <a:pt x="2984" y="5571"/>
                      <a:pt x="3198" y="5520"/>
                      <a:pt x="3198" y="5520"/>
                    </a:cubicBezTo>
                    <a:cubicBezTo>
                      <a:pt x="3198" y="5466"/>
                      <a:pt x="3200" y="5411"/>
                      <a:pt x="3204" y="5355"/>
                    </a:cubicBezTo>
                    <a:cubicBezTo>
                      <a:pt x="3249" y="4803"/>
                      <a:pt x="3811" y="4481"/>
                      <a:pt x="4142" y="4481"/>
                    </a:cubicBezTo>
                    <a:cubicBezTo>
                      <a:pt x="4168" y="4481"/>
                      <a:pt x="4192" y="4483"/>
                      <a:pt x="4215" y="4487"/>
                    </a:cubicBezTo>
                    <a:cubicBezTo>
                      <a:pt x="4524" y="4540"/>
                      <a:pt x="4608" y="4941"/>
                      <a:pt x="4342" y="5656"/>
                    </a:cubicBezTo>
                    <a:cubicBezTo>
                      <a:pt x="4292" y="5788"/>
                      <a:pt x="4243" y="5902"/>
                      <a:pt x="4195" y="5999"/>
                    </a:cubicBezTo>
                    <a:cubicBezTo>
                      <a:pt x="4130" y="6128"/>
                      <a:pt x="4066" y="6226"/>
                      <a:pt x="4004" y="6300"/>
                    </a:cubicBezTo>
                    <a:cubicBezTo>
                      <a:pt x="4180" y="6711"/>
                      <a:pt x="4557" y="7220"/>
                      <a:pt x="5354" y="7318"/>
                    </a:cubicBezTo>
                    <a:cubicBezTo>
                      <a:pt x="5449" y="7330"/>
                      <a:pt x="5538" y="7335"/>
                      <a:pt x="5621" y="7335"/>
                    </a:cubicBezTo>
                    <a:cubicBezTo>
                      <a:pt x="6142" y="7335"/>
                      <a:pt x="6418" y="7116"/>
                      <a:pt x="6549" y="6861"/>
                    </a:cubicBezTo>
                    <a:cubicBezTo>
                      <a:pt x="6697" y="6573"/>
                      <a:pt x="6661" y="6241"/>
                      <a:pt x="6582" y="6129"/>
                    </a:cubicBezTo>
                    <a:lnTo>
                      <a:pt x="6584" y="6129"/>
                    </a:lnTo>
                    <a:cubicBezTo>
                      <a:pt x="6426" y="5900"/>
                      <a:pt x="6332" y="5449"/>
                      <a:pt x="6441" y="5304"/>
                    </a:cubicBezTo>
                    <a:cubicBezTo>
                      <a:pt x="6550" y="5160"/>
                      <a:pt x="7206" y="4269"/>
                      <a:pt x="6999" y="3165"/>
                    </a:cubicBezTo>
                    <a:cubicBezTo>
                      <a:pt x="6976" y="3063"/>
                      <a:pt x="6953" y="2963"/>
                      <a:pt x="6929" y="2865"/>
                    </a:cubicBezTo>
                    <a:cubicBezTo>
                      <a:pt x="6540" y="1282"/>
                      <a:pt x="5869" y="271"/>
                      <a:pt x="4946" y="271"/>
                    </a:cubicBezTo>
                    <a:cubicBezTo>
                      <a:pt x="4817" y="271"/>
                      <a:pt x="4683" y="291"/>
                      <a:pt x="4543" y="332"/>
                    </a:cubicBezTo>
                    <a:cubicBezTo>
                      <a:pt x="3847" y="101"/>
                      <a:pt x="3247" y="1"/>
                      <a:pt x="27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18;p25">
                <a:extLst>
                  <a:ext uri="{FF2B5EF4-FFF2-40B4-BE49-F238E27FC236}">
                    <a16:creationId xmlns:a16="http://schemas.microsoft.com/office/drawing/2014/main" id="{3F3524F9-2AD8-B74A-B821-7784A4397F6E}"/>
                  </a:ext>
                </a:extLst>
              </p:cNvPr>
              <p:cNvSpPr/>
              <p:nvPr/>
            </p:nvSpPr>
            <p:spPr>
              <a:xfrm>
                <a:off x="1947800" y="2258950"/>
                <a:ext cx="173225" cy="82225"/>
              </a:xfrm>
              <a:custGeom>
                <a:avLst/>
                <a:gdLst/>
                <a:ahLst/>
                <a:cxnLst/>
                <a:rect l="l" t="t" r="r" b="b"/>
                <a:pathLst>
                  <a:path w="6929" h="3289" extrusionOk="0">
                    <a:moveTo>
                      <a:pt x="2733" y="1"/>
                    </a:moveTo>
                    <a:cubicBezTo>
                      <a:pt x="947" y="1"/>
                      <a:pt x="197" y="1218"/>
                      <a:pt x="43" y="2426"/>
                    </a:cubicBezTo>
                    <a:cubicBezTo>
                      <a:pt x="1" y="2762"/>
                      <a:pt x="11" y="3048"/>
                      <a:pt x="51" y="3289"/>
                    </a:cubicBezTo>
                    <a:cubicBezTo>
                      <a:pt x="51" y="3289"/>
                      <a:pt x="282" y="1356"/>
                      <a:pt x="1991" y="965"/>
                    </a:cubicBezTo>
                    <a:lnTo>
                      <a:pt x="1991" y="965"/>
                    </a:lnTo>
                    <a:cubicBezTo>
                      <a:pt x="1356" y="1735"/>
                      <a:pt x="1582" y="2619"/>
                      <a:pt x="1582" y="2619"/>
                    </a:cubicBezTo>
                    <a:cubicBezTo>
                      <a:pt x="1582" y="2619"/>
                      <a:pt x="1973" y="1512"/>
                      <a:pt x="3015" y="1223"/>
                    </a:cubicBezTo>
                    <a:lnTo>
                      <a:pt x="3015" y="1223"/>
                    </a:lnTo>
                    <a:cubicBezTo>
                      <a:pt x="2776" y="1589"/>
                      <a:pt x="3110" y="2460"/>
                      <a:pt x="3110" y="2460"/>
                    </a:cubicBezTo>
                    <a:cubicBezTo>
                      <a:pt x="3110" y="2460"/>
                      <a:pt x="3453" y="1341"/>
                      <a:pt x="5429" y="1068"/>
                    </a:cubicBezTo>
                    <a:cubicBezTo>
                      <a:pt x="6418" y="1624"/>
                      <a:pt x="6918" y="2839"/>
                      <a:pt x="6929" y="2866"/>
                    </a:cubicBezTo>
                    <a:cubicBezTo>
                      <a:pt x="6929" y="2866"/>
                      <a:pt x="6929" y="2866"/>
                      <a:pt x="6929" y="2865"/>
                    </a:cubicBezTo>
                    <a:cubicBezTo>
                      <a:pt x="6540" y="1282"/>
                      <a:pt x="5869" y="271"/>
                      <a:pt x="4946" y="271"/>
                    </a:cubicBezTo>
                    <a:cubicBezTo>
                      <a:pt x="4817" y="271"/>
                      <a:pt x="4683" y="291"/>
                      <a:pt x="4543" y="332"/>
                    </a:cubicBezTo>
                    <a:cubicBezTo>
                      <a:pt x="3847" y="101"/>
                      <a:pt x="3247" y="1"/>
                      <a:pt x="2733" y="1"/>
                    </a:cubicBezTo>
                    <a:close/>
                  </a:path>
                </a:pathLst>
              </a:custGeom>
              <a:solidFill>
                <a:srgbClr val="FFFFFF">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19;p25">
                <a:extLst>
                  <a:ext uri="{FF2B5EF4-FFF2-40B4-BE49-F238E27FC236}">
                    <a16:creationId xmlns:a16="http://schemas.microsoft.com/office/drawing/2014/main" id="{C247E257-E602-BF40-8C18-2FD85062702C}"/>
                  </a:ext>
                </a:extLst>
              </p:cNvPr>
              <p:cNvSpPr/>
              <p:nvPr/>
            </p:nvSpPr>
            <p:spPr>
              <a:xfrm>
                <a:off x="2027750" y="2370925"/>
                <a:ext cx="35275" cy="50175"/>
              </a:xfrm>
              <a:custGeom>
                <a:avLst/>
                <a:gdLst/>
                <a:ahLst/>
                <a:cxnLst/>
                <a:rect l="l" t="t" r="r" b="b"/>
                <a:pathLst>
                  <a:path w="1411" h="2007" extrusionOk="0">
                    <a:moveTo>
                      <a:pt x="946" y="1"/>
                    </a:moveTo>
                    <a:cubicBezTo>
                      <a:pt x="615" y="1"/>
                      <a:pt x="51" y="323"/>
                      <a:pt x="6" y="876"/>
                    </a:cubicBezTo>
                    <a:cubicBezTo>
                      <a:pt x="2" y="932"/>
                      <a:pt x="0" y="987"/>
                      <a:pt x="0" y="1041"/>
                    </a:cubicBezTo>
                    <a:cubicBezTo>
                      <a:pt x="3" y="1343"/>
                      <a:pt x="79" y="1602"/>
                      <a:pt x="176" y="1774"/>
                    </a:cubicBezTo>
                    <a:cubicBezTo>
                      <a:pt x="244" y="1897"/>
                      <a:pt x="321" y="1976"/>
                      <a:pt x="391" y="1994"/>
                    </a:cubicBezTo>
                    <a:cubicBezTo>
                      <a:pt x="421" y="2002"/>
                      <a:pt x="451" y="2007"/>
                      <a:pt x="481" y="2007"/>
                    </a:cubicBezTo>
                    <a:cubicBezTo>
                      <a:pt x="500" y="2007"/>
                      <a:pt x="519" y="2005"/>
                      <a:pt x="538" y="2001"/>
                    </a:cubicBezTo>
                    <a:cubicBezTo>
                      <a:pt x="626" y="1985"/>
                      <a:pt x="715" y="1929"/>
                      <a:pt x="806" y="1821"/>
                    </a:cubicBezTo>
                    <a:cubicBezTo>
                      <a:pt x="868" y="1747"/>
                      <a:pt x="932" y="1647"/>
                      <a:pt x="997" y="1520"/>
                    </a:cubicBezTo>
                    <a:cubicBezTo>
                      <a:pt x="1045" y="1423"/>
                      <a:pt x="1094" y="1309"/>
                      <a:pt x="1144" y="1177"/>
                    </a:cubicBezTo>
                    <a:cubicBezTo>
                      <a:pt x="1410" y="462"/>
                      <a:pt x="1326" y="61"/>
                      <a:pt x="1017" y="7"/>
                    </a:cubicBezTo>
                    <a:cubicBezTo>
                      <a:pt x="994" y="3"/>
                      <a:pt x="971" y="1"/>
                      <a:pt x="946" y="1"/>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20;p25">
                <a:extLst>
                  <a:ext uri="{FF2B5EF4-FFF2-40B4-BE49-F238E27FC236}">
                    <a16:creationId xmlns:a16="http://schemas.microsoft.com/office/drawing/2014/main" id="{2C4BE18A-DC1F-C64E-B5C5-A7DDA9BDF54C}"/>
                  </a:ext>
                </a:extLst>
              </p:cNvPr>
              <p:cNvSpPr/>
              <p:nvPr/>
            </p:nvSpPr>
            <p:spPr>
              <a:xfrm>
                <a:off x="2033450" y="2377150"/>
                <a:ext cx="16575" cy="40500"/>
              </a:xfrm>
              <a:custGeom>
                <a:avLst/>
                <a:gdLst/>
                <a:ahLst/>
                <a:cxnLst/>
                <a:rect l="l" t="t" r="r" b="b"/>
                <a:pathLst>
                  <a:path w="663" h="1620" extrusionOk="0">
                    <a:moveTo>
                      <a:pt x="645" y="0"/>
                    </a:moveTo>
                    <a:cubicBezTo>
                      <a:pt x="643" y="0"/>
                      <a:pt x="641" y="1"/>
                      <a:pt x="639" y="1"/>
                    </a:cubicBezTo>
                    <a:cubicBezTo>
                      <a:pt x="1" y="298"/>
                      <a:pt x="75" y="647"/>
                      <a:pt x="136" y="927"/>
                    </a:cubicBezTo>
                    <a:cubicBezTo>
                      <a:pt x="149" y="992"/>
                      <a:pt x="163" y="1054"/>
                      <a:pt x="166" y="1112"/>
                    </a:cubicBezTo>
                    <a:cubicBezTo>
                      <a:pt x="166" y="1116"/>
                      <a:pt x="168" y="1121"/>
                      <a:pt x="171" y="1122"/>
                    </a:cubicBezTo>
                    <a:cubicBezTo>
                      <a:pt x="174" y="1125"/>
                      <a:pt x="178" y="1127"/>
                      <a:pt x="183" y="1127"/>
                    </a:cubicBezTo>
                    <a:cubicBezTo>
                      <a:pt x="189" y="1126"/>
                      <a:pt x="195" y="1126"/>
                      <a:pt x="200" y="1126"/>
                    </a:cubicBezTo>
                    <a:cubicBezTo>
                      <a:pt x="244" y="1126"/>
                      <a:pt x="273" y="1141"/>
                      <a:pt x="281" y="1171"/>
                    </a:cubicBezTo>
                    <a:cubicBezTo>
                      <a:pt x="298" y="1224"/>
                      <a:pt x="252" y="1318"/>
                      <a:pt x="149" y="1377"/>
                    </a:cubicBezTo>
                    <a:cubicBezTo>
                      <a:pt x="143" y="1381"/>
                      <a:pt x="140" y="1389"/>
                      <a:pt x="143" y="1396"/>
                    </a:cubicBezTo>
                    <a:cubicBezTo>
                      <a:pt x="208" y="1554"/>
                      <a:pt x="322" y="1615"/>
                      <a:pt x="327" y="1616"/>
                    </a:cubicBezTo>
                    <a:cubicBezTo>
                      <a:pt x="328" y="1618"/>
                      <a:pt x="331" y="1619"/>
                      <a:pt x="334" y="1619"/>
                    </a:cubicBezTo>
                    <a:cubicBezTo>
                      <a:pt x="339" y="1619"/>
                      <a:pt x="345" y="1615"/>
                      <a:pt x="348" y="1610"/>
                    </a:cubicBezTo>
                    <a:cubicBezTo>
                      <a:pt x="351" y="1602"/>
                      <a:pt x="348" y="1592"/>
                      <a:pt x="340" y="1589"/>
                    </a:cubicBezTo>
                    <a:cubicBezTo>
                      <a:pt x="340" y="1589"/>
                      <a:pt x="239" y="1534"/>
                      <a:pt x="177" y="1396"/>
                    </a:cubicBezTo>
                    <a:cubicBezTo>
                      <a:pt x="275" y="1334"/>
                      <a:pt x="334" y="1233"/>
                      <a:pt x="311" y="1162"/>
                    </a:cubicBezTo>
                    <a:cubicBezTo>
                      <a:pt x="298" y="1119"/>
                      <a:pt x="258" y="1095"/>
                      <a:pt x="201" y="1095"/>
                    </a:cubicBezTo>
                    <a:cubicBezTo>
                      <a:pt x="200" y="1095"/>
                      <a:pt x="198" y="1095"/>
                      <a:pt x="196" y="1095"/>
                    </a:cubicBezTo>
                    <a:cubicBezTo>
                      <a:pt x="192" y="1039"/>
                      <a:pt x="180" y="981"/>
                      <a:pt x="166" y="919"/>
                    </a:cubicBezTo>
                    <a:cubicBezTo>
                      <a:pt x="105" y="638"/>
                      <a:pt x="37" y="316"/>
                      <a:pt x="652" y="30"/>
                    </a:cubicBezTo>
                    <a:cubicBezTo>
                      <a:pt x="660" y="27"/>
                      <a:pt x="663" y="17"/>
                      <a:pt x="660" y="9"/>
                    </a:cubicBezTo>
                    <a:cubicBezTo>
                      <a:pt x="656" y="3"/>
                      <a:pt x="651" y="0"/>
                      <a:pt x="645" y="0"/>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21;p25">
                <a:extLst>
                  <a:ext uri="{FF2B5EF4-FFF2-40B4-BE49-F238E27FC236}">
                    <a16:creationId xmlns:a16="http://schemas.microsoft.com/office/drawing/2014/main" id="{D04F7232-1FD2-174E-948F-D953D3FA6BD7}"/>
                  </a:ext>
                </a:extLst>
              </p:cNvPr>
              <p:cNvSpPr/>
              <p:nvPr/>
            </p:nvSpPr>
            <p:spPr>
              <a:xfrm>
                <a:off x="1955725" y="2365850"/>
                <a:ext cx="86100" cy="124475"/>
              </a:xfrm>
              <a:custGeom>
                <a:avLst/>
                <a:gdLst/>
                <a:ahLst/>
                <a:cxnLst/>
                <a:rect l="l" t="t" r="r" b="b"/>
                <a:pathLst>
                  <a:path w="3444" h="4979" extrusionOk="0">
                    <a:moveTo>
                      <a:pt x="177" y="1"/>
                    </a:moveTo>
                    <a:cubicBezTo>
                      <a:pt x="177" y="1"/>
                      <a:pt x="176" y="90"/>
                      <a:pt x="176" y="246"/>
                    </a:cubicBezTo>
                    <a:cubicBezTo>
                      <a:pt x="177" y="678"/>
                      <a:pt x="202" y="1617"/>
                      <a:pt x="364" y="2545"/>
                    </a:cubicBezTo>
                    <a:cubicBezTo>
                      <a:pt x="252" y="2514"/>
                      <a:pt x="174" y="2501"/>
                      <a:pt x="120" y="2501"/>
                    </a:cubicBezTo>
                    <a:cubicBezTo>
                      <a:pt x="1" y="2501"/>
                      <a:pt x="3" y="2565"/>
                      <a:pt x="35" y="2633"/>
                    </a:cubicBezTo>
                    <a:cubicBezTo>
                      <a:pt x="82" y="2732"/>
                      <a:pt x="486" y="3010"/>
                      <a:pt x="486" y="3010"/>
                    </a:cubicBezTo>
                    <a:cubicBezTo>
                      <a:pt x="486" y="3010"/>
                      <a:pt x="620" y="3877"/>
                      <a:pt x="853" y="4576"/>
                    </a:cubicBezTo>
                    <a:cubicBezTo>
                      <a:pt x="920" y="4778"/>
                      <a:pt x="1094" y="4926"/>
                      <a:pt x="1304" y="4957"/>
                    </a:cubicBezTo>
                    <a:cubicBezTo>
                      <a:pt x="1407" y="4973"/>
                      <a:pt x="1514" y="4978"/>
                      <a:pt x="1610" y="4978"/>
                    </a:cubicBezTo>
                    <a:cubicBezTo>
                      <a:pt x="1622" y="4978"/>
                      <a:pt x="1635" y="4978"/>
                      <a:pt x="1647" y="4978"/>
                    </a:cubicBezTo>
                    <a:cubicBezTo>
                      <a:pt x="1665" y="4978"/>
                      <a:pt x="1682" y="4978"/>
                      <a:pt x="1698" y="4976"/>
                    </a:cubicBezTo>
                    <a:cubicBezTo>
                      <a:pt x="1866" y="4964"/>
                      <a:pt x="2027" y="4896"/>
                      <a:pt x="2153" y="4782"/>
                    </a:cubicBezTo>
                    <a:cubicBezTo>
                      <a:pt x="2407" y="4554"/>
                      <a:pt x="2855" y="4158"/>
                      <a:pt x="3172" y="3913"/>
                    </a:cubicBezTo>
                    <a:cubicBezTo>
                      <a:pt x="3263" y="3843"/>
                      <a:pt x="3334" y="3752"/>
                      <a:pt x="3380" y="3649"/>
                    </a:cubicBezTo>
                    <a:cubicBezTo>
                      <a:pt x="3408" y="3583"/>
                      <a:pt x="3428" y="3510"/>
                      <a:pt x="3434" y="3437"/>
                    </a:cubicBezTo>
                    <a:cubicBezTo>
                      <a:pt x="3436" y="3421"/>
                      <a:pt x="3436" y="3404"/>
                      <a:pt x="3437" y="3387"/>
                    </a:cubicBezTo>
                    <a:cubicBezTo>
                      <a:pt x="3443" y="2950"/>
                      <a:pt x="3430" y="2474"/>
                      <a:pt x="3419" y="2203"/>
                    </a:cubicBezTo>
                    <a:cubicBezTo>
                      <a:pt x="3399" y="2207"/>
                      <a:pt x="3378" y="2209"/>
                      <a:pt x="3358" y="2209"/>
                    </a:cubicBezTo>
                    <a:cubicBezTo>
                      <a:pt x="3329" y="2209"/>
                      <a:pt x="3301" y="2205"/>
                      <a:pt x="3272" y="2197"/>
                    </a:cubicBezTo>
                    <a:cubicBezTo>
                      <a:pt x="3204" y="2177"/>
                      <a:pt x="3125" y="2098"/>
                      <a:pt x="3057" y="1977"/>
                    </a:cubicBezTo>
                    <a:cubicBezTo>
                      <a:pt x="3007" y="1886"/>
                      <a:pt x="2961" y="1774"/>
                      <a:pt x="2931" y="1644"/>
                    </a:cubicBezTo>
                    <a:cubicBezTo>
                      <a:pt x="2901" y="1524"/>
                      <a:pt x="2883" y="1388"/>
                      <a:pt x="2881" y="1243"/>
                    </a:cubicBezTo>
                    <a:cubicBezTo>
                      <a:pt x="2881" y="1243"/>
                      <a:pt x="2666" y="1294"/>
                      <a:pt x="2404" y="1294"/>
                    </a:cubicBezTo>
                    <a:cubicBezTo>
                      <a:pt x="2062" y="1294"/>
                      <a:pt x="1642" y="1207"/>
                      <a:pt x="1518" y="805"/>
                    </a:cubicBezTo>
                    <a:cubicBezTo>
                      <a:pt x="1325" y="180"/>
                      <a:pt x="1325" y="61"/>
                      <a:pt x="1018" y="61"/>
                    </a:cubicBezTo>
                    <a:cubicBezTo>
                      <a:pt x="975" y="61"/>
                      <a:pt x="927" y="64"/>
                      <a:pt x="871" y="67"/>
                    </a:cubicBezTo>
                    <a:cubicBezTo>
                      <a:pt x="685" y="78"/>
                      <a:pt x="562" y="88"/>
                      <a:pt x="472" y="88"/>
                    </a:cubicBezTo>
                    <a:cubicBezTo>
                      <a:pt x="341" y="88"/>
                      <a:pt x="276" y="68"/>
                      <a:pt x="177" y="1"/>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322;p25">
                <a:extLst>
                  <a:ext uri="{FF2B5EF4-FFF2-40B4-BE49-F238E27FC236}">
                    <a16:creationId xmlns:a16="http://schemas.microsoft.com/office/drawing/2014/main" id="{DADE5F04-8A75-734F-876B-80517892AB39}"/>
                  </a:ext>
                </a:extLst>
              </p:cNvPr>
              <p:cNvSpPr/>
              <p:nvPr/>
            </p:nvSpPr>
            <p:spPr>
              <a:xfrm>
                <a:off x="2087500" y="2339450"/>
                <a:ext cx="38825" cy="71725"/>
              </a:xfrm>
              <a:custGeom>
                <a:avLst/>
                <a:gdLst/>
                <a:ahLst/>
                <a:cxnLst/>
                <a:rect l="l" t="t" r="r" b="b"/>
                <a:pathLst>
                  <a:path w="1553" h="2869" extrusionOk="0">
                    <a:moveTo>
                      <a:pt x="1420" y="1"/>
                    </a:moveTo>
                    <a:cubicBezTo>
                      <a:pt x="1415" y="1"/>
                      <a:pt x="1412" y="4"/>
                      <a:pt x="1412" y="8"/>
                    </a:cubicBezTo>
                    <a:cubicBezTo>
                      <a:pt x="1414" y="17"/>
                      <a:pt x="1415" y="33"/>
                      <a:pt x="1417" y="51"/>
                    </a:cubicBezTo>
                    <a:cubicBezTo>
                      <a:pt x="1536" y="1152"/>
                      <a:pt x="1035" y="2147"/>
                      <a:pt x="5" y="2853"/>
                    </a:cubicBezTo>
                    <a:cubicBezTo>
                      <a:pt x="2" y="2856"/>
                      <a:pt x="0" y="2861"/>
                      <a:pt x="3" y="2865"/>
                    </a:cubicBezTo>
                    <a:cubicBezTo>
                      <a:pt x="5" y="2867"/>
                      <a:pt x="8" y="2868"/>
                      <a:pt x="9" y="2868"/>
                    </a:cubicBezTo>
                    <a:cubicBezTo>
                      <a:pt x="11" y="2868"/>
                      <a:pt x="13" y="2868"/>
                      <a:pt x="14" y="2867"/>
                    </a:cubicBezTo>
                    <a:cubicBezTo>
                      <a:pt x="1049" y="2158"/>
                      <a:pt x="1553" y="1157"/>
                      <a:pt x="1433" y="49"/>
                    </a:cubicBezTo>
                    <a:cubicBezTo>
                      <a:pt x="1430" y="31"/>
                      <a:pt x="1429" y="17"/>
                      <a:pt x="1429" y="8"/>
                    </a:cubicBezTo>
                    <a:cubicBezTo>
                      <a:pt x="1429" y="4"/>
                      <a:pt x="1424" y="1"/>
                      <a:pt x="14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323;p25">
                <a:extLst>
                  <a:ext uri="{FF2B5EF4-FFF2-40B4-BE49-F238E27FC236}">
                    <a16:creationId xmlns:a16="http://schemas.microsoft.com/office/drawing/2014/main" id="{16FDD0D1-9D23-FA4B-A341-FD2E9B0279AE}"/>
                  </a:ext>
                </a:extLst>
              </p:cNvPr>
              <p:cNvSpPr/>
              <p:nvPr/>
            </p:nvSpPr>
            <p:spPr>
              <a:xfrm>
                <a:off x="2029475" y="2265575"/>
                <a:ext cx="47225" cy="22700"/>
              </a:xfrm>
              <a:custGeom>
                <a:avLst/>
                <a:gdLst/>
                <a:ahLst/>
                <a:cxnLst/>
                <a:rect l="l" t="t" r="r" b="b"/>
                <a:pathLst>
                  <a:path w="1889" h="908" extrusionOk="0">
                    <a:moveTo>
                      <a:pt x="1685" y="0"/>
                    </a:moveTo>
                    <a:cubicBezTo>
                      <a:pt x="1244" y="0"/>
                      <a:pt x="842" y="210"/>
                      <a:pt x="567" y="399"/>
                    </a:cubicBezTo>
                    <a:cubicBezTo>
                      <a:pt x="228" y="635"/>
                      <a:pt x="7" y="893"/>
                      <a:pt x="4" y="894"/>
                    </a:cubicBezTo>
                    <a:cubicBezTo>
                      <a:pt x="1" y="899"/>
                      <a:pt x="1" y="903"/>
                      <a:pt x="5" y="906"/>
                    </a:cubicBezTo>
                    <a:cubicBezTo>
                      <a:pt x="7" y="908"/>
                      <a:pt x="8" y="908"/>
                      <a:pt x="10" y="908"/>
                    </a:cubicBezTo>
                    <a:cubicBezTo>
                      <a:pt x="11" y="908"/>
                      <a:pt x="14" y="906"/>
                      <a:pt x="16" y="905"/>
                    </a:cubicBezTo>
                    <a:cubicBezTo>
                      <a:pt x="24" y="895"/>
                      <a:pt x="786" y="17"/>
                      <a:pt x="1683" y="17"/>
                    </a:cubicBezTo>
                    <a:cubicBezTo>
                      <a:pt x="1748" y="17"/>
                      <a:pt x="1813" y="21"/>
                      <a:pt x="1879" y="31"/>
                    </a:cubicBezTo>
                    <a:cubicBezTo>
                      <a:pt x="1884" y="31"/>
                      <a:pt x="1887" y="28"/>
                      <a:pt x="1888" y="23"/>
                    </a:cubicBezTo>
                    <a:cubicBezTo>
                      <a:pt x="1888" y="19"/>
                      <a:pt x="1885" y="16"/>
                      <a:pt x="1881" y="14"/>
                    </a:cubicBezTo>
                    <a:cubicBezTo>
                      <a:pt x="1815" y="5"/>
                      <a:pt x="1750" y="0"/>
                      <a:pt x="16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324;p25">
                <a:extLst>
                  <a:ext uri="{FF2B5EF4-FFF2-40B4-BE49-F238E27FC236}">
                    <a16:creationId xmlns:a16="http://schemas.microsoft.com/office/drawing/2014/main" id="{0269AD81-6409-5541-B984-3EF5BA221819}"/>
                  </a:ext>
                </a:extLst>
              </p:cNvPr>
              <p:cNvSpPr/>
              <p:nvPr/>
            </p:nvSpPr>
            <p:spPr>
              <a:xfrm>
                <a:off x="1964400" y="2382675"/>
                <a:ext cx="2900" cy="17575"/>
              </a:xfrm>
              <a:custGeom>
                <a:avLst/>
                <a:gdLst/>
                <a:ahLst/>
                <a:cxnLst/>
                <a:rect l="l" t="t" r="r" b="b"/>
                <a:pathLst>
                  <a:path w="116" h="703" extrusionOk="0">
                    <a:moveTo>
                      <a:pt x="55" y="0"/>
                    </a:moveTo>
                    <a:cubicBezTo>
                      <a:pt x="23" y="0"/>
                      <a:pt x="0" y="158"/>
                      <a:pt x="2" y="353"/>
                    </a:cubicBezTo>
                    <a:cubicBezTo>
                      <a:pt x="3" y="546"/>
                      <a:pt x="30" y="703"/>
                      <a:pt x="60" y="703"/>
                    </a:cubicBezTo>
                    <a:cubicBezTo>
                      <a:pt x="60" y="703"/>
                      <a:pt x="61" y="703"/>
                      <a:pt x="61" y="703"/>
                    </a:cubicBezTo>
                    <a:cubicBezTo>
                      <a:pt x="92" y="703"/>
                      <a:pt x="115" y="545"/>
                      <a:pt x="114" y="351"/>
                    </a:cubicBezTo>
                    <a:cubicBezTo>
                      <a:pt x="112" y="158"/>
                      <a:pt x="86" y="0"/>
                      <a:pt x="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325;p25">
                <a:extLst>
                  <a:ext uri="{FF2B5EF4-FFF2-40B4-BE49-F238E27FC236}">
                    <a16:creationId xmlns:a16="http://schemas.microsoft.com/office/drawing/2014/main" id="{AB928C0D-8D95-6940-BAFF-87A5A1D27F46}"/>
                  </a:ext>
                </a:extLst>
              </p:cNvPr>
              <p:cNvSpPr/>
              <p:nvPr/>
            </p:nvSpPr>
            <p:spPr>
              <a:xfrm>
                <a:off x="1974375" y="2454300"/>
                <a:ext cx="15725" cy="950"/>
              </a:xfrm>
              <a:custGeom>
                <a:avLst/>
                <a:gdLst/>
                <a:ahLst/>
                <a:cxnLst/>
                <a:rect l="l" t="t" r="r" b="b"/>
                <a:pathLst>
                  <a:path w="629" h="38" extrusionOk="0">
                    <a:moveTo>
                      <a:pt x="613" y="1"/>
                    </a:moveTo>
                    <a:lnTo>
                      <a:pt x="16" y="5"/>
                    </a:lnTo>
                    <a:cubicBezTo>
                      <a:pt x="7" y="5"/>
                      <a:pt x="1" y="13"/>
                      <a:pt x="1" y="22"/>
                    </a:cubicBezTo>
                    <a:cubicBezTo>
                      <a:pt x="1" y="31"/>
                      <a:pt x="9" y="37"/>
                      <a:pt x="16" y="37"/>
                    </a:cubicBezTo>
                    <a:lnTo>
                      <a:pt x="613" y="33"/>
                    </a:lnTo>
                    <a:cubicBezTo>
                      <a:pt x="620" y="33"/>
                      <a:pt x="628" y="25"/>
                      <a:pt x="628" y="16"/>
                    </a:cubicBezTo>
                    <a:cubicBezTo>
                      <a:pt x="628" y="8"/>
                      <a:pt x="620" y="1"/>
                      <a:pt x="613"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326;p25">
                <a:extLst>
                  <a:ext uri="{FF2B5EF4-FFF2-40B4-BE49-F238E27FC236}">
                    <a16:creationId xmlns:a16="http://schemas.microsoft.com/office/drawing/2014/main" id="{8E2C420A-A389-7D43-AC8A-ECB024C27A43}"/>
                  </a:ext>
                </a:extLst>
              </p:cNvPr>
              <p:cNvSpPr/>
              <p:nvPr/>
            </p:nvSpPr>
            <p:spPr>
              <a:xfrm>
                <a:off x="1977125" y="2460850"/>
                <a:ext cx="5800" cy="19275"/>
              </a:xfrm>
              <a:custGeom>
                <a:avLst/>
                <a:gdLst/>
                <a:ahLst/>
                <a:cxnLst/>
                <a:rect l="l" t="t" r="r" b="b"/>
                <a:pathLst>
                  <a:path w="232" h="771" extrusionOk="0">
                    <a:moveTo>
                      <a:pt x="192" y="1"/>
                    </a:moveTo>
                    <a:lnTo>
                      <a:pt x="17" y="2"/>
                    </a:lnTo>
                    <a:cubicBezTo>
                      <a:pt x="12" y="2"/>
                      <a:pt x="8" y="5"/>
                      <a:pt x="5" y="9"/>
                    </a:cubicBezTo>
                    <a:cubicBezTo>
                      <a:pt x="2" y="12"/>
                      <a:pt x="0" y="16"/>
                      <a:pt x="0" y="21"/>
                    </a:cubicBezTo>
                    <a:cubicBezTo>
                      <a:pt x="3" y="42"/>
                      <a:pt x="74" y="546"/>
                      <a:pt x="200" y="763"/>
                    </a:cubicBezTo>
                    <a:cubicBezTo>
                      <a:pt x="203" y="767"/>
                      <a:pt x="208" y="770"/>
                      <a:pt x="214" y="770"/>
                    </a:cubicBezTo>
                    <a:cubicBezTo>
                      <a:pt x="217" y="770"/>
                      <a:pt x="218" y="769"/>
                      <a:pt x="221" y="767"/>
                    </a:cubicBezTo>
                    <a:cubicBezTo>
                      <a:pt x="229" y="763"/>
                      <a:pt x="232" y="754"/>
                      <a:pt x="227" y="746"/>
                    </a:cubicBezTo>
                    <a:cubicBezTo>
                      <a:pt x="117" y="558"/>
                      <a:pt x="48" y="128"/>
                      <a:pt x="35" y="34"/>
                    </a:cubicBezTo>
                    <a:lnTo>
                      <a:pt x="192" y="33"/>
                    </a:lnTo>
                    <a:cubicBezTo>
                      <a:pt x="201" y="33"/>
                      <a:pt x="208" y="27"/>
                      <a:pt x="208" y="18"/>
                    </a:cubicBezTo>
                    <a:cubicBezTo>
                      <a:pt x="208" y="9"/>
                      <a:pt x="200" y="1"/>
                      <a:pt x="192"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327;p25">
                <a:extLst>
                  <a:ext uri="{FF2B5EF4-FFF2-40B4-BE49-F238E27FC236}">
                    <a16:creationId xmlns:a16="http://schemas.microsoft.com/office/drawing/2014/main" id="{4FCE44E0-D578-B746-8AEB-1813CFDCBD09}"/>
                  </a:ext>
                </a:extLst>
              </p:cNvPr>
              <p:cNvSpPr/>
              <p:nvPr/>
            </p:nvSpPr>
            <p:spPr>
              <a:xfrm>
                <a:off x="2040200" y="2416450"/>
                <a:ext cx="101350" cy="75150"/>
              </a:xfrm>
              <a:custGeom>
                <a:avLst/>
                <a:gdLst/>
                <a:ahLst/>
                <a:cxnLst/>
                <a:rect l="l" t="t" r="r" b="b"/>
                <a:pathLst>
                  <a:path w="4054" h="3006" extrusionOk="0">
                    <a:moveTo>
                      <a:pt x="310" y="0"/>
                    </a:moveTo>
                    <a:cubicBezTo>
                      <a:pt x="217" y="108"/>
                      <a:pt x="128" y="164"/>
                      <a:pt x="41" y="180"/>
                    </a:cubicBezTo>
                    <a:cubicBezTo>
                      <a:pt x="51" y="450"/>
                      <a:pt x="64" y="926"/>
                      <a:pt x="58" y="1363"/>
                    </a:cubicBezTo>
                    <a:cubicBezTo>
                      <a:pt x="58" y="1380"/>
                      <a:pt x="57" y="1397"/>
                      <a:pt x="55" y="1413"/>
                    </a:cubicBezTo>
                    <a:cubicBezTo>
                      <a:pt x="49" y="1486"/>
                      <a:pt x="29" y="1559"/>
                      <a:pt x="1" y="1625"/>
                    </a:cubicBezTo>
                    <a:cubicBezTo>
                      <a:pt x="29" y="1680"/>
                      <a:pt x="46" y="1712"/>
                      <a:pt x="46" y="1712"/>
                    </a:cubicBezTo>
                    <a:cubicBezTo>
                      <a:pt x="46" y="1712"/>
                      <a:pt x="154" y="1853"/>
                      <a:pt x="284" y="2062"/>
                    </a:cubicBezTo>
                    <a:cubicBezTo>
                      <a:pt x="441" y="2315"/>
                      <a:pt x="632" y="2669"/>
                      <a:pt x="708" y="3005"/>
                    </a:cubicBezTo>
                    <a:cubicBezTo>
                      <a:pt x="1234" y="2686"/>
                      <a:pt x="2465" y="2025"/>
                      <a:pt x="4054" y="1766"/>
                    </a:cubicBezTo>
                    <a:cubicBezTo>
                      <a:pt x="4054" y="1766"/>
                      <a:pt x="4030" y="1747"/>
                      <a:pt x="3986" y="1707"/>
                    </a:cubicBezTo>
                    <a:cubicBezTo>
                      <a:pt x="3807" y="1551"/>
                      <a:pt x="3307" y="1098"/>
                      <a:pt x="2853" y="561"/>
                    </a:cubicBezTo>
                    <a:cubicBezTo>
                      <a:pt x="2722" y="816"/>
                      <a:pt x="2446" y="1035"/>
                      <a:pt x="1925" y="1035"/>
                    </a:cubicBezTo>
                    <a:cubicBezTo>
                      <a:pt x="1842" y="1035"/>
                      <a:pt x="1753" y="1030"/>
                      <a:pt x="1658" y="1018"/>
                    </a:cubicBezTo>
                    <a:cubicBezTo>
                      <a:pt x="1402" y="986"/>
                      <a:pt x="1190" y="912"/>
                      <a:pt x="1012" y="812"/>
                    </a:cubicBezTo>
                    <a:cubicBezTo>
                      <a:pt x="640" y="602"/>
                      <a:pt x="428" y="279"/>
                      <a:pt x="310" y="0"/>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328;p25">
                <a:extLst>
                  <a:ext uri="{FF2B5EF4-FFF2-40B4-BE49-F238E27FC236}">
                    <a16:creationId xmlns:a16="http://schemas.microsoft.com/office/drawing/2014/main" id="{652AE617-0948-524F-82A7-17E770E8CF9C}"/>
                  </a:ext>
                </a:extLst>
              </p:cNvPr>
              <p:cNvSpPr/>
              <p:nvPr/>
            </p:nvSpPr>
            <p:spPr>
              <a:xfrm>
                <a:off x="1998175" y="2457075"/>
                <a:ext cx="49125" cy="33225"/>
              </a:xfrm>
              <a:custGeom>
                <a:avLst/>
                <a:gdLst/>
                <a:ahLst/>
                <a:cxnLst/>
                <a:rect l="l" t="t" r="r" b="b"/>
                <a:pathLst>
                  <a:path w="1965" h="1329" extrusionOk="0">
                    <a:moveTo>
                      <a:pt x="1682" y="0"/>
                    </a:moveTo>
                    <a:cubicBezTo>
                      <a:pt x="1636" y="103"/>
                      <a:pt x="1565" y="194"/>
                      <a:pt x="1474" y="264"/>
                    </a:cubicBezTo>
                    <a:cubicBezTo>
                      <a:pt x="1157" y="509"/>
                      <a:pt x="709" y="905"/>
                      <a:pt x="455" y="1133"/>
                    </a:cubicBezTo>
                    <a:cubicBezTo>
                      <a:pt x="329" y="1247"/>
                      <a:pt x="168" y="1315"/>
                      <a:pt x="0" y="1327"/>
                    </a:cubicBezTo>
                    <a:cubicBezTo>
                      <a:pt x="2" y="1329"/>
                      <a:pt x="2" y="1329"/>
                      <a:pt x="2" y="1329"/>
                    </a:cubicBezTo>
                    <a:lnTo>
                      <a:pt x="217" y="1327"/>
                    </a:lnTo>
                    <a:cubicBezTo>
                      <a:pt x="368" y="1326"/>
                      <a:pt x="517" y="1285"/>
                      <a:pt x="647" y="1209"/>
                    </a:cubicBezTo>
                    <a:lnTo>
                      <a:pt x="1965" y="437"/>
                    </a:lnTo>
                    <a:cubicBezTo>
                      <a:pt x="1835" y="228"/>
                      <a:pt x="1727" y="87"/>
                      <a:pt x="1727" y="87"/>
                    </a:cubicBezTo>
                    <a:cubicBezTo>
                      <a:pt x="1727" y="87"/>
                      <a:pt x="1710" y="55"/>
                      <a:pt x="1682" y="0"/>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329;p25">
                <a:extLst>
                  <a:ext uri="{FF2B5EF4-FFF2-40B4-BE49-F238E27FC236}">
                    <a16:creationId xmlns:a16="http://schemas.microsoft.com/office/drawing/2014/main" id="{404CBC81-CE77-F942-8886-DE17B3676724}"/>
                  </a:ext>
                </a:extLst>
              </p:cNvPr>
              <p:cNvSpPr/>
              <p:nvPr/>
            </p:nvSpPr>
            <p:spPr>
              <a:xfrm>
                <a:off x="2065500" y="2430450"/>
                <a:ext cx="74350" cy="28700"/>
              </a:xfrm>
              <a:custGeom>
                <a:avLst/>
                <a:gdLst/>
                <a:ahLst/>
                <a:cxnLst/>
                <a:rect l="l" t="t" r="r" b="b"/>
                <a:pathLst>
                  <a:path w="2974" h="1148" extrusionOk="0">
                    <a:moveTo>
                      <a:pt x="1841" y="1"/>
                    </a:moveTo>
                    <a:cubicBezTo>
                      <a:pt x="1710" y="256"/>
                      <a:pt x="1434" y="475"/>
                      <a:pt x="913" y="475"/>
                    </a:cubicBezTo>
                    <a:cubicBezTo>
                      <a:pt x="830" y="475"/>
                      <a:pt x="741" y="470"/>
                      <a:pt x="646" y="458"/>
                    </a:cubicBezTo>
                    <a:cubicBezTo>
                      <a:pt x="390" y="426"/>
                      <a:pt x="176" y="352"/>
                      <a:pt x="0" y="252"/>
                    </a:cubicBezTo>
                    <a:lnTo>
                      <a:pt x="0" y="252"/>
                    </a:lnTo>
                    <a:cubicBezTo>
                      <a:pt x="0" y="252"/>
                      <a:pt x="828" y="1131"/>
                      <a:pt x="2974" y="1147"/>
                    </a:cubicBezTo>
                    <a:cubicBezTo>
                      <a:pt x="2795" y="991"/>
                      <a:pt x="2294" y="538"/>
                      <a:pt x="1841"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330;p25">
                <a:extLst>
                  <a:ext uri="{FF2B5EF4-FFF2-40B4-BE49-F238E27FC236}">
                    <a16:creationId xmlns:a16="http://schemas.microsoft.com/office/drawing/2014/main" id="{A342B2D6-2915-0740-9424-DC653043BB75}"/>
                  </a:ext>
                </a:extLst>
              </p:cNvPr>
              <p:cNvSpPr/>
              <p:nvPr/>
            </p:nvSpPr>
            <p:spPr>
              <a:xfrm>
                <a:off x="2045625" y="2442575"/>
                <a:ext cx="23125" cy="40000"/>
              </a:xfrm>
              <a:custGeom>
                <a:avLst/>
                <a:gdLst/>
                <a:ahLst/>
                <a:cxnLst/>
                <a:rect l="l" t="t" r="r" b="b"/>
                <a:pathLst>
                  <a:path w="925" h="1600" extrusionOk="0">
                    <a:moveTo>
                      <a:pt x="12" y="0"/>
                    </a:moveTo>
                    <a:lnTo>
                      <a:pt x="0" y="9"/>
                    </a:lnTo>
                    <a:cubicBezTo>
                      <a:pt x="6" y="17"/>
                      <a:pt x="611" y="780"/>
                      <a:pt x="909" y="1600"/>
                    </a:cubicBezTo>
                    <a:lnTo>
                      <a:pt x="924" y="1595"/>
                    </a:lnTo>
                    <a:cubicBezTo>
                      <a:pt x="626" y="773"/>
                      <a:pt x="18" y="8"/>
                      <a:pt x="12" y="0"/>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331;p25">
                <a:extLst>
                  <a:ext uri="{FF2B5EF4-FFF2-40B4-BE49-F238E27FC236}">
                    <a16:creationId xmlns:a16="http://schemas.microsoft.com/office/drawing/2014/main" id="{CFAE0C1D-5941-6C41-858B-F823044FE061}"/>
                  </a:ext>
                </a:extLst>
              </p:cNvPr>
              <p:cNvSpPr/>
              <p:nvPr/>
            </p:nvSpPr>
            <p:spPr>
              <a:xfrm>
                <a:off x="2027675" y="2399375"/>
                <a:ext cx="14375" cy="56175"/>
              </a:xfrm>
              <a:custGeom>
                <a:avLst/>
                <a:gdLst/>
                <a:ahLst/>
                <a:cxnLst/>
                <a:rect l="l" t="t" r="r" b="b"/>
                <a:pathLst>
                  <a:path w="575" h="2247" extrusionOk="0">
                    <a:moveTo>
                      <a:pt x="0" y="0"/>
                    </a:moveTo>
                    <a:cubicBezTo>
                      <a:pt x="14" y="239"/>
                      <a:pt x="76" y="467"/>
                      <a:pt x="173" y="641"/>
                    </a:cubicBezTo>
                    <a:cubicBezTo>
                      <a:pt x="241" y="762"/>
                      <a:pt x="321" y="844"/>
                      <a:pt x="392" y="863"/>
                    </a:cubicBezTo>
                    <a:cubicBezTo>
                      <a:pt x="423" y="872"/>
                      <a:pt x="453" y="877"/>
                      <a:pt x="484" y="877"/>
                    </a:cubicBezTo>
                    <a:cubicBezTo>
                      <a:pt x="501" y="877"/>
                      <a:pt x="518" y="875"/>
                      <a:pt x="535" y="873"/>
                    </a:cubicBezTo>
                    <a:cubicBezTo>
                      <a:pt x="544" y="1122"/>
                      <a:pt x="558" y="1601"/>
                      <a:pt x="550" y="2046"/>
                    </a:cubicBezTo>
                    <a:cubicBezTo>
                      <a:pt x="550" y="2065"/>
                      <a:pt x="550" y="2081"/>
                      <a:pt x="548" y="2095"/>
                    </a:cubicBezTo>
                    <a:cubicBezTo>
                      <a:pt x="544" y="2145"/>
                      <a:pt x="533" y="2195"/>
                      <a:pt x="518" y="2242"/>
                    </a:cubicBezTo>
                    <a:lnTo>
                      <a:pt x="533" y="2246"/>
                    </a:lnTo>
                    <a:cubicBezTo>
                      <a:pt x="548" y="2198"/>
                      <a:pt x="559" y="2148"/>
                      <a:pt x="564" y="2096"/>
                    </a:cubicBezTo>
                    <a:cubicBezTo>
                      <a:pt x="565" y="2081"/>
                      <a:pt x="567" y="2066"/>
                      <a:pt x="567" y="2048"/>
                    </a:cubicBezTo>
                    <a:cubicBezTo>
                      <a:pt x="574" y="1595"/>
                      <a:pt x="559" y="1110"/>
                      <a:pt x="550" y="863"/>
                    </a:cubicBezTo>
                    <a:lnTo>
                      <a:pt x="550" y="853"/>
                    </a:lnTo>
                    <a:lnTo>
                      <a:pt x="541" y="856"/>
                    </a:lnTo>
                    <a:cubicBezTo>
                      <a:pt x="522" y="859"/>
                      <a:pt x="504" y="861"/>
                      <a:pt x="486" y="861"/>
                    </a:cubicBezTo>
                    <a:cubicBezTo>
                      <a:pt x="456" y="861"/>
                      <a:pt x="427" y="857"/>
                      <a:pt x="397" y="848"/>
                    </a:cubicBezTo>
                    <a:cubicBezTo>
                      <a:pt x="329" y="830"/>
                      <a:pt x="252" y="751"/>
                      <a:pt x="186" y="633"/>
                    </a:cubicBezTo>
                    <a:cubicBezTo>
                      <a:pt x="91" y="462"/>
                      <a:pt x="30" y="236"/>
                      <a:pt x="15" y="0"/>
                    </a:cubicBezTo>
                    <a:close/>
                  </a:path>
                </a:pathLst>
              </a:custGeom>
              <a:solidFill>
                <a:srgbClr val="3129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332;p25">
                <a:extLst>
                  <a:ext uri="{FF2B5EF4-FFF2-40B4-BE49-F238E27FC236}">
                    <a16:creationId xmlns:a16="http://schemas.microsoft.com/office/drawing/2014/main" id="{A4959530-2BE9-184C-B7F1-37BAA468C8EC}"/>
                  </a:ext>
                </a:extLst>
              </p:cNvPr>
              <p:cNvSpPr/>
              <p:nvPr/>
            </p:nvSpPr>
            <p:spPr>
              <a:xfrm>
                <a:off x="1960100" y="2365850"/>
                <a:ext cx="68925" cy="41500"/>
              </a:xfrm>
              <a:custGeom>
                <a:avLst/>
                <a:gdLst/>
                <a:ahLst/>
                <a:cxnLst/>
                <a:rect l="l" t="t" r="r" b="b"/>
                <a:pathLst>
                  <a:path w="2757" h="1660" extrusionOk="0">
                    <a:moveTo>
                      <a:pt x="2" y="1"/>
                    </a:moveTo>
                    <a:cubicBezTo>
                      <a:pt x="2" y="1"/>
                      <a:pt x="1" y="90"/>
                      <a:pt x="1" y="246"/>
                    </a:cubicBezTo>
                    <a:cubicBezTo>
                      <a:pt x="35" y="245"/>
                      <a:pt x="85" y="243"/>
                      <a:pt x="145" y="243"/>
                    </a:cubicBezTo>
                    <a:cubicBezTo>
                      <a:pt x="423" y="243"/>
                      <a:pt x="919" y="274"/>
                      <a:pt x="1032" y="490"/>
                    </a:cubicBezTo>
                    <a:cubicBezTo>
                      <a:pt x="1179" y="767"/>
                      <a:pt x="1026" y="1660"/>
                      <a:pt x="2430" y="1660"/>
                    </a:cubicBezTo>
                    <a:cubicBezTo>
                      <a:pt x="2530" y="1660"/>
                      <a:pt x="2639" y="1655"/>
                      <a:pt x="2756" y="1646"/>
                    </a:cubicBezTo>
                    <a:cubicBezTo>
                      <a:pt x="2726" y="1524"/>
                      <a:pt x="2708" y="1390"/>
                      <a:pt x="2706" y="1244"/>
                    </a:cubicBezTo>
                    <a:cubicBezTo>
                      <a:pt x="2706" y="1244"/>
                      <a:pt x="2492" y="1295"/>
                      <a:pt x="2231" y="1295"/>
                    </a:cubicBezTo>
                    <a:cubicBezTo>
                      <a:pt x="1889" y="1295"/>
                      <a:pt x="1468" y="1208"/>
                      <a:pt x="1343" y="805"/>
                    </a:cubicBezTo>
                    <a:cubicBezTo>
                      <a:pt x="1150" y="180"/>
                      <a:pt x="1150" y="61"/>
                      <a:pt x="842" y="61"/>
                    </a:cubicBezTo>
                    <a:cubicBezTo>
                      <a:pt x="800" y="61"/>
                      <a:pt x="751" y="64"/>
                      <a:pt x="696" y="67"/>
                    </a:cubicBezTo>
                    <a:cubicBezTo>
                      <a:pt x="509" y="79"/>
                      <a:pt x="386" y="89"/>
                      <a:pt x="295" y="89"/>
                    </a:cubicBezTo>
                    <a:cubicBezTo>
                      <a:pt x="165" y="89"/>
                      <a:pt x="100" y="68"/>
                      <a:pt x="2"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333;p25">
                <a:extLst>
                  <a:ext uri="{FF2B5EF4-FFF2-40B4-BE49-F238E27FC236}">
                    <a16:creationId xmlns:a16="http://schemas.microsoft.com/office/drawing/2014/main" id="{2941E559-BF36-1446-BF91-0505AC1543EE}"/>
                  </a:ext>
                </a:extLst>
              </p:cNvPr>
              <p:cNvSpPr/>
              <p:nvPr/>
            </p:nvSpPr>
            <p:spPr>
              <a:xfrm>
                <a:off x="1958600" y="2371275"/>
                <a:ext cx="22025" cy="8675"/>
              </a:xfrm>
              <a:custGeom>
                <a:avLst/>
                <a:gdLst/>
                <a:ahLst/>
                <a:cxnLst/>
                <a:rect l="l" t="t" r="r" b="b"/>
                <a:pathLst>
                  <a:path w="881" h="347" extrusionOk="0">
                    <a:moveTo>
                      <a:pt x="53" y="0"/>
                    </a:moveTo>
                    <a:cubicBezTo>
                      <a:pt x="34" y="0"/>
                      <a:pt x="17" y="12"/>
                      <a:pt x="14" y="32"/>
                    </a:cubicBezTo>
                    <a:cubicBezTo>
                      <a:pt x="8" y="64"/>
                      <a:pt x="3" y="96"/>
                      <a:pt x="3" y="124"/>
                    </a:cubicBezTo>
                    <a:cubicBezTo>
                      <a:pt x="0" y="188"/>
                      <a:pt x="51" y="241"/>
                      <a:pt x="115" y="241"/>
                    </a:cubicBezTo>
                    <a:cubicBezTo>
                      <a:pt x="116" y="241"/>
                      <a:pt x="118" y="241"/>
                      <a:pt x="120" y="241"/>
                    </a:cubicBezTo>
                    <a:cubicBezTo>
                      <a:pt x="148" y="240"/>
                      <a:pt x="180" y="239"/>
                      <a:pt x="216" y="239"/>
                    </a:cubicBezTo>
                    <a:cubicBezTo>
                      <a:pt x="381" y="239"/>
                      <a:pt x="623" y="258"/>
                      <a:pt x="849" y="345"/>
                    </a:cubicBezTo>
                    <a:cubicBezTo>
                      <a:pt x="851" y="346"/>
                      <a:pt x="853" y="347"/>
                      <a:pt x="855" y="347"/>
                    </a:cubicBezTo>
                    <a:cubicBezTo>
                      <a:pt x="870" y="347"/>
                      <a:pt x="880" y="329"/>
                      <a:pt x="868" y="315"/>
                    </a:cubicBezTo>
                    <a:cubicBezTo>
                      <a:pt x="741" y="177"/>
                      <a:pt x="402" y="2"/>
                      <a:pt x="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334;p25">
                <a:extLst>
                  <a:ext uri="{FF2B5EF4-FFF2-40B4-BE49-F238E27FC236}">
                    <a16:creationId xmlns:a16="http://schemas.microsoft.com/office/drawing/2014/main" id="{E3371876-79FF-A94A-B511-C50D5217AE8A}"/>
                  </a:ext>
                </a:extLst>
              </p:cNvPr>
              <p:cNvSpPr/>
              <p:nvPr/>
            </p:nvSpPr>
            <p:spPr>
              <a:xfrm>
                <a:off x="1963325" y="2422875"/>
                <a:ext cx="2350" cy="12100"/>
              </a:xfrm>
              <a:custGeom>
                <a:avLst/>
                <a:gdLst/>
                <a:ahLst/>
                <a:cxnLst/>
                <a:rect l="l" t="t" r="r" b="b"/>
                <a:pathLst>
                  <a:path w="94" h="484" extrusionOk="0">
                    <a:moveTo>
                      <a:pt x="11" y="0"/>
                    </a:moveTo>
                    <a:cubicBezTo>
                      <a:pt x="10" y="0"/>
                      <a:pt x="9" y="0"/>
                      <a:pt x="8" y="1"/>
                    </a:cubicBezTo>
                    <a:cubicBezTo>
                      <a:pt x="4" y="1"/>
                      <a:pt x="1" y="5"/>
                      <a:pt x="2" y="10"/>
                    </a:cubicBezTo>
                    <a:lnTo>
                      <a:pt x="76" y="476"/>
                    </a:lnTo>
                    <a:cubicBezTo>
                      <a:pt x="76" y="481"/>
                      <a:pt x="81" y="484"/>
                      <a:pt x="84" y="484"/>
                    </a:cubicBezTo>
                    <a:lnTo>
                      <a:pt x="85" y="484"/>
                    </a:lnTo>
                    <a:cubicBezTo>
                      <a:pt x="90" y="482"/>
                      <a:pt x="93" y="479"/>
                      <a:pt x="92" y="475"/>
                    </a:cubicBezTo>
                    <a:lnTo>
                      <a:pt x="17" y="7"/>
                    </a:lnTo>
                    <a:cubicBezTo>
                      <a:pt x="17" y="3"/>
                      <a:pt x="14" y="0"/>
                      <a:pt x="11" y="0"/>
                    </a:cubicBezTo>
                    <a:close/>
                  </a:path>
                </a:pathLst>
              </a:custGeom>
              <a:solidFill>
                <a:srgbClr val="3129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335;p25">
                <a:extLst>
                  <a:ext uri="{FF2B5EF4-FFF2-40B4-BE49-F238E27FC236}">
                    <a16:creationId xmlns:a16="http://schemas.microsoft.com/office/drawing/2014/main" id="{F81240AE-7A2D-E84C-BDD8-1D64A32D7BF5}"/>
                  </a:ext>
                </a:extLst>
              </p:cNvPr>
              <p:cNvSpPr/>
              <p:nvPr/>
            </p:nvSpPr>
            <p:spPr>
              <a:xfrm>
                <a:off x="2027550" y="2370725"/>
                <a:ext cx="34175" cy="50600"/>
              </a:xfrm>
              <a:custGeom>
                <a:avLst/>
                <a:gdLst/>
                <a:ahLst/>
                <a:cxnLst/>
                <a:rect l="l" t="t" r="r" b="b"/>
                <a:pathLst>
                  <a:path w="1367" h="2024" extrusionOk="0">
                    <a:moveTo>
                      <a:pt x="947" y="18"/>
                    </a:moveTo>
                    <a:cubicBezTo>
                      <a:pt x="975" y="18"/>
                      <a:pt x="999" y="19"/>
                      <a:pt x="1023" y="24"/>
                    </a:cubicBezTo>
                    <a:cubicBezTo>
                      <a:pt x="1118" y="40"/>
                      <a:pt x="1191" y="90"/>
                      <a:pt x="1240" y="174"/>
                    </a:cubicBezTo>
                    <a:cubicBezTo>
                      <a:pt x="1349" y="366"/>
                      <a:pt x="1315" y="723"/>
                      <a:pt x="1144" y="1184"/>
                    </a:cubicBezTo>
                    <a:cubicBezTo>
                      <a:pt x="1096" y="1311"/>
                      <a:pt x="1046" y="1426"/>
                      <a:pt x="997" y="1523"/>
                    </a:cubicBezTo>
                    <a:cubicBezTo>
                      <a:pt x="935" y="1647"/>
                      <a:pt x="872" y="1747"/>
                      <a:pt x="808" y="1823"/>
                    </a:cubicBezTo>
                    <a:cubicBezTo>
                      <a:pt x="723" y="1925"/>
                      <a:pt x="634" y="1984"/>
                      <a:pt x="544" y="2002"/>
                    </a:cubicBezTo>
                    <a:cubicBezTo>
                      <a:pt x="526" y="2005"/>
                      <a:pt x="508" y="2007"/>
                      <a:pt x="490" y="2007"/>
                    </a:cubicBezTo>
                    <a:cubicBezTo>
                      <a:pt x="461" y="2007"/>
                      <a:pt x="431" y="2003"/>
                      <a:pt x="400" y="1994"/>
                    </a:cubicBezTo>
                    <a:cubicBezTo>
                      <a:pt x="334" y="1976"/>
                      <a:pt x="257" y="1897"/>
                      <a:pt x="190" y="1779"/>
                    </a:cubicBezTo>
                    <a:cubicBezTo>
                      <a:pt x="82" y="1584"/>
                      <a:pt x="19" y="1319"/>
                      <a:pt x="17" y="1049"/>
                    </a:cubicBezTo>
                    <a:cubicBezTo>
                      <a:pt x="16" y="995"/>
                      <a:pt x="19" y="940"/>
                      <a:pt x="23" y="884"/>
                    </a:cubicBezTo>
                    <a:cubicBezTo>
                      <a:pt x="43" y="636"/>
                      <a:pt x="175" y="405"/>
                      <a:pt x="394" y="236"/>
                    </a:cubicBezTo>
                    <a:cubicBezTo>
                      <a:pt x="567" y="102"/>
                      <a:pt x="782" y="19"/>
                      <a:pt x="947" y="18"/>
                    </a:cubicBezTo>
                    <a:close/>
                    <a:moveTo>
                      <a:pt x="951" y="1"/>
                    </a:moveTo>
                    <a:cubicBezTo>
                      <a:pt x="781" y="1"/>
                      <a:pt x="564" y="84"/>
                      <a:pt x="385" y="224"/>
                    </a:cubicBezTo>
                    <a:cubicBezTo>
                      <a:pt x="161" y="396"/>
                      <a:pt x="28" y="630"/>
                      <a:pt x="7" y="884"/>
                    </a:cubicBezTo>
                    <a:cubicBezTo>
                      <a:pt x="2" y="939"/>
                      <a:pt x="1" y="995"/>
                      <a:pt x="1" y="1049"/>
                    </a:cubicBezTo>
                    <a:cubicBezTo>
                      <a:pt x="4" y="1322"/>
                      <a:pt x="67" y="1590"/>
                      <a:pt x="176" y="1787"/>
                    </a:cubicBezTo>
                    <a:cubicBezTo>
                      <a:pt x="244" y="1909"/>
                      <a:pt x="325" y="1990"/>
                      <a:pt x="397" y="2009"/>
                    </a:cubicBezTo>
                    <a:cubicBezTo>
                      <a:pt x="428" y="2019"/>
                      <a:pt x="460" y="2023"/>
                      <a:pt x="491" y="2023"/>
                    </a:cubicBezTo>
                    <a:cubicBezTo>
                      <a:pt x="510" y="2023"/>
                      <a:pt x="529" y="2020"/>
                      <a:pt x="547" y="2017"/>
                    </a:cubicBezTo>
                    <a:cubicBezTo>
                      <a:pt x="641" y="1999"/>
                      <a:pt x="734" y="1937"/>
                      <a:pt x="820" y="1834"/>
                    </a:cubicBezTo>
                    <a:cubicBezTo>
                      <a:pt x="885" y="1756"/>
                      <a:pt x="950" y="1655"/>
                      <a:pt x="1012" y="1531"/>
                    </a:cubicBezTo>
                    <a:cubicBezTo>
                      <a:pt x="1061" y="1432"/>
                      <a:pt x="1111" y="1317"/>
                      <a:pt x="1159" y="1188"/>
                    </a:cubicBezTo>
                    <a:cubicBezTo>
                      <a:pt x="1335" y="717"/>
                      <a:pt x="1367" y="364"/>
                      <a:pt x="1253" y="166"/>
                    </a:cubicBezTo>
                    <a:cubicBezTo>
                      <a:pt x="1203" y="78"/>
                      <a:pt x="1126" y="25"/>
                      <a:pt x="1026" y="7"/>
                    </a:cubicBezTo>
                    <a:cubicBezTo>
                      <a:pt x="1002" y="3"/>
                      <a:pt x="977" y="1"/>
                      <a:pt x="951"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336;p25">
                <a:extLst>
                  <a:ext uri="{FF2B5EF4-FFF2-40B4-BE49-F238E27FC236}">
                    <a16:creationId xmlns:a16="http://schemas.microsoft.com/office/drawing/2014/main" id="{7F95B969-F35E-E541-9136-87C9F7E35010}"/>
                  </a:ext>
                </a:extLst>
              </p:cNvPr>
              <p:cNvSpPr/>
              <p:nvPr/>
            </p:nvSpPr>
            <p:spPr>
              <a:xfrm>
                <a:off x="1982600" y="2282875"/>
                <a:ext cx="101175" cy="41775"/>
              </a:xfrm>
              <a:custGeom>
                <a:avLst/>
                <a:gdLst/>
                <a:ahLst/>
                <a:cxnLst/>
                <a:rect l="l" t="t" r="r" b="b"/>
                <a:pathLst>
                  <a:path w="4047" h="1671" extrusionOk="0">
                    <a:moveTo>
                      <a:pt x="600" y="0"/>
                    </a:moveTo>
                    <a:cubicBezTo>
                      <a:pt x="598" y="0"/>
                      <a:pt x="596" y="1"/>
                      <a:pt x="594" y="2"/>
                    </a:cubicBezTo>
                    <a:cubicBezTo>
                      <a:pt x="588" y="8"/>
                      <a:pt x="1" y="595"/>
                      <a:pt x="182" y="1664"/>
                    </a:cubicBezTo>
                    <a:cubicBezTo>
                      <a:pt x="182" y="1667"/>
                      <a:pt x="185" y="1670"/>
                      <a:pt x="190" y="1670"/>
                    </a:cubicBezTo>
                    <a:cubicBezTo>
                      <a:pt x="193" y="1670"/>
                      <a:pt x="196" y="1668"/>
                      <a:pt x="198" y="1665"/>
                    </a:cubicBezTo>
                    <a:cubicBezTo>
                      <a:pt x="490" y="840"/>
                      <a:pt x="1134" y="405"/>
                      <a:pt x="1605" y="280"/>
                    </a:cubicBezTo>
                    <a:lnTo>
                      <a:pt x="1605" y="280"/>
                    </a:lnTo>
                    <a:cubicBezTo>
                      <a:pt x="1378" y="648"/>
                      <a:pt x="1697" y="1470"/>
                      <a:pt x="1711" y="1506"/>
                    </a:cubicBezTo>
                    <a:cubicBezTo>
                      <a:pt x="1712" y="1509"/>
                      <a:pt x="1715" y="1511"/>
                      <a:pt x="1718" y="1511"/>
                    </a:cubicBezTo>
                    <a:cubicBezTo>
                      <a:pt x="1721" y="1511"/>
                      <a:pt x="1724" y="1509"/>
                      <a:pt x="1726" y="1505"/>
                    </a:cubicBezTo>
                    <a:cubicBezTo>
                      <a:pt x="1727" y="1503"/>
                      <a:pt x="1815" y="1229"/>
                      <a:pt x="2144" y="923"/>
                    </a:cubicBezTo>
                    <a:cubicBezTo>
                      <a:pt x="2447" y="640"/>
                      <a:pt x="3021" y="270"/>
                      <a:pt x="4039" y="119"/>
                    </a:cubicBezTo>
                    <a:cubicBezTo>
                      <a:pt x="4043" y="119"/>
                      <a:pt x="4046" y="114"/>
                      <a:pt x="4045" y="110"/>
                    </a:cubicBezTo>
                    <a:cubicBezTo>
                      <a:pt x="4045" y="106"/>
                      <a:pt x="4042" y="103"/>
                      <a:pt x="4038" y="103"/>
                    </a:cubicBezTo>
                    <a:cubicBezTo>
                      <a:pt x="4037" y="103"/>
                      <a:pt x="4037" y="104"/>
                      <a:pt x="4036" y="104"/>
                    </a:cubicBezTo>
                    <a:cubicBezTo>
                      <a:pt x="3013" y="255"/>
                      <a:pt x="2436" y="628"/>
                      <a:pt x="2132" y="913"/>
                    </a:cubicBezTo>
                    <a:cubicBezTo>
                      <a:pt x="1853" y="1173"/>
                      <a:pt x="1746" y="1411"/>
                      <a:pt x="1718" y="1481"/>
                    </a:cubicBezTo>
                    <a:cubicBezTo>
                      <a:pt x="1670" y="1349"/>
                      <a:pt x="1406" y="593"/>
                      <a:pt x="1629" y="270"/>
                    </a:cubicBezTo>
                    <a:cubicBezTo>
                      <a:pt x="1630" y="267"/>
                      <a:pt x="1630" y="264"/>
                      <a:pt x="1629" y="261"/>
                    </a:cubicBezTo>
                    <a:cubicBezTo>
                      <a:pt x="1627" y="258"/>
                      <a:pt x="1624" y="258"/>
                      <a:pt x="1621" y="258"/>
                    </a:cubicBezTo>
                    <a:cubicBezTo>
                      <a:pt x="1149" y="378"/>
                      <a:pt x="496" y="808"/>
                      <a:pt x="193" y="1631"/>
                    </a:cubicBezTo>
                    <a:cubicBezTo>
                      <a:pt x="28" y="590"/>
                      <a:pt x="599" y="19"/>
                      <a:pt x="605" y="13"/>
                    </a:cubicBezTo>
                    <a:cubicBezTo>
                      <a:pt x="608" y="10"/>
                      <a:pt x="608" y="5"/>
                      <a:pt x="605" y="2"/>
                    </a:cubicBezTo>
                    <a:cubicBezTo>
                      <a:pt x="604" y="1"/>
                      <a:pt x="602" y="0"/>
                      <a:pt x="6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337;p25">
                <a:extLst>
                  <a:ext uri="{FF2B5EF4-FFF2-40B4-BE49-F238E27FC236}">
                    <a16:creationId xmlns:a16="http://schemas.microsoft.com/office/drawing/2014/main" id="{FF0EAF3C-F877-A540-9415-78FAA63BA81E}"/>
                  </a:ext>
                </a:extLst>
              </p:cNvPr>
              <p:cNvSpPr/>
              <p:nvPr/>
            </p:nvSpPr>
            <p:spPr>
              <a:xfrm>
                <a:off x="1996725" y="2420750"/>
                <a:ext cx="45275" cy="69750"/>
              </a:xfrm>
              <a:custGeom>
                <a:avLst/>
                <a:gdLst/>
                <a:ahLst/>
                <a:cxnLst/>
                <a:rect l="l" t="t" r="r" b="b"/>
                <a:pathLst>
                  <a:path w="1811" h="2790" extrusionOk="0">
                    <a:moveTo>
                      <a:pt x="1779" y="1"/>
                    </a:moveTo>
                    <a:cubicBezTo>
                      <a:pt x="1776" y="1"/>
                      <a:pt x="1773" y="4"/>
                      <a:pt x="1773" y="8"/>
                    </a:cubicBezTo>
                    <a:cubicBezTo>
                      <a:pt x="1782" y="255"/>
                      <a:pt x="1797" y="740"/>
                      <a:pt x="1790" y="1191"/>
                    </a:cubicBezTo>
                    <a:cubicBezTo>
                      <a:pt x="1790" y="1210"/>
                      <a:pt x="1788" y="1225"/>
                      <a:pt x="1788" y="1240"/>
                    </a:cubicBezTo>
                    <a:cubicBezTo>
                      <a:pt x="1780" y="1313"/>
                      <a:pt x="1762" y="1384"/>
                      <a:pt x="1733" y="1450"/>
                    </a:cubicBezTo>
                    <a:cubicBezTo>
                      <a:pt x="1688" y="1552"/>
                      <a:pt x="1617" y="1643"/>
                      <a:pt x="1527" y="1712"/>
                    </a:cubicBezTo>
                    <a:cubicBezTo>
                      <a:pt x="1206" y="1959"/>
                      <a:pt x="750" y="2364"/>
                      <a:pt x="508" y="2582"/>
                    </a:cubicBezTo>
                    <a:cubicBezTo>
                      <a:pt x="384" y="2692"/>
                      <a:pt x="225" y="2761"/>
                      <a:pt x="58" y="2774"/>
                    </a:cubicBezTo>
                    <a:cubicBezTo>
                      <a:pt x="43" y="2774"/>
                      <a:pt x="26" y="2776"/>
                      <a:pt x="7" y="2776"/>
                    </a:cubicBezTo>
                    <a:cubicBezTo>
                      <a:pt x="4" y="2776"/>
                      <a:pt x="1" y="2779"/>
                      <a:pt x="1" y="2782"/>
                    </a:cubicBezTo>
                    <a:cubicBezTo>
                      <a:pt x="1" y="2786"/>
                      <a:pt x="4" y="2789"/>
                      <a:pt x="7" y="2789"/>
                    </a:cubicBezTo>
                    <a:cubicBezTo>
                      <a:pt x="26" y="2789"/>
                      <a:pt x="43" y="2788"/>
                      <a:pt x="60" y="2786"/>
                    </a:cubicBezTo>
                    <a:cubicBezTo>
                      <a:pt x="228" y="2774"/>
                      <a:pt x="390" y="2705"/>
                      <a:pt x="516" y="2591"/>
                    </a:cubicBezTo>
                    <a:cubicBezTo>
                      <a:pt x="760" y="2373"/>
                      <a:pt x="1214" y="1970"/>
                      <a:pt x="1535" y="1722"/>
                    </a:cubicBezTo>
                    <a:cubicBezTo>
                      <a:pt x="1626" y="1652"/>
                      <a:pt x="1699" y="1559"/>
                      <a:pt x="1746" y="1455"/>
                    </a:cubicBezTo>
                    <a:cubicBezTo>
                      <a:pt x="1774" y="1387"/>
                      <a:pt x="1794" y="1316"/>
                      <a:pt x="1800" y="1241"/>
                    </a:cubicBezTo>
                    <a:cubicBezTo>
                      <a:pt x="1802" y="1226"/>
                      <a:pt x="1803" y="1210"/>
                      <a:pt x="1803" y="1191"/>
                    </a:cubicBezTo>
                    <a:cubicBezTo>
                      <a:pt x="1811" y="740"/>
                      <a:pt x="1796" y="255"/>
                      <a:pt x="1786" y="7"/>
                    </a:cubicBezTo>
                    <a:cubicBezTo>
                      <a:pt x="1786" y="4"/>
                      <a:pt x="1782" y="1"/>
                      <a:pt x="17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338;p25">
                <a:extLst>
                  <a:ext uri="{FF2B5EF4-FFF2-40B4-BE49-F238E27FC236}">
                    <a16:creationId xmlns:a16="http://schemas.microsoft.com/office/drawing/2014/main" id="{9CE12EB3-EC35-B742-8AA2-35E0C2148EF4}"/>
                  </a:ext>
                </a:extLst>
              </p:cNvPr>
              <p:cNvSpPr/>
              <p:nvPr/>
            </p:nvSpPr>
            <p:spPr>
              <a:xfrm>
                <a:off x="1692575" y="3097825"/>
                <a:ext cx="273575" cy="321525"/>
              </a:xfrm>
              <a:custGeom>
                <a:avLst/>
                <a:gdLst/>
                <a:ahLst/>
                <a:cxnLst/>
                <a:rect l="l" t="t" r="r" b="b"/>
                <a:pathLst>
                  <a:path w="10943" h="12861" extrusionOk="0">
                    <a:moveTo>
                      <a:pt x="9776" y="1"/>
                    </a:moveTo>
                    <a:cubicBezTo>
                      <a:pt x="8596" y="1267"/>
                      <a:pt x="7217" y="2733"/>
                      <a:pt x="5873" y="4157"/>
                    </a:cubicBezTo>
                    <a:cubicBezTo>
                      <a:pt x="2847" y="7367"/>
                      <a:pt x="0" y="10361"/>
                      <a:pt x="0" y="10361"/>
                    </a:cubicBezTo>
                    <a:cubicBezTo>
                      <a:pt x="0" y="10361"/>
                      <a:pt x="44" y="10555"/>
                      <a:pt x="123" y="10789"/>
                    </a:cubicBezTo>
                    <a:cubicBezTo>
                      <a:pt x="226" y="11089"/>
                      <a:pt x="387" y="11455"/>
                      <a:pt x="587" y="11558"/>
                    </a:cubicBezTo>
                    <a:cubicBezTo>
                      <a:pt x="790" y="11663"/>
                      <a:pt x="1077" y="11864"/>
                      <a:pt x="1312" y="12138"/>
                    </a:cubicBezTo>
                    <a:cubicBezTo>
                      <a:pt x="1486" y="12343"/>
                      <a:pt x="1632" y="12587"/>
                      <a:pt x="1685" y="12861"/>
                    </a:cubicBezTo>
                    <a:cubicBezTo>
                      <a:pt x="2507" y="12794"/>
                      <a:pt x="4770" y="11429"/>
                      <a:pt x="5944" y="10296"/>
                    </a:cubicBezTo>
                    <a:cubicBezTo>
                      <a:pt x="6285" y="9968"/>
                      <a:pt x="7061" y="9415"/>
                      <a:pt x="7733" y="8726"/>
                    </a:cubicBezTo>
                    <a:cubicBezTo>
                      <a:pt x="8784" y="7652"/>
                      <a:pt x="10051" y="6344"/>
                      <a:pt x="10943" y="5442"/>
                    </a:cubicBezTo>
                    <a:cubicBezTo>
                      <a:pt x="10582" y="4144"/>
                      <a:pt x="10216" y="2674"/>
                      <a:pt x="10032" y="1496"/>
                    </a:cubicBezTo>
                    <a:cubicBezTo>
                      <a:pt x="9942" y="913"/>
                      <a:pt x="9855" y="419"/>
                      <a:pt x="97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339;p25">
                <a:extLst>
                  <a:ext uri="{FF2B5EF4-FFF2-40B4-BE49-F238E27FC236}">
                    <a16:creationId xmlns:a16="http://schemas.microsoft.com/office/drawing/2014/main" id="{EAE358D9-88C7-A44F-9FB4-F51EA6CE67ED}"/>
                  </a:ext>
                </a:extLst>
              </p:cNvPr>
              <p:cNvSpPr/>
              <p:nvPr/>
            </p:nvSpPr>
            <p:spPr>
              <a:xfrm>
                <a:off x="1766450" y="2878275"/>
                <a:ext cx="566425" cy="454550"/>
              </a:xfrm>
              <a:custGeom>
                <a:avLst/>
                <a:gdLst/>
                <a:ahLst/>
                <a:cxnLst/>
                <a:rect l="l" t="t" r="r" b="b"/>
                <a:pathLst>
                  <a:path w="22657" h="18182" extrusionOk="0">
                    <a:moveTo>
                      <a:pt x="21611" y="1"/>
                    </a:moveTo>
                    <a:cubicBezTo>
                      <a:pt x="21550" y="24"/>
                      <a:pt x="21454" y="31"/>
                      <a:pt x="21334" y="31"/>
                    </a:cubicBezTo>
                    <a:cubicBezTo>
                      <a:pt x="21196" y="31"/>
                      <a:pt x="21027" y="22"/>
                      <a:pt x="20843" y="22"/>
                    </a:cubicBezTo>
                    <a:cubicBezTo>
                      <a:pt x="20665" y="22"/>
                      <a:pt x="20473" y="30"/>
                      <a:pt x="20284" y="61"/>
                    </a:cubicBezTo>
                    <a:cubicBezTo>
                      <a:pt x="20119" y="88"/>
                      <a:pt x="20010" y="138"/>
                      <a:pt x="19916" y="194"/>
                    </a:cubicBezTo>
                    <a:cubicBezTo>
                      <a:pt x="19696" y="326"/>
                      <a:pt x="19554" y="496"/>
                      <a:pt x="18945" y="497"/>
                    </a:cubicBezTo>
                    <a:cubicBezTo>
                      <a:pt x="18942" y="497"/>
                      <a:pt x="18940" y="497"/>
                      <a:pt x="18937" y="497"/>
                    </a:cubicBezTo>
                    <a:cubicBezTo>
                      <a:pt x="18354" y="497"/>
                      <a:pt x="17765" y="333"/>
                      <a:pt x="17441" y="226"/>
                    </a:cubicBezTo>
                    <a:cubicBezTo>
                      <a:pt x="17284" y="175"/>
                      <a:pt x="17190" y="135"/>
                      <a:pt x="17190" y="135"/>
                    </a:cubicBezTo>
                    <a:cubicBezTo>
                      <a:pt x="17190" y="135"/>
                      <a:pt x="17181" y="176"/>
                      <a:pt x="17137" y="231"/>
                    </a:cubicBezTo>
                    <a:cubicBezTo>
                      <a:pt x="17046" y="343"/>
                      <a:pt x="16806" y="519"/>
                      <a:pt x="16193" y="541"/>
                    </a:cubicBezTo>
                    <a:cubicBezTo>
                      <a:pt x="16167" y="542"/>
                      <a:pt x="16142" y="543"/>
                      <a:pt x="16118" y="543"/>
                    </a:cubicBezTo>
                    <a:cubicBezTo>
                      <a:pt x="15718" y="543"/>
                      <a:pt x="15593" y="404"/>
                      <a:pt x="15458" y="279"/>
                    </a:cubicBezTo>
                    <a:cubicBezTo>
                      <a:pt x="15350" y="177"/>
                      <a:pt x="15236" y="85"/>
                      <a:pt x="14962" y="85"/>
                    </a:cubicBezTo>
                    <a:cubicBezTo>
                      <a:pt x="14887" y="85"/>
                      <a:pt x="14799" y="92"/>
                      <a:pt x="14696" y="108"/>
                    </a:cubicBezTo>
                    <a:cubicBezTo>
                      <a:pt x="14454" y="146"/>
                      <a:pt x="14230" y="226"/>
                      <a:pt x="14030" y="328"/>
                    </a:cubicBezTo>
                    <a:cubicBezTo>
                      <a:pt x="13668" y="508"/>
                      <a:pt x="13385" y="752"/>
                      <a:pt x="13220" y="914"/>
                    </a:cubicBezTo>
                    <a:cubicBezTo>
                      <a:pt x="13117" y="1015"/>
                      <a:pt x="13057" y="1087"/>
                      <a:pt x="13054" y="1090"/>
                    </a:cubicBezTo>
                    <a:cubicBezTo>
                      <a:pt x="13054" y="1090"/>
                      <a:pt x="6058" y="1664"/>
                      <a:pt x="1753" y="2918"/>
                    </a:cubicBezTo>
                    <a:cubicBezTo>
                      <a:pt x="581" y="3353"/>
                      <a:pt x="1" y="4189"/>
                      <a:pt x="713" y="6918"/>
                    </a:cubicBezTo>
                    <a:cubicBezTo>
                      <a:pt x="1064" y="8265"/>
                      <a:pt x="2003" y="10679"/>
                      <a:pt x="2918" y="12939"/>
                    </a:cubicBezTo>
                    <a:cubicBezTo>
                      <a:pt x="3666" y="14790"/>
                      <a:pt x="4399" y="16537"/>
                      <a:pt x="4778" y="17508"/>
                    </a:cubicBezTo>
                    <a:cubicBezTo>
                      <a:pt x="4877" y="17758"/>
                      <a:pt x="4951" y="17956"/>
                      <a:pt x="4996" y="18092"/>
                    </a:cubicBezTo>
                    <a:cubicBezTo>
                      <a:pt x="5202" y="18155"/>
                      <a:pt x="5440" y="18181"/>
                      <a:pt x="5697" y="18181"/>
                    </a:cubicBezTo>
                    <a:cubicBezTo>
                      <a:pt x="5844" y="18181"/>
                      <a:pt x="5996" y="18173"/>
                      <a:pt x="6152" y="18157"/>
                    </a:cubicBezTo>
                    <a:cubicBezTo>
                      <a:pt x="6502" y="18123"/>
                      <a:pt x="6868" y="18053"/>
                      <a:pt x="7215" y="17971"/>
                    </a:cubicBezTo>
                    <a:cubicBezTo>
                      <a:pt x="7611" y="17877"/>
                      <a:pt x="7982" y="17767"/>
                      <a:pt x="8277" y="17670"/>
                    </a:cubicBezTo>
                    <a:cubicBezTo>
                      <a:pt x="8686" y="17536"/>
                      <a:pt x="8954" y="17429"/>
                      <a:pt x="8954" y="17429"/>
                    </a:cubicBezTo>
                    <a:cubicBezTo>
                      <a:pt x="8954" y="17429"/>
                      <a:pt x="8475" y="15982"/>
                      <a:pt x="7988" y="14224"/>
                    </a:cubicBezTo>
                    <a:cubicBezTo>
                      <a:pt x="7627" y="12926"/>
                      <a:pt x="7261" y="11456"/>
                      <a:pt x="7077" y="10278"/>
                    </a:cubicBezTo>
                    <a:cubicBezTo>
                      <a:pt x="6987" y="9695"/>
                      <a:pt x="6900" y="9201"/>
                      <a:pt x="6821" y="8783"/>
                    </a:cubicBezTo>
                    <a:cubicBezTo>
                      <a:pt x="6525" y="7212"/>
                      <a:pt x="6325" y="6729"/>
                      <a:pt x="6325" y="6729"/>
                    </a:cubicBezTo>
                    <a:cubicBezTo>
                      <a:pt x="6325" y="6729"/>
                      <a:pt x="7420" y="6685"/>
                      <a:pt x="8807" y="6638"/>
                    </a:cubicBezTo>
                    <a:cubicBezTo>
                      <a:pt x="10326" y="6587"/>
                      <a:pt x="12194" y="6530"/>
                      <a:pt x="13357" y="6520"/>
                    </a:cubicBezTo>
                    <a:cubicBezTo>
                      <a:pt x="13445" y="6519"/>
                      <a:pt x="13536" y="6519"/>
                      <a:pt x="13632" y="6519"/>
                    </a:cubicBezTo>
                    <a:cubicBezTo>
                      <a:pt x="14316" y="6519"/>
                      <a:pt x="15210" y="6534"/>
                      <a:pt x="16165" y="6534"/>
                    </a:cubicBezTo>
                    <a:cubicBezTo>
                      <a:pt x="16268" y="6534"/>
                      <a:pt x="16372" y="6534"/>
                      <a:pt x="16476" y="6534"/>
                    </a:cubicBezTo>
                    <a:cubicBezTo>
                      <a:pt x="18356" y="6527"/>
                      <a:pt x="20292" y="6570"/>
                      <a:pt x="21429" y="6200"/>
                    </a:cubicBezTo>
                    <a:cubicBezTo>
                      <a:pt x="21822" y="6073"/>
                      <a:pt x="22125" y="5758"/>
                      <a:pt x="22232" y="5360"/>
                    </a:cubicBezTo>
                    <a:cubicBezTo>
                      <a:pt x="22432" y="4613"/>
                      <a:pt x="22656" y="3218"/>
                      <a:pt x="22412" y="1920"/>
                    </a:cubicBezTo>
                    <a:cubicBezTo>
                      <a:pt x="22379" y="1744"/>
                      <a:pt x="22338" y="1570"/>
                      <a:pt x="22285" y="1399"/>
                    </a:cubicBezTo>
                    <a:cubicBezTo>
                      <a:pt x="22153" y="961"/>
                      <a:pt x="21969" y="537"/>
                      <a:pt x="21714" y="151"/>
                    </a:cubicBezTo>
                    <a:cubicBezTo>
                      <a:pt x="21681" y="101"/>
                      <a:pt x="21647" y="51"/>
                      <a:pt x="2161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340;p25">
                <a:extLst>
                  <a:ext uri="{FF2B5EF4-FFF2-40B4-BE49-F238E27FC236}">
                    <a16:creationId xmlns:a16="http://schemas.microsoft.com/office/drawing/2014/main" id="{082CF59C-78F2-6147-AF9A-B2DA3586C64D}"/>
                  </a:ext>
                </a:extLst>
              </p:cNvPr>
              <p:cNvSpPr/>
              <p:nvPr/>
            </p:nvSpPr>
            <p:spPr>
              <a:xfrm>
                <a:off x="1839575" y="2882025"/>
                <a:ext cx="493300" cy="445550"/>
              </a:xfrm>
              <a:custGeom>
                <a:avLst/>
                <a:gdLst/>
                <a:ahLst/>
                <a:cxnLst/>
                <a:rect l="l" t="t" r="r" b="b"/>
                <a:pathLst>
                  <a:path w="19732" h="17822" extrusionOk="0">
                    <a:moveTo>
                      <a:pt x="18789" y="1"/>
                    </a:moveTo>
                    <a:lnTo>
                      <a:pt x="18683" y="23"/>
                    </a:lnTo>
                    <a:lnTo>
                      <a:pt x="16991" y="44"/>
                    </a:lnTo>
                    <a:lnTo>
                      <a:pt x="14516" y="78"/>
                    </a:lnTo>
                    <a:lnTo>
                      <a:pt x="14212" y="81"/>
                    </a:lnTo>
                    <a:lnTo>
                      <a:pt x="13850" y="85"/>
                    </a:lnTo>
                    <a:lnTo>
                      <a:pt x="12533" y="129"/>
                    </a:lnTo>
                    <a:lnTo>
                      <a:pt x="11105" y="178"/>
                    </a:lnTo>
                    <a:lnTo>
                      <a:pt x="10985" y="181"/>
                    </a:lnTo>
                    <a:lnTo>
                      <a:pt x="10205" y="762"/>
                    </a:lnTo>
                    <a:cubicBezTo>
                      <a:pt x="10205" y="762"/>
                      <a:pt x="10235" y="764"/>
                      <a:pt x="10295" y="765"/>
                    </a:cubicBezTo>
                    <a:cubicBezTo>
                      <a:pt x="10740" y="776"/>
                      <a:pt x="12791" y="835"/>
                      <a:pt x="14843" y="1023"/>
                    </a:cubicBezTo>
                    <a:cubicBezTo>
                      <a:pt x="17059" y="1226"/>
                      <a:pt x="17253" y="4395"/>
                      <a:pt x="15078" y="4861"/>
                    </a:cubicBezTo>
                    <a:cubicBezTo>
                      <a:pt x="14157" y="5058"/>
                      <a:pt x="13038" y="5179"/>
                      <a:pt x="11677" y="5187"/>
                    </a:cubicBezTo>
                    <a:cubicBezTo>
                      <a:pt x="3553" y="5232"/>
                      <a:pt x="1" y="5337"/>
                      <a:pt x="66" y="7200"/>
                    </a:cubicBezTo>
                    <a:cubicBezTo>
                      <a:pt x="131" y="9036"/>
                      <a:pt x="3837" y="13548"/>
                      <a:pt x="4290" y="17821"/>
                    </a:cubicBezTo>
                    <a:cubicBezTo>
                      <a:pt x="4686" y="17727"/>
                      <a:pt x="5057" y="17617"/>
                      <a:pt x="5354" y="17520"/>
                    </a:cubicBezTo>
                    <a:cubicBezTo>
                      <a:pt x="5761" y="17386"/>
                      <a:pt x="6029" y="17279"/>
                      <a:pt x="6029" y="17279"/>
                    </a:cubicBezTo>
                    <a:cubicBezTo>
                      <a:pt x="6029" y="17279"/>
                      <a:pt x="5550" y="15832"/>
                      <a:pt x="5063" y="14074"/>
                    </a:cubicBezTo>
                    <a:cubicBezTo>
                      <a:pt x="4702" y="12776"/>
                      <a:pt x="4336" y="11306"/>
                      <a:pt x="4152" y="10128"/>
                    </a:cubicBezTo>
                    <a:cubicBezTo>
                      <a:pt x="4062" y="9545"/>
                      <a:pt x="3975" y="9051"/>
                      <a:pt x="3896" y="8633"/>
                    </a:cubicBezTo>
                    <a:cubicBezTo>
                      <a:pt x="3600" y="7062"/>
                      <a:pt x="3400" y="6579"/>
                      <a:pt x="3400" y="6579"/>
                    </a:cubicBezTo>
                    <a:cubicBezTo>
                      <a:pt x="3400" y="6579"/>
                      <a:pt x="4495" y="6535"/>
                      <a:pt x="5882" y="6488"/>
                    </a:cubicBezTo>
                    <a:cubicBezTo>
                      <a:pt x="7401" y="6437"/>
                      <a:pt x="9271" y="6380"/>
                      <a:pt x="10432" y="6370"/>
                    </a:cubicBezTo>
                    <a:cubicBezTo>
                      <a:pt x="10520" y="6369"/>
                      <a:pt x="10612" y="6369"/>
                      <a:pt x="10708" y="6369"/>
                    </a:cubicBezTo>
                    <a:cubicBezTo>
                      <a:pt x="11393" y="6369"/>
                      <a:pt x="12285" y="6384"/>
                      <a:pt x="13240" y="6384"/>
                    </a:cubicBezTo>
                    <a:cubicBezTo>
                      <a:pt x="13343" y="6384"/>
                      <a:pt x="13447" y="6384"/>
                      <a:pt x="13551" y="6384"/>
                    </a:cubicBezTo>
                    <a:cubicBezTo>
                      <a:pt x="15431" y="6377"/>
                      <a:pt x="17367" y="6420"/>
                      <a:pt x="18504" y="6050"/>
                    </a:cubicBezTo>
                    <a:cubicBezTo>
                      <a:pt x="18897" y="5923"/>
                      <a:pt x="19200" y="5608"/>
                      <a:pt x="19307" y="5210"/>
                    </a:cubicBezTo>
                    <a:cubicBezTo>
                      <a:pt x="19507" y="4463"/>
                      <a:pt x="19731" y="3068"/>
                      <a:pt x="19487" y="1770"/>
                    </a:cubicBezTo>
                    <a:cubicBezTo>
                      <a:pt x="19484" y="1758"/>
                      <a:pt x="19483" y="1744"/>
                      <a:pt x="19480" y="1732"/>
                    </a:cubicBezTo>
                    <a:cubicBezTo>
                      <a:pt x="19480" y="1727"/>
                      <a:pt x="19478" y="1724"/>
                      <a:pt x="19478" y="1721"/>
                    </a:cubicBezTo>
                    <a:cubicBezTo>
                      <a:pt x="19475" y="1705"/>
                      <a:pt x="19471" y="1688"/>
                      <a:pt x="19468" y="1673"/>
                    </a:cubicBezTo>
                    <a:cubicBezTo>
                      <a:pt x="19466" y="1664"/>
                      <a:pt x="19465" y="1656"/>
                      <a:pt x="19463" y="1649"/>
                    </a:cubicBezTo>
                    <a:cubicBezTo>
                      <a:pt x="19460" y="1636"/>
                      <a:pt x="19457" y="1623"/>
                      <a:pt x="19454" y="1611"/>
                    </a:cubicBezTo>
                    <a:cubicBezTo>
                      <a:pt x="19452" y="1600"/>
                      <a:pt x="19451" y="1589"/>
                      <a:pt x="19448" y="1580"/>
                    </a:cubicBezTo>
                    <a:cubicBezTo>
                      <a:pt x="19445" y="1568"/>
                      <a:pt x="19443" y="1556"/>
                      <a:pt x="19440" y="1546"/>
                    </a:cubicBezTo>
                    <a:cubicBezTo>
                      <a:pt x="19437" y="1535"/>
                      <a:pt x="19434" y="1523"/>
                      <a:pt x="19433" y="1512"/>
                    </a:cubicBezTo>
                    <a:cubicBezTo>
                      <a:pt x="19430" y="1500"/>
                      <a:pt x="19427" y="1489"/>
                      <a:pt x="19424" y="1477"/>
                    </a:cubicBezTo>
                    <a:cubicBezTo>
                      <a:pt x="19421" y="1467"/>
                      <a:pt x="19418" y="1456"/>
                      <a:pt x="19416" y="1447"/>
                    </a:cubicBezTo>
                    <a:cubicBezTo>
                      <a:pt x="19412" y="1433"/>
                      <a:pt x="19409" y="1420"/>
                      <a:pt x="19406" y="1406"/>
                    </a:cubicBezTo>
                    <a:cubicBezTo>
                      <a:pt x="19403" y="1397"/>
                      <a:pt x="19401" y="1390"/>
                      <a:pt x="19398" y="1380"/>
                    </a:cubicBezTo>
                    <a:lnTo>
                      <a:pt x="19384" y="1330"/>
                    </a:lnTo>
                    <a:cubicBezTo>
                      <a:pt x="19383" y="1324"/>
                      <a:pt x="19381" y="1320"/>
                      <a:pt x="19380" y="1315"/>
                    </a:cubicBezTo>
                    <a:cubicBezTo>
                      <a:pt x="19374" y="1293"/>
                      <a:pt x="19368" y="1271"/>
                      <a:pt x="19360" y="1249"/>
                    </a:cubicBezTo>
                    <a:cubicBezTo>
                      <a:pt x="19343" y="1190"/>
                      <a:pt x="19324" y="1131"/>
                      <a:pt x="19304" y="1073"/>
                    </a:cubicBezTo>
                    <a:cubicBezTo>
                      <a:pt x="19303" y="1067"/>
                      <a:pt x="19301" y="1065"/>
                      <a:pt x="19301" y="1065"/>
                    </a:cubicBezTo>
                    <a:cubicBezTo>
                      <a:pt x="19175" y="693"/>
                      <a:pt x="19007" y="334"/>
                      <a:pt x="18789" y="1"/>
                    </a:cubicBezTo>
                    <a:close/>
                  </a:path>
                </a:pathLst>
              </a:custGeom>
              <a:solidFill>
                <a:srgbClr val="E67CB9">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341;p25">
                <a:extLst>
                  <a:ext uri="{FF2B5EF4-FFF2-40B4-BE49-F238E27FC236}">
                    <a16:creationId xmlns:a16="http://schemas.microsoft.com/office/drawing/2014/main" id="{72DD27F3-675E-9B4C-AA88-5101A504A98A}"/>
                  </a:ext>
                </a:extLst>
              </p:cNvPr>
              <p:cNvSpPr/>
              <p:nvPr/>
            </p:nvSpPr>
            <p:spPr>
              <a:xfrm>
                <a:off x="1684250" y="3367525"/>
                <a:ext cx="41150" cy="44775"/>
              </a:xfrm>
              <a:custGeom>
                <a:avLst/>
                <a:gdLst/>
                <a:ahLst/>
                <a:cxnLst/>
                <a:rect l="l" t="t" r="r" b="b"/>
                <a:pathLst>
                  <a:path w="1646" h="1791" extrusionOk="0">
                    <a:moveTo>
                      <a:pt x="456" y="1"/>
                    </a:moveTo>
                    <a:lnTo>
                      <a:pt x="424" y="29"/>
                    </a:lnTo>
                    <a:lnTo>
                      <a:pt x="0" y="417"/>
                    </a:lnTo>
                    <a:cubicBezTo>
                      <a:pt x="64" y="490"/>
                      <a:pt x="118" y="611"/>
                      <a:pt x="174" y="799"/>
                    </a:cubicBezTo>
                    <a:cubicBezTo>
                      <a:pt x="387" y="1496"/>
                      <a:pt x="568" y="1693"/>
                      <a:pt x="1023" y="1791"/>
                    </a:cubicBezTo>
                    <a:lnTo>
                      <a:pt x="1176" y="1682"/>
                    </a:lnTo>
                    <a:lnTo>
                      <a:pt x="1645" y="1349"/>
                    </a:lnTo>
                    <a:cubicBezTo>
                      <a:pt x="1410" y="1076"/>
                      <a:pt x="1123" y="875"/>
                      <a:pt x="920" y="770"/>
                    </a:cubicBezTo>
                    <a:cubicBezTo>
                      <a:pt x="720" y="667"/>
                      <a:pt x="559" y="301"/>
                      <a:pt x="456" y="1"/>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342;p25">
                <a:extLst>
                  <a:ext uri="{FF2B5EF4-FFF2-40B4-BE49-F238E27FC236}">
                    <a16:creationId xmlns:a16="http://schemas.microsoft.com/office/drawing/2014/main" id="{1BF67E13-8D1E-5A44-BE03-B8A81E625E73}"/>
                  </a:ext>
                </a:extLst>
              </p:cNvPr>
              <p:cNvSpPr/>
              <p:nvPr/>
            </p:nvSpPr>
            <p:spPr>
              <a:xfrm>
                <a:off x="1692875" y="3367525"/>
                <a:ext cx="32525" cy="42050"/>
              </a:xfrm>
              <a:custGeom>
                <a:avLst/>
                <a:gdLst/>
                <a:ahLst/>
                <a:cxnLst/>
                <a:rect l="l" t="t" r="r" b="b"/>
                <a:pathLst>
                  <a:path w="1301" h="1682" extrusionOk="0">
                    <a:moveTo>
                      <a:pt x="111" y="1"/>
                    </a:moveTo>
                    <a:lnTo>
                      <a:pt x="79" y="29"/>
                    </a:lnTo>
                    <a:cubicBezTo>
                      <a:pt x="79" y="29"/>
                      <a:pt x="1" y="761"/>
                      <a:pt x="394" y="1000"/>
                    </a:cubicBezTo>
                    <a:cubicBezTo>
                      <a:pt x="664" y="1164"/>
                      <a:pt x="784" y="1493"/>
                      <a:pt x="831" y="1682"/>
                    </a:cubicBezTo>
                    <a:lnTo>
                      <a:pt x="1300" y="1349"/>
                    </a:lnTo>
                    <a:cubicBezTo>
                      <a:pt x="1065" y="1076"/>
                      <a:pt x="778" y="875"/>
                      <a:pt x="575" y="770"/>
                    </a:cubicBezTo>
                    <a:cubicBezTo>
                      <a:pt x="375" y="667"/>
                      <a:pt x="214" y="301"/>
                      <a:pt x="111"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343;p25">
                <a:extLst>
                  <a:ext uri="{FF2B5EF4-FFF2-40B4-BE49-F238E27FC236}">
                    <a16:creationId xmlns:a16="http://schemas.microsoft.com/office/drawing/2014/main" id="{88CD05F8-ABF3-844F-9F16-6BD9E03021E2}"/>
                  </a:ext>
                </a:extLst>
              </p:cNvPr>
              <p:cNvSpPr/>
              <p:nvPr/>
            </p:nvSpPr>
            <p:spPr>
              <a:xfrm>
                <a:off x="1847600" y="2687375"/>
                <a:ext cx="291850" cy="147275"/>
              </a:xfrm>
              <a:custGeom>
                <a:avLst/>
                <a:gdLst/>
                <a:ahLst/>
                <a:cxnLst/>
                <a:rect l="l" t="t" r="r" b="b"/>
                <a:pathLst>
                  <a:path w="11674" h="5891" extrusionOk="0">
                    <a:moveTo>
                      <a:pt x="9651" y="1"/>
                    </a:moveTo>
                    <a:cubicBezTo>
                      <a:pt x="9630" y="43"/>
                      <a:pt x="9599" y="102"/>
                      <a:pt x="9565" y="175"/>
                    </a:cubicBezTo>
                    <a:cubicBezTo>
                      <a:pt x="9516" y="272"/>
                      <a:pt x="9454" y="395"/>
                      <a:pt x="9384" y="536"/>
                    </a:cubicBezTo>
                    <a:cubicBezTo>
                      <a:pt x="8938" y="1422"/>
                      <a:pt x="8103" y="3029"/>
                      <a:pt x="7574" y="3760"/>
                    </a:cubicBezTo>
                    <a:cubicBezTo>
                      <a:pt x="6291" y="3903"/>
                      <a:pt x="140" y="4348"/>
                      <a:pt x="140" y="4348"/>
                    </a:cubicBezTo>
                    <a:cubicBezTo>
                      <a:pt x="140" y="4348"/>
                      <a:pt x="1" y="5377"/>
                      <a:pt x="337" y="5890"/>
                    </a:cubicBezTo>
                    <a:lnTo>
                      <a:pt x="8048" y="5823"/>
                    </a:lnTo>
                    <a:cubicBezTo>
                      <a:pt x="8288" y="5822"/>
                      <a:pt x="8516" y="5734"/>
                      <a:pt x="8694" y="5575"/>
                    </a:cubicBezTo>
                    <a:cubicBezTo>
                      <a:pt x="9228" y="5096"/>
                      <a:pt x="10414" y="3994"/>
                      <a:pt x="11275" y="2891"/>
                    </a:cubicBezTo>
                    <a:cubicBezTo>
                      <a:pt x="11285" y="2879"/>
                      <a:pt x="11296" y="2865"/>
                      <a:pt x="11307" y="2852"/>
                    </a:cubicBezTo>
                    <a:cubicBezTo>
                      <a:pt x="11438" y="2682"/>
                      <a:pt x="11561" y="2512"/>
                      <a:pt x="11673" y="2346"/>
                    </a:cubicBezTo>
                    <a:cubicBezTo>
                      <a:pt x="11597" y="2231"/>
                      <a:pt x="11511" y="2115"/>
                      <a:pt x="11411" y="2006"/>
                    </a:cubicBezTo>
                    <a:cubicBezTo>
                      <a:pt x="11373" y="1966"/>
                      <a:pt x="11334" y="1926"/>
                      <a:pt x="11293" y="1888"/>
                    </a:cubicBezTo>
                    <a:cubicBezTo>
                      <a:pt x="10738" y="1373"/>
                      <a:pt x="10104" y="1214"/>
                      <a:pt x="10128" y="1123"/>
                    </a:cubicBezTo>
                    <a:cubicBezTo>
                      <a:pt x="10132" y="1108"/>
                      <a:pt x="10151" y="1102"/>
                      <a:pt x="10180" y="1102"/>
                    </a:cubicBezTo>
                    <a:cubicBezTo>
                      <a:pt x="10289" y="1102"/>
                      <a:pt x="10535" y="1187"/>
                      <a:pt x="10656" y="1187"/>
                    </a:cubicBezTo>
                    <a:cubicBezTo>
                      <a:pt x="10690" y="1187"/>
                      <a:pt x="10714" y="1180"/>
                      <a:pt x="10722" y="1163"/>
                    </a:cubicBezTo>
                    <a:cubicBezTo>
                      <a:pt x="10796" y="1008"/>
                      <a:pt x="10287" y="454"/>
                      <a:pt x="9789" y="95"/>
                    </a:cubicBezTo>
                    <a:cubicBezTo>
                      <a:pt x="9742" y="62"/>
                      <a:pt x="9696" y="30"/>
                      <a:pt x="9651" y="1"/>
                    </a:cubicBezTo>
                    <a:close/>
                  </a:path>
                </a:pathLst>
              </a:custGeom>
              <a:solidFill>
                <a:srgbClr val="F29D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344;p25">
                <a:extLst>
                  <a:ext uri="{FF2B5EF4-FFF2-40B4-BE49-F238E27FC236}">
                    <a16:creationId xmlns:a16="http://schemas.microsoft.com/office/drawing/2014/main" id="{7AC4F778-2F78-5C44-8F5A-94E83DAE9B83}"/>
                  </a:ext>
                </a:extLst>
              </p:cNvPr>
              <p:cNvSpPr/>
              <p:nvPr/>
            </p:nvSpPr>
            <p:spPr>
              <a:xfrm>
                <a:off x="1753275" y="2776425"/>
                <a:ext cx="102750" cy="58275"/>
              </a:xfrm>
              <a:custGeom>
                <a:avLst/>
                <a:gdLst/>
                <a:ahLst/>
                <a:cxnLst/>
                <a:rect l="l" t="t" r="r" b="b"/>
                <a:pathLst>
                  <a:path w="4110" h="2331" extrusionOk="0">
                    <a:moveTo>
                      <a:pt x="908" y="1"/>
                    </a:moveTo>
                    <a:cubicBezTo>
                      <a:pt x="804" y="1"/>
                      <a:pt x="704" y="44"/>
                      <a:pt x="631" y="121"/>
                    </a:cubicBezTo>
                    <a:cubicBezTo>
                      <a:pt x="332" y="439"/>
                      <a:pt x="152" y="686"/>
                      <a:pt x="57" y="833"/>
                    </a:cubicBezTo>
                    <a:cubicBezTo>
                      <a:pt x="1" y="919"/>
                      <a:pt x="7" y="1033"/>
                      <a:pt x="73" y="1113"/>
                    </a:cubicBezTo>
                    <a:lnTo>
                      <a:pt x="154" y="1212"/>
                    </a:lnTo>
                    <a:lnTo>
                      <a:pt x="81" y="1277"/>
                    </a:lnTo>
                    <a:cubicBezTo>
                      <a:pt x="19" y="1334"/>
                      <a:pt x="13" y="1430"/>
                      <a:pt x="66" y="1495"/>
                    </a:cubicBezTo>
                    <a:lnTo>
                      <a:pt x="135" y="1578"/>
                    </a:lnTo>
                    <a:cubicBezTo>
                      <a:pt x="167" y="1616"/>
                      <a:pt x="212" y="1636"/>
                      <a:pt x="259" y="1636"/>
                    </a:cubicBezTo>
                    <a:cubicBezTo>
                      <a:pt x="295" y="1636"/>
                      <a:pt x="332" y="1624"/>
                      <a:pt x="363" y="1598"/>
                    </a:cubicBezTo>
                    <a:lnTo>
                      <a:pt x="363" y="1598"/>
                    </a:lnTo>
                    <a:cubicBezTo>
                      <a:pt x="308" y="1660"/>
                      <a:pt x="305" y="1753"/>
                      <a:pt x="357" y="1818"/>
                    </a:cubicBezTo>
                    <a:lnTo>
                      <a:pt x="376" y="1843"/>
                    </a:lnTo>
                    <a:cubicBezTo>
                      <a:pt x="409" y="1886"/>
                      <a:pt x="459" y="1908"/>
                      <a:pt x="511" y="1908"/>
                    </a:cubicBezTo>
                    <a:cubicBezTo>
                      <a:pt x="537" y="1908"/>
                      <a:pt x="563" y="1903"/>
                      <a:pt x="588" y="1890"/>
                    </a:cubicBezTo>
                    <a:lnTo>
                      <a:pt x="602" y="1883"/>
                    </a:lnTo>
                    <a:lnTo>
                      <a:pt x="602" y="1883"/>
                    </a:lnTo>
                    <a:cubicBezTo>
                      <a:pt x="543" y="1934"/>
                      <a:pt x="540" y="2025"/>
                      <a:pt x="596" y="2081"/>
                    </a:cubicBezTo>
                    <a:lnTo>
                      <a:pt x="685" y="2171"/>
                    </a:lnTo>
                    <a:cubicBezTo>
                      <a:pt x="711" y="2196"/>
                      <a:pt x="745" y="2209"/>
                      <a:pt x="779" y="2209"/>
                    </a:cubicBezTo>
                    <a:cubicBezTo>
                      <a:pt x="806" y="2209"/>
                      <a:pt x="833" y="2202"/>
                      <a:pt x="856" y="2186"/>
                    </a:cubicBezTo>
                    <a:lnTo>
                      <a:pt x="1349" y="1856"/>
                    </a:lnTo>
                    <a:cubicBezTo>
                      <a:pt x="1349" y="1856"/>
                      <a:pt x="1588" y="2119"/>
                      <a:pt x="2554" y="2316"/>
                    </a:cubicBezTo>
                    <a:cubicBezTo>
                      <a:pt x="3070" y="2327"/>
                      <a:pt x="3481" y="2330"/>
                      <a:pt x="3751" y="2330"/>
                    </a:cubicBezTo>
                    <a:cubicBezTo>
                      <a:pt x="3983" y="2330"/>
                      <a:pt x="4110" y="2328"/>
                      <a:pt x="4110" y="2328"/>
                    </a:cubicBezTo>
                    <a:cubicBezTo>
                      <a:pt x="3772" y="1815"/>
                      <a:pt x="3913" y="786"/>
                      <a:pt x="3913" y="786"/>
                    </a:cubicBezTo>
                    <a:cubicBezTo>
                      <a:pt x="3913" y="786"/>
                      <a:pt x="2447" y="101"/>
                      <a:pt x="934" y="2"/>
                    </a:cubicBezTo>
                    <a:cubicBezTo>
                      <a:pt x="925" y="1"/>
                      <a:pt x="917" y="1"/>
                      <a:pt x="908" y="1"/>
                    </a:cubicBezTo>
                    <a:close/>
                  </a:path>
                </a:pathLst>
              </a:custGeom>
              <a:solidFill>
                <a:srgbClr val="F29D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345;p25">
                <a:extLst>
                  <a:ext uri="{FF2B5EF4-FFF2-40B4-BE49-F238E27FC236}">
                    <a16:creationId xmlns:a16="http://schemas.microsoft.com/office/drawing/2014/main" id="{8CE7603C-5F8B-B948-8EC2-B4EF618D71D1}"/>
                  </a:ext>
                </a:extLst>
              </p:cNvPr>
              <p:cNvSpPr/>
              <p:nvPr/>
            </p:nvSpPr>
            <p:spPr>
              <a:xfrm>
                <a:off x="1948025" y="2470000"/>
                <a:ext cx="373600" cy="435525"/>
              </a:xfrm>
              <a:custGeom>
                <a:avLst/>
                <a:gdLst/>
                <a:ahLst/>
                <a:cxnLst/>
                <a:rect l="l" t="t" r="r" b="b"/>
                <a:pathLst>
                  <a:path w="14944" h="17421" extrusionOk="0">
                    <a:moveTo>
                      <a:pt x="8860" y="0"/>
                    </a:moveTo>
                    <a:cubicBezTo>
                      <a:pt x="8682" y="0"/>
                      <a:pt x="8502" y="13"/>
                      <a:pt x="8348" y="48"/>
                    </a:cubicBezTo>
                    <a:cubicBezTo>
                      <a:pt x="8309" y="59"/>
                      <a:pt x="8270" y="70"/>
                      <a:pt x="8233" y="82"/>
                    </a:cubicBezTo>
                    <a:cubicBezTo>
                      <a:pt x="7742" y="257"/>
                      <a:pt x="5092" y="1169"/>
                      <a:pt x="4172" y="1674"/>
                    </a:cubicBezTo>
                    <a:cubicBezTo>
                      <a:pt x="4168" y="1677"/>
                      <a:pt x="4163" y="1680"/>
                      <a:pt x="4157" y="1683"/>
                    </a:cubicBezTo>
                    <a:cubicBezTo>
                      <a:pt x="3253" y="2186"/>
                      <a:pt x="2927" y="2945"/>
                      <a:pt x="2927" y="2945"/>
                    </a:cubicBezTo>
                    <a:cubicBezTo>
                      <a:pt x="2927" y="2945"/>
                      <a:pt x="1944" y="5809"/>
                      <a:pt x="1" y="8520"/>
                    </a:cubicBezTo>
                    <a:cubicBezTo>
                      <a:pt x="134" y="8543"/>
                      <a:pt x="304" y="8625"/>
                      <a:pt x="481" y="8740"/>
                    </a:cubicBezTo>
                    <a:cubicBezTo>
                      <a:pt x="526" y="8769"/>
                      <a:pt x="572" y="8800"/>
                      <a:pt x="619" y="8834"/>
                    </a:cubicBezTo>
                    <a:cubicBezTo>
                      <a:pt x="672" y="8872"/>
                      <a:pt x="725" y="8913"/>
                      <a:pt x="778" y="8955"/>
                    </a:cubicBezTo>
                    <a:cubicBezTo>
                      <a:pt x="1176" y="9272"/>
                      <a:pt x="1538" y="9673"/>
                      <a:pt x="1559" y="9852"/>
                    </a:cubicBezTo>
                    <a:cubicBezTo>
                      <a:pt x="1561" y="9871"/>
                      <a:pt x="1559" y="9888"/>
                      <a:pt x="1552" y="9903"/>
                    </a:cubicBezTo>
                    <a:cubicBezTo>
                      <a:pt x="1544" y="9920"/>
                      <a:pt x="1520" y="9927"/>
                      <a:pt x="1486" y="9927"/>
                    </a:cubicBezTo>
                    <a:cubicBezTo>
                      <a:pt x="1366" y="9927"/>
                      <a:pt x="1118" y="9841"/>
                      <a:pt x="1010" y="9841"/>
                    </a:cubicBezTo>
                    <a:cubicBezTo>
                      <a:pt x="981" y="9841"/>
                      <a:pt x="962" y="9847"/>
                      <a:pt x="958" y="9862"/>
                    </a:cubicBezTo>
                    <a:cubicBezTo>
                      <a:pt x="934" y="9953"/>
                      <a:pt x="1570" y="10112"/>
                      <a:pt x="2123" y="10627"/>
                    </a:cubicBezTo>
                    <a:cubicBezTo>
                      <a:pt x="2164" y="10665"/>
                      <a:pt x="2203" y="10704"/>
                      <a:pt x="2241" y="10745"/>
                    </a:cubicBezTo>
                    <a:cubicBezTo>
                      <a:pt x="2296" y="10806"/>
                      <a:pt x="2347" y="10868"/>
                      <a:pt x="2395" y="10932"/>
                    </a:cubicBezTo>
                    <a:cubicBezTo>
                      <a:pt x="2395" y="10933"/>
                      <a:pt x="2397" y="10933"/>
                      <a:pt x="2399" y="10935"/>
                    </a:cubicBezTo>
                    <a:cubicBezTo>
                      <a:pt x="2435" y="10985"/>
                      <a:pt x="2470" y="11035"/>
                      <a:pt x="2503" y="11085"/>
                    </a:cubicBezTo>
                    <a:cubicBezTo>
                      <a:pt x="2777" y="11506"/>
                      <a:pt x="2889" y="11915"/>
                      <a:pt x="2889" y="11915"/>
                    </a:cubicBezTo>
                    <a:lnTo>
                      <a:pt x="4830" y="9797"/>
                    </a:lnTo>
                    <a:cubicBezTo>
                      <a:pt x="4830" y="9797"/>
                      <a:pt x="5133" y="11494"/>
                      <a:pt x="5535" y="13273"/>
                    </a:cubicBezTo>
                    <a:cubicBezTo>
                      <a:pt x="5558" y="13370"/>
                      <a:pt x="5581" y="13469"/>
                      <a:pt x="5604" y="13566"/>
                    </a:cubicBezTo>
                    <a:cubicBezTo>
                      <a:pt x="5763" y="14255"/>
                      <a:pt x="5935" y="14944"/>
                      <a:pt x="6110" y="15539"/>
                    </a:cubicBezTo>
                    <a:cubicBezTo>
                      <a:pt x="6110" y="15539"/>
                      <a:pt x="5426" y="16247"/>
                      <a:pt x="5410" y="16753"/>
                    </a:cubicBezTo>
                    <a:cubicBezTo>
                      <a:pt x="5393" y="17257"/>
                      <a:pt x="5791" y="17421"/>
                      <a:pt x="5791" y="17421"/>
                    </a:cubicBezTo>
                    <a:cubicBezTo>
                      <a:pt x="5794" y="17418"/>
                      <a:pt x="5854" y="17345"/>
                      <a:pt x="5960" y="17242"/>
                    </a:cubicBezTo>
                    <a:cubicBezTo>
                      <a:pt x="6217" y="16989"/>
                      <a:pt x="6756" y="16544"/>
                      <a:pt x="7433" y="16439"/>
                    </a:cubicBezTo>
                    <a:cubicBezTo>
                      <a:pt x="7536" y="16423"/>
                      <a:pt x="7624" y="16416"/>
                      <a:pt x="7699" y="16416"/>
                    </a:cubicBezTo>
                    <a:cubicBezTo>
                      <a:pt x="8308" y="16416"/>
                      <a:pt x="8127" y="16874"/>
                      <a:pt x="8857" y="16874"/>
                    </a:cubicBezTo>
                    <a:cubicBezTo>
                      <a:pt x="8880" y="16874"/>
                      <a:pt x="8905" y="16873"/>
                      <a:pt x="8930" y="16872"/>
                    </a:cubicBezTo>
                    <a:cubicBezTo>
                      <a:pt x="9843" y="16837"/>
                      <a:pt x="9927" y="16466"/>
                      <a:pt x="9927" y="16466"/>
                    </a:cubicBezTo>
                    <a:cubicBezTo>
                      <a:pt x="9927" y="16466"/>
                      <a:pt x="10804" y="16827"/>
                      <a:pt x="11671" y="16827"/>
                    </a:cubicBezTo>
                    <a:cubicBezTo>
                      <a:pt x="11675" y="16827"/>
                      <a:pt x="11679" y="16827"/>
                      <a:pt x="11682" y="16827"/>
                    </a:cubicBezTo>
                    <a:cubicBezTo>
                      <a:pt x="12552" y="16825"/>
                      <a:pt x="12468" y="16483"/>
                      <a:pt x="13021" y="16392"/>
                    </a:cubicBezTo>
                    <a:cubicBezTo>
                      <a:pt x="13210" y="16361"/>
                      <a:pt x="13402" y="16353"/>
                      <a:pt x="13580" y="16353"/>
                    </a:cubicBezTo>
                    <a:cubicBezTo>
                      <a:pt x="13764" y="16353"/>
                      <a:pt x="13933" y="16362"/>
                      <a:pt x="14071" y="16362"/>
                    </a:cubicBezTo>
                    <a:cubicBezTo>
                      <a:pt x="14191" y="16362"/>
                      <a:pt x="14287" y="16355"/>
                      <a:pt x="14348" y="16332"/>
                    </a:cubicBezTo>
                    <a:cubicBezTo>
                      <a:pt x="14374" y="16322"/>
                      <a:pt x="14404" y="16303"/>
                      <a:pt x="14436" y="16279"/>
                    </a:cubicBezTo>
                    <a:lnTo>
                      <a:pt x="14436" y="16277"/>
                    </a:lnTo>
                    <a:cubicBezTo>
                      <a:pt x="14645" y="16110"/>
                      <a:pt x="14943" y="15636"/>
                      <a:pt x="14898" y="15236"/>
                    </a:cubicBezTo>
                    <a:cubicBezTo>
                      <a:pt x="14845" y="14774"/>
                      <a:pt x="14298" y="14167"/>
                      <a:pt x="14298" y="14167"/>
                    </a:cubicBezTo>
                    <a:cubicBezTo>
                      <a:pt x="14298" y="14167"/>
                      <a:pt x="14272" y="12443"/>
                      <a:pt x="13506" y="8275"/>
                    </a:cubicBezTo>
                    <a:cubicBezTo>
                      <a:pt x="13336" y="6924"/>
                      <a:pt x="13470" y="3155"/>
                      <a:pt x="9881" y="232"/>
                    </a:cubicBezTo>
                    <a:cubicBezTo>
                      <a:pt x="9746" y="121"/>
                      <a:pt x="9581" y="53"/>
                      <a:pt x="9409" y="33"/>
                    </a:cubicBezTo>
                    <a:cubicBezTo>
                      <a:pt x="9258" y="16"/>
                      <a:pt x="9061" y="0"/>
                      <a:pt x="886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346;p25">
                <a:extLst>
                  <a:ext uri="{FF2B5EF4-FFF2-40B4-BE49-F238E27FC236}">
                    <a16:creationId xmlns:a16="http://schemas.microsoft.com/office/drawing/2014/main" id="{B731E4EB-B815-374A-BF4B-61153926BA9A}"/>
                  </a:ext>
                </a:extLst>
              </p:cNvPr>
              <p:cNvSpPr/>
              <p:nvPr/>
            </p:nvSpPr>
            <p:spPr>
              <a:xfrm>
                <a:off x="2082850" y="2470825"/>
                <a:ext cx="238775" cy="434700"/>
              </a:xfrm>
              <a:custGeom>
                <a:avLst/>
                <a:gdLst/>
                <a:ahLst/>
                <a:cxnLst/>
                <a:rect l="l" t="t" r="r" b="b"/>
                <a:pathLst>
                  <a:path w="9551" h="17388" extrusionOk="0">
                    <a:moveTo>
                      <a:pt x="4016" y="0"/>
                    </a:moveTo>
                    <a:lnTo>
                      <a:pt x="4016" y="0"/>
                    </a:lnTo>
                    <a:cubicBezTo>
                      <a:pt x="4016" y="0"/>
                      <a:pt x="7142" y="3331"/>
                      <a:pt x="7866" y="10264"/>
                    </a:cubicBezTo>
                    <a:cubicBezTo>
                      <a:pt x="8075" y="12273"/>
                      <a:pt x="6501" y="14013"/>
                      <a:pt x="4485" y="14013"/>
                    </a:cubicBezTo>
                    <a:cubicBezTo>
                      <a:pt x="4474" y="14013"/>
                      <a:pt x="4464" y="14013"/>
                      <a:pt x="4453" y="14013"/>
                    </a:cubicBezTo>
                    <a:cubicBezTo>
                      <a:pt x="2976" y="14001"/>
                      <a:pt x="1336" y="13755"/>
                      <a:pt x="142" y="13240"/>
                    </a:cubicBezTo>
                    <a:lnTo>
                      <a:pt x="142" y="13240"/>
                    </a:lnTo>
                    <a:cubicBezTo>
                      <a:pt x="321" y="14025"/>
                      <a:pt x="518" y="14828"/>
                      <a:pt x="717" y="15506"/>
                    </a:cubicBezTo>
                    <a:cubicBezTo>
                      <a:pt x="717" y="15506"/>
                      <a:pt x="33" y="16214"/>
                      <a:pt x="17" y="16720"/>
                    </a:cubicBezTo>
                    <a:cubicBezTo>
                      <a:pt x="0" y="17224"/>
                      <a:pt x="398" y="17388"/>
                      <a:pt x="398" y="17388"/>
                    </a:cubicBezTo>
                    <a:cubicBezTo>
                      <a:pt x="401" y="17385"/>
                      <a:pt x="461" y="17312"/>
                      <a:pt x="567" y="17209"/>
                    </a:cubicBezTo>
                    <a:cubicBezTo>
                      <a:pt x="824" y="16956"/>
                      <a:pt x="1363" y="16511"/>
                      <a:pt x="2040" y="16406"/>
                    </a:cubicBezTo>
                    <a:cubicBezTo>
                      <a:pt x="2143" y="16390"/>
                      <a:pt x="2231" y="16383"/>
                      <a:pt x="2306" y="16383"/>
                    </a:cubicBezTo>
                    <a:cubicBezTo>
                      <a:pt x="2915" y="16383"/>
                      <a:pt x="2734" y="16841"/>
                      <a:pt x="3464" y="16841"/>
                    </a:cubicBezTo>
                    <a:cubicBezTo>
                      <a:pt x="3487" y="16841"/>
                      <a:pt x="3512" y="16840"/>
                      <a:pt x="3537" y="16839"/>
                    </a:cubicBezTo>
                    <a:cubicBezTo>
                      <a:pt x="4450" y="16804"/>
                      <a:pt x="4534" y="16433"/>
                      <a:pt x="4534" y="16433"/>
                    </a:cubicBezTo>
                    <a:cubicBezTo>
                      <a:pt x="4534" y="16433"/>
                      <a:pt x="5411" y="16794"/>
                      <a:pt x="6278" y="16794"/>
                    </a:cubicBezTo>
                    <a:cubicBezTo>
                      <a:pt x="6282" y="16794"/>
                      <a:pt x="6286" y="16794"/>
                      <a:pt x="6289" y="16794"/>
                    </a:cubicBezTo>
                    <a:cubicBezTo>
                      <a:pt x="7159" y="16792"/>
                      <a:pt x="7075" y="16450"/>
                      <a:pt x="7628" y="16359"/>
                    </a:cubicBezTo>
                    <a:cubicBezTo>
                      <a:pt x="7817" y="16328"/>
                      <a:pt x="8009" y="16320"/>
                      <a:pt x="8187" y="16320"/>
                    </a:cubicBezTo>
                    <a:cubicBezTo>
                      <a:pt x="8371" y="16320"/>
                      <a:pt x="8540" y="16329"/>
                      <a:pt x="8678" y="16329"/>
                    </a:cubicBezTo>
                    <a:cubicBezTo>
                      <a:pt x="8798" y="16329"/>
                      <a:pt x="8894" y="16322"/>
                      <a:pt x="8955" y="16299"/>
                    </a:cubicBezTo>
                    <a:cubicBezTo>
                      <a:pt x="8981" y="16289"/>
                      <a:pt x="9011" y="16270"/>
                      <a:pt x="9043" y="16246"/>
                    </a:cubicBezTo>
                    <a:lnTo>
                      <a:pt x="9043" y="16244"/>
                    </a:lnTo>
                    <a:cubicBezTo>
                      <a:pt x="9252" y="16077"/>
                      <a:pt x="9550" y="15603"/>
                      <a:pt x="9505" y="15203"/>
                    </a:cubicBezTo>
                    <a:cubicBezTo>
                      <a:pt x="9452" y="14741"/>
                      <a:pt x="8905" y="14133"/>
                      <a:pt x="8905" y="14133"/>
                    </a:cubicBezTo>
                    <a:cubicBezTo>
                      <a:pt x="8905" y="14133"/>
                      <a:pt x="8879" y="12410"/>
                      <a:pt x="8113" y="8242"/>
                    </a:cubicBezTo>
                    <a:cubicBezTo>
                      <a:pt x="7943" y="6891"/>
                      <a:pt x="8077" y="3122"/>
                      <a:pt x="4488" y="199"/>
                    </a:cubicBezTo>
                    <a:cubicBezTo>
                      <a:pt x="4353" y="88"/>
                      <a:pt x="4188" y="20"/>
                      <a:pt x="40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347;p25">
                <a:extLst>
                  <a:ext uri="{FF2B5EF4-FFF2-40B4-BE49-F238E27FC236}">
                    <a16:creationId xmlns:a16="http://schemas.microsoft.com/office/drawing/2014/main" id="{E21945ED-F03F-3946-9680-70F74FA29AFB}"/>
                  </a:ext>
                </a:extLst>
              </p:cNvPr>
              <p:cNvSpPr/>
              <p:nvPr/>
            </p:nvSpPr>
            <p:spPr>
              <a:xfrm>
                <a:off x="2046150" y="2457750"/>
                <a:ext cx="110600" cy="54150"/>
              </a:xfrm>
              <a:custGeom>
                <a:avLst/>
                <a:gdLst/>
                <a:ahLst/>
                <a:cxnLst/>
                <a:rect l="l" t="t" r="r" b="b"/>
                <a:pathLst>
                  <a:path w="4424" h="2166" extrusionOk="0">
                    <a:moveTo>
                      <a:pt x="4078" y="1"/>
                    </a:moveTo>
                    <a:cubicBezTo>
                      <a:pt x="4007" y="11"/>
                      <a:pt x="3936" y="22"/>
                      <a:pt x="3864" y="33"/>
                    </a:cubicBezTo>
                    <a:cubicBezTo>
                      <a:pt x="2169" y="308"/>
                      <a:pt x="856" y="1013"/>
                      <a:pt x="296" y="1353"/>
                    </a:cubicBezTo>
                    <a:cubicBezTo>
                      <a:pt x="103" y="1470"/>
                      <a:pt x="0" y="1546"/>
                      <a:pt x="0" y="1546"/>
                    </a:cubicBezTo>
                    <a:lnTo>
                      <a:pt x="247" y="2165"/>
                    </a:lnTo>
                    <a:cubicBezTo>
                      <a:pt x="1167" y="1661"/>
                      <a:pt x="3817" y="747"/>
                      <a:pt x="4308" y="573"/>
                    </a:cubicBezTo>
                    <a:cubicBezTo>
                      <a:pt x="4345" y="560"/>
                      <a:pt x="4384" y="549"/>
                      <a:pt x="4423" y="540"/>
                    </a:cubicBezTo>
                    <a:cubicBezTo>
                      <a:pt x="4358" y="437"/>
                      <a:pt x="4251" y="270"/>
                      <a:pt x="407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348;p25">
                <a:extLst>
                  <a:ext uri="{FF2B5EF4-FFF2-40B4-BE49-F238E27FC236}">
                    <a16:creationId xmlns:a16="http://schemas.microsoft.com/office/drawing/2014/main" id="{E2B3C1F7-9079-3B4E-A990-4CA461E65A01}"/>
                  </a:ext>
                </a:extLst>
              </p:cNvPr>
              <p:cNvSpPr/>
              <p:nvPr/>
            </p:nvSpPr>
            <p:spPr>
              <a:xfrm>
                <a:off x="2069925" y="2633600"/>
                <a:ext cx="3500" cy="9950"/>
              </a:xfrm>
              <a:custGeom>
                <a:avLst/>
                <a:gdLst/>
                <a:ahLst/>
                <a:cxnLst/>
                <a:rect l="l" t="t" r="r" b="b"/>
                <a:pathLst>
                  <a:path w="140" h="398" extrusionOk="0">
                    <a:moveTo>
                      <a:pt x="10" y="1"/>
                    </a:moveTo>
                    <a:cubicBezTo>
                      <a:pt x="9" y="1"/>
                      <a:pt x="9" y="1"/>
                      <a:pt x="8" y="1"/>
                    </a:cubicBezTo>
                    <a:cubicBezTo>
                      <a:pt x="4" y="3"/>
                      <a:pt x="1" y="7"/>
                      <a:pt x="2" y="12"/>
                    </a:cubicBezTo>
                    <a:cubicBezTo>
                      <a:pt x="45" y="136"/>
                      <a:pt x="84" y="265"/>
                      <a:pt x="123" y="392"/>
                    </a:cubicBezTo>
                    <a:cubicBezTo>
                      <a:pt x="125" y="395"/>
                      <a:pt x="128" y="398"/>
                      <a:pt x="131" y="398"/>
                    </a:cubicBezTo>
                    <a:lnTo>
                      <a:pt x="134" y="398"/>
                    </a:lnTo>
                    <a:cubicBezTo>
                      <a:pt x="137" y="396"/>
                      <a:pt x="140" y="392"/>
                      <a:pt x="138" y="387"/>
                    </a:cubicBezTo>
                    <a:cubicBezTo>
                      <a:pt x="101" y="260"/>
                      <a:pt x="60" y="131"/>
                      <a:pt x="17" y="7"/>
                    </a:cubicBezTo>
                    <a:cubicBezTo>
                      <a:pt x="17" y="3"/>
                      <a:pt x="13" y="1"/>
                      <a:pt x="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349;p25">
                <a:extLst>
                  <a:ext uri="{FF2B5EF4-FFF2-40B4-BE49-F238E27FC236}">
                    <a16:creationId xmlns:a16="http://schemas.microsoft.com/office/drawing/2014/main" id="{0444CB8D-99E5-9243-AB11-505483E6E9F9}"/>
                  </a:ext>
                </a:extLst>
              </p:cNvPr>
              <p:cNvSpPr/>
              <p:nvPr/>
            </p:nvSpPr>
            <p:spPr>
              <a:xfrm>
                <a:off x="2023950" y="2546150"/>
                <a:ext cx="35775" cy="59550"/>
              </a:xfrm>
              <a:custGeom>
                <a:avLst/>
                <a:gdLst/>
                <a:ahLst/>
                <a:cxnLst/>
                <a:rect l="l" t="t" r="r" b="b"/>
                <a:pathLst>
                  <a:path w="1431" h="2382" extrusionOk="0">
                    <a:moveTo>
                      <a:pt x="10" y="1"/>
                    </a:moveTo>
                    <a:cubicBezTo>
                      <a:pt x="8" y="1"/>
                      <a:pt x="6" y="2"/>
                      <a:pt x="4" y="3"/>
                    </a:cubicBezTo>
                    <a:cubicBezTo>
                      <a:pt x="1" y="6"/>
                      <a:pt x="1" y="12"/>
                      <a:pt x="4" y="15"/>
                    </a:cubicBezTo>
                    <a:cubicBezTo>
                      <a:pt x="11" y="21"/>
                      <a:pt x="717" y="750"/>
                      <a:pt x="1414" y="2377"/>
                    </a:cubicBezTo>
                    <a:cubicBezTo>
                      <a:pt x="1415" y="2380"/>
                      <a:pt x="1418" y="2381"/>
                      <a:pt x="1422" y="2381"/>
                    </a:cubicBezTo>
                    <a:lnTo>
                      <a:pt x="1425" y="2381"/>
                    </a:lnTo>
                    <a:cubicBezTo>
                      <a:pt x="1429" y="2380"/>
                      <a:pt x="1431" y="2374"/>
                      <a:pt x="1429" y="2371"/>
                    </a:cubicBezTo>
                    <a:cubicBezTo>
                      <a:pt x="731" y="741"/>
                      <a:pt x="22" y="11"/>
                      <a:pt x="16" y="3"/>
                    </a:cubicBezTo>
                    <a:cubicBezTo>
                      <a:pt x="14" y="2"/>
                      <a:pt x="12" y="1"/>
                      <a:pt x="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350;p25">
                <a:extLst>
                  <a:ext uri="{FF2B5EF4-FFF2-40B4-BE49-F238E27FC236}">
                    <a16:creationId xmlns:a16="http://schemas.microsoft.com/office/drawing/2014/main" id="{563D89F0-9AA4-B542-B5E4-7F0F4AB576A5}"/>
                  </a:ext>
                </a:extLst>
              </p:cNvPr>
              <p:cNvSpPr/>
              <p:nvPr/>
            </p:nvSpPr>
            <p:spPr>
              <a:xfrm>
                <a:off x="1971350" y="2629275"/>
                <a:ext cx="61800" cy="55325"/>
              </a:xfrm>
              <a:custGeom>
                <a:avLst/>
                <a:gdLst/>
                <a:ahLst/>
                <a:cxnLst/>
                <a:rect l="l" t="t" r="r" b="b"/>
                <a:pathLst>
                  <a:path w="2472" h="2213" extrusionOk="0">
                    <a:moveTo>
                      <a:pt x="2463" y="1"/>
                    </a:moveTo>
                    <a:cubicBezTo>
                      <a:pt x="2461" y="1"/>
                      <a:pt x="2459" y="1"/>
                      <a:pt x="2458" y="3"/>
                    </a:cubicBezTo>
                    <a:cubicBezTo>
                      <a:pt x="1511" y="1006"/>
                      <a:pt x="19" y="2187"/>
                      <a:pt x="5" y="2198"/>
                    </a:cubicBezTo>
                    <a:cubicBezTo>
                      <a:pt x="1" y="2201"/>
                      <a:pt x="1" y="2207"/>
                      <a:pt x="4" y="2210"/>
                    </a:cubicBezTo>
                    <a:cubicBezTo>
                      <a:pt x="5" y="2211"/>
                      <a:pt x="7" y="2213"/>
                      <a:pt x="10" y="2213"/>
                    </a:cubicBezTo>
                    <a:cubicBezTo>
                      <a:pt x="11" y="2213"/>
                      <a:pt x="13" y="2211"/>
                      <a:pt x="14" y="2211"/>
                    </a:cubicBezTo>
                    <a:cubicBezTo>
                      <a:pt x="30" y="2199"/>
                      <a:pt x="1522" y="1018"/>
                      <a:pt x="2468" y="13"/>
                    </a:cubicBezTo>
                    <a:cubicBezTo>
                      <a:pt x="2471" y="10"/>
                      <a:pt x="2471" y="6"/>
                      <a:pt x="2468" y="3"/>
                    </a:cubicBezTo>
                    <a:cubicBezTo>
                      <a:pt x="2467" y="1"/>
                      <a:pt x="2465" y="1"/>
                      <a:pt x="24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351;p25">
                <a:extLst>
                  <a:ext uri="{FF2B5EF4-FFF2-40B4-BE49-F238E27FC236}">
                    <a16:creationId xmlns:a16="http://schemas.microsoft.com/office/drawing/2014/main" id="{8720C596-620B-0149-A9A8-7003F026FB64}"/>
                  </a:ext>
                </a:extLst>
              </p:cNvPr>
              <p:cNvSpPr/>
              <p:nvPr/>
            </p:nvSpPr>
            <p:spPr>
              <a:xfrm>
                <a:off x="2031500" y="2645300"/>
                <a:ext cx="4825" cy="7450"/>
              </a:xfrm>
              <a:custGeom>
                <a:avLst/>
                <a:gdLst/>
                <a:ahLst/>
                <a:cxnLst/>
                <a:rect l="l" t="t" r="r" b="b"/>
                <a:pathLst>
                  <a:path w="193" h="298" extrusionOk="0">
                    <a:moveTo>
                      <a:pt x="184" y="0"/>
                    </a:moveTo>
                    <a:cubicBezTo>
                      <a:pt x="181" y="0"/>
                      <a:pt x="178" y="1"/>
                      <a:pt x="177" y="4"/>
                    </a:cubicBezTo>
                    <a:cubicBezTo>
                      <a:pt x="138" y="71"/>
                      <a:pt x="79" y="165"/>
                      <a:pt x="3" y="286"/>
                    </a:cubicBezTo>
                    <a:cubicBezTo>
                      <a:pt x="0" y="290"/>
                      <a:pt x="2" y="295"/>
                      <a:pt x="6" y="296"/>
                    </a:cubicBezTo>
                    <a:cubicBezTo>
                      <a:pt x="8" y="298"/>
                      <a:pt x="8" y="298"/>
                      <a:pt x="9" y="298"/>
                    </a:cubicBezTo>
                    <a:cubicBezTo>
                      <a:pt x="12" y="298"/>
                      <a:pt x="15" y="296"/>
                      <a:pt x="17" y="295"/>
                    </a:cubicBezTo>
                    <a:cubicBezTo>
                      <a:pt x="93" y="174"/>
                      <a:pt x="150" y="78"/>
                      <a:pt x="191" y="12"/>
                    </a:cubicBezTo>
                    <a:cubicBezTo>
                      <a:pt x="193" y="9"/>
                      <a:pt x="191" y="4"/>
                      <a:pt x="188" y="1"/>
                    </a:cubicBezTo>
                    <a:cubicBezTo>
                      <a:pt x="187" y="1"/>
                      <a:pt x="185" y="0"/>
                      <a:pt x="1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352;p25">
                <a:extLst>
                  <a:ext uri="{FF2B5EF4-FFF2-40B4-BE49-F238E27FC236}">
                    <a16:creationId xmlns:a16="http://schemas.microsoft.com/office/drawing/2014/main" id="{26C3D0F3-F131-0047-9E95-A7D66261253F}"/>
                  </a:ext>
                </a:extLst>
              </p:cNvPr>
              <p:cNvSpPr/>
              <p:nvPr/>
            </p:nvSpPr>
            <p:spPr>
              <a:xfrm>
                <a:off x="1990375" y="2666775"/>
                <a:ext cx="32425" cy="49725"/>
              </a:xfrm>
              <a:custGeom>
                <a:avLst/>
                <a:gdLst/>
                <a:ahLst/>
                <a:cxnLst/>
                <a:rect l="l" t="t" r="r" b="b"/>
                <a:pathLst>
                  <a:path w="1297" h="1989" extrusionOk="0">
                    <a:moveTo>
                      <a:pt x="1287" y="0"/>
                    </a:moveTo>
                    <a:cubicBezTo>
                      <a:pt x="1285" y="0"/>
                      <a:pt x="1283" y="1"/>
                      <a:pt x="1282" y="4"/>
                    </a:cubicBezTo>
                    <a:cubicBezTo>
                      <a:pt x="736" y="854"/>
                      <a:pt x="9" y="1964"/>
                      <a:pt x="3" y="1975"/>
                    </a:cubicBezTo>
                    <a:cubicBezTo>
                      <a:pt x="0" y="1979"/>
                      <a:pt x="2" y="1984"/>
                      <a:pt x="5" y="1987"/>
                    </a:cubicBezTo>
                    <a:cubicBezTo>
                      <a:pt x="6" y="1987"/>
                      <a:pt x="8" y="1988"/>
                      <a:pt x="9" y="1988"/>
                    </a:cubicBezTo>
                    <a:lnTo>
                      <a:pt x="9" y="1987"/>
                    </a:lnTo>
                    <a:cubicBezTo>
                      <a:pt x="12" y="1987"/>
                      <a:pt x="14" y="1987"/>
                      <a:pt x="15" y="1984"/>
                    </a:cubicBezTo>
                    <a:cubicBezTo>
                      <a:pt x="23" y="1973"/>
                      <a:pt x="750" y="861"/>
                      <a:pt x="1295" y="12"/>
                    </a:cubicBezTo>
                    <a:cubicBezTo>
                      <a:pt x="1297" y="9"/>
                      <a:pt x="1295" y="4"/>
                      <a:pt x="1292" y="1"/>
                    </a:cubicBezTo>
                    <a:cubicBezTo>
                      <a:pt x="1291" y="0"/>
                      <a:pt x="1289" y="0"/>
                      <a:pt x="12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353;p25">
                <a:extLst>
                  <a:ext uri="{FF2B5EF4-FFF2-40B4-BE49-F238E27FC236}">
                    <a16:creationId xmlns:a16="http://schemas.microsoft.com/office/drawing/2014/main" id="{556C3DB8-7BB5-5E47-8116-E0E1DBFD28A8}"/>
                  </a:ext>
                </a:extLst>
              </p:cNvPr>
              <p:cNvSpPr/>
              <p:nvPr/>
            </p:nvSpPr>
            <p:spPr>
              <a:xfrm>
                <a:off x="1945450" y="2683000"/>
                <a:ext cx="14600" cy="20275"/>
              </a:xfrm>
              <a:custGeom>
                <a:avLst/>
                <a:gdLst/>
                <a:ahLst/>
                <a:cxnLst/>
                <a:rect l="l" t="t" r="r" b="b"/>
                <a:pathLst>
                  <a:path w="584" h="811" extrusionOk="0">
                    <a:moveTo>
                      <a:pt x="104" y="0"/>
                    </a:moveTo>
                    <a:cubicBezTo>
                      <a:pt x="104" y="0"/>
                      <a:pt x="1" y="380"/>
                      <a:pt x="289" y="811"/>
                    </a:cubicBezTo>
                    <a:lnTo>
                      <a:pt x="317" y="755"/>
                    </a:lnTo>
                    <a:cubicBezTo>
                      <a:pt x="440" y="512"/>
                      <a:pt x="534" y="323"/>
                      <a:pt x="584" y="220"/>
                    </a:cubicBezTo>
                    <a:cubicBezTo>
                      <a:pt x="407" y="105"/>
                      <a:pt x="237" y="23"/>
                      <a:pt x="104" y="0"/>
                    </a:cubicBezTo>
                    <a:close/>
                  </a:path>
                </a:pathLst>
              </a:custGeom>
              <a:solidFill>
                <a:srgbClr val="BC7A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354;p25">
                <a:extLst>
                  <a:ext uri="{FF2B5EF4-FFF2-40B4-BE49-F238E27FC236}">
                    <a16:creationId xmlns:a16="http://schemas.microsoft.com/office/drawing/2014/main" id="{F9DDC26A-B2B0-064C-8621-E9CEC7AC02B0}"/>
                  </a:ext>
                </a:extLst>
              </p:cNvPr>
              <p:cNvSpPr/>
              <p:nvPr/>
            </p:nvSpPr>
            <p:spPr>
              <a:xfrm>
                <a:off x="2001425" y="2747100"/>
                <a:ext cx="18850" cy="20775"/>
              </a:xfrm>
              <a:custGeom>
                <a:avLst/>
                <a:gdLst/>
                <a:ahLst/>
                <a:cxnLst/>
                <a:rect l="l" t="t" r="r" b="b"/>
                <a:pathLst>
                  <a:path w="754" h="831" extrusionOk="0">
                    <a:moveTo>
                      <a:pt x="367" y="1"/>
                    </a:moveTo>
                    <a:cubicBezTo>
                      <a:pt x="255" y="169"/>
                      <a:pt x="131" y="338"/>
                      <a:pt x="0" y="508"/>
                    </a:cubicBezTo>
                    <a:cubicBezTo>
                      <a:pt x="313" y="819"/>
                      <a:pt x="691" y="831"/>
                      <a:pt x="746" y="831"/>
                    </a:cubicBezTo>
                    <a:cubicBezTo>
                      <a:pt x="751" y="831"/>
                      <a:pt x="753" y="831"/>
                      <a:pt x="753" y="831"/>
                    </a:cubicBezTo>
                    <a:cubicBezTo>
                      <a:pt x="753" y="831"/>
                      <a:pt x="641" y="422"/>
                      <a:pt x="367" y="1"/>
                    </a:cubicBezTo>
                    <a:close/>
                  </a:path>
                </a:pathLst>
              </a:custGeom>
              <a:solidFill>
                <a:srgbClr val="BC7A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355;p25">
                <a:extLst>
                  <a:ext uri="{FF2B5EF4-FFF2-40B4-BE49-F238E27FC236}">
                    <a16:creationId xmlns:a16="http://schemas.microsoft.com/office/drawing/2014/main" id="{33860C2C-91CD-9846-B5A9-E8A68F8E6231}"/>
                  </a:ext>
                </a:extLst>
              </p:cNvPr>
              <p:cNvSpPr/>
              <p:nvPr/>
            </p:nvSpPr>
            <p:spPr>
              <a:xfrm>
                <a:off x="2119750" y="2570075"/>
                <a:ext cx="127125" cy="102800"/>
              </a:xfrm>
              <a:custGeom>
                <a:avLst/>
                <a:gdLst/>
                <a:ahLst/>
                <a:cxnLst/>
                <a:rect l="l" t="t" r="r" b="b"/>
                <a:pathLst>
                  <a:path w="5085" h="4112" extrusionOk="0">
                    <a:moveTo>
                      <a:pt x="5075" y="0"/>
                    </a:moveTo>
                    <a:cubicBezTo>
                      <a:pt x="5072" y="0"/>
                      <a:pt x="5070" y="2"/>
                      <a:pt x="5068" y="5"/>
                    </a:cubicBezTo>
                    <a:cubicBezTo>
                      <a:pt x="4503" y="973"/>
                      <a:pt x="3156" y="2033"/>
                      <a:pt x="2128" y="2753"/>
                    </a:cubicBezTo>
                    <a:cubicBezTo>
                      <a:pt x="1011" y="3533"/>
                      <a:pt x="16" y="4092"/>
                      <a:pt x="7" y="4096"/>
                    </a:cubicBezTo>
                    <a:cubicBezTo>
                      <a:pt x="2" y="4099"/>
                      <a:pt x="1" y="4104"/>
                      <a:pt x="4" y="4108"/>
                    </a:cubicBezTo>
                    <a:cubicBezTo>
                      <a:pt x="5" y="4110"/>
                      <a:pt x="7" y="4111"/>
                      <a:pt x="10" y="4111"/>
                    </a:cubicBezTo>
                    <a:lnTo>
                      <a:pt x="15" y="4111"/>
                    </a:lnTo>
                    <a:cubicBezTo>
                      <a:pt x="24" y="4105"/>
                      <a:pt x="1019" y="3546"/>
                      <a:pt x="2135" y="2766"/>
                    </a:cubicBezTo>
                    <a:cubicBezTo>
                      <a:pt x="3167" y="2045"/>
                      <a:pt x="4515" y="982"/>
                      <a:pt x="5081" y="12"/>
                    </a:cubicBezTo>
                    <a:cubicBezTo>
                      <a:pt x="5084" y="9"/>
                      <a:pt x="5083" y="3"/>
                      <a:pt x="5078" y="2"/>
                    </a:cubicBezTo>
                    <a:cubicBezTo>
                      <a:pt x="5077" y="1"/>
                      <a:pt x="5076" y="0"/>
                      <a:pt x="50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356;p25">
                <a:extLst>
                  <a:ext uri="{FF2B5EF4-FFF2-40B4-BE49-F238E27FC236}">
                    <a16:creationId xmlns:a16="http://schemas.microsoft.com/office/drawing/2014/main" id="{E726D4B8-E702-C14B-B1B3-1CD0C5DBA9F9}"/>
                  </a:ext>
                </a:extLst>
              </p:cNvPr>
              <p:cNvSpPr/>
              <p:nvPr/>
            </p:nvSpPr>
            <p:spPr>
              <a:xfrm>
                <a:off x="2170250" y="2580925"/>
                <a:ext cx="78275" cy="126325"/>
              </a:xfrm>
              <a:custGeom>
                <a:avLst/>
                <a:gdLst/>
                <a:ahLst/>
                <a:cxnLst/>
                <a:rect l="l" t="t" r="r" b="b"/>
                <a:pathLst>
                  <a:path w="3131" h="5053" extrusionOk="0">
                    <a:moveTo>
                      <a:pt x="3122" y="1"/>
                    </a:moveTo>
                    <a:cubicBezTo>
                      <a:pt x="3119" y="1"/>
                      <a:pt x="3115" y="2"/>
                      <a:pt x="3114" y="6"/>
                    </a:cubicBezTo>
                    <a:cubicBezTo>
                      <a:pt x="3101" y="36"/>
                      <a:pt x="1754" y="3118"/>
                      <a:pt x="3" y="5041"/>
                    </a:cubicBezTo>
                    <a:cubicBezTo>
                      <a:pt x="0" y="5044"/>
                      <a:pt x="0" y="5048"/>
                      <a:pt x="3" y="5051"/>
                    </a:cubicBezTo>
                    <a:cubicBezTo>
                      <a:pt x="5" y="5053"/>
                      <a:pt x="6" y="5053"/>
                      <a:pt x="9" y="5053"/>
                    </a:cubicBezTo>
                    <a:cubicBezTo>
                      <a:pt x="11" y="5053"/>
                      <a:pt x="12" y="5053"/>
                      <a:pt x="14" y="5051"/>
                    </a:cubicBezTo>
                    <a:cubicBezTo>
                      <a:pt x="1768" y="3126"/>
                      <a:pt x="3116" y="42"/>
                      <a:pt x="3129" y="12"/>
                    </a:cubicBezTo>
                    <a:cubicBezTo>
                      <a:pt x="3131" y="7"/>
                      <a:pt x="3129" y="3"/>
                      <a:pt x="3125" y="1"/>
                    </a:cubicBezTo>
                    <a:cubicBezTo>
                      <a:pt x="3124" y="1"/>
                      <a:pt x="3123" y="1"/>
                      <a:pt x="31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357;p25">
                <a:extLst>
                  <a:ext uri="{FF2B5EF4-FFF2-40B4-BE49-F238E27FC236}">
                    <a16:creationId xmlns:a16="http://schemas.microsoft.com/office/drawing/2014/main" id="{C28AEB97-F610-2542-B79C-DFF283C54B75}"/>
                  </a:ext>
                </a:extLst>
              </p:cNvPr>
              <p:cNvSpPr/>
              <p:nvPr/>
            </p:nvSpPr>
            <p:spPr>
              <a:xfrm>
                <a:off x="2142700" y="2481025"/>
                <a:ext cx="115225" cy="390600"/>
              </a:xfrm>
              <a:custGeom>
                <a:avLst/>
                <a:gdLst/>
                <a:ahLst/>
                <a:cxnLst/>
                <a:rect l="l" t="t" r="r" b="b"/>
                <a:pathLst>
                  <a:path w="4609" h="15624" extrusionOk="0">
                    <a:moveTo>
                      <a:pt x="9" y="1"/>
                    </a:moveTo>
                    <a:cubicBezTo>
                      <a:pt x="8" y="1"/>
                      <a:pt x="7" y="1"/>
                      <a:pt x="5" y="1"/>
                    </a:cubicBezTo>
                    <a:cubicBezTo>
                      <a:pt x="2" y="4"/>
                      <a:pt x="1" y="9"/>
                      <a:pt x="4" y="13"/>
                    </a:cubicBezTo>
                    <a:cubicBezTo>
                      <a:pt x="24" y="47"/>
                      <a:pt x="2102" y="3497"/>
                      <a:pt x="3291" y="6521"/>
                    </a:cubicBezTo>
                    <a:cubicBezTo>
                      <a:pt x="3679" y="7507"/>
                      <a:pt x="3922" y="8223"/>
                      <a:pt x="4036" y="8709"/>
                    </a:cubicBezTo>
                    <a:cubicBezTo>
                      <a:pt x="4133" y="9129"/>
                      <a:pt x="4134" y="9386"/>
                      <a:pt x="4041" y="9499"/>
                    </a:cubicBezTo>
                    <a:cubicBezTo>
                      <a:pt x="3995" y="9553"/>
                      <a:pt x="3930" y="9573"/>
                      <a:pt x="3847" y="9573"/>
                    </a:cubicBezTo>
                    <a:cubicBezTo>
                      <a:pt x="3788" y="9573"/>
                      <a:pt x="3720" y="9563"/>
                      <a:pt x="3644" y="9547"/>
                    </a:cubicBezTo>
                    <a:cubicBezTo>
                      <a:pt x="3641" y="9547"/>
                      <a:pt x="3639" y="9547"/>
                      <a:pt x="3636" y="9550"/>
                    </a:cubicBezTo>
                    <a:cubicBezTo>
                      <a:pt x="3635" y="9553"/>
                      <a:pt x="3635" y="9555"/>
                      <a:pt x="3635" y="9558"/>
                    </a:cubicBezTo>
                    <a:cubicBezTo>
                      <a:pt x="3951" y="10429"/>
                      <a:pt x="4556" y="13391"/>
                      <a:pt x="4593" y="15616"/>
                    </a:cubicBezTo>
                    <a:cubicBezTo>
                      <a:pt x="4593" y="15621"/>
                      <a:pt x="4596" y="15624"/>
                      <a:pt x="4601" y="15624"/>
                    </a:cubicBezTo>
                    <a:cubicBezTo>
                      <a:pt x="4606" y="15624"/>
                      <a:pt x="4609" y="15621"/>
                      <a:pt x="4609" y="15616"/>
                    </a:cubicBezTo>
                    <a:cubicBezTo>
                      <a:pt x="4571" y="13400"/>
                      <a:pt x="3972" y="10454"/>
                      <a:pt x="3654" y="9565"/>
                    </a:cubicBezTo>
                    <a:lnTo>
                      <a:pt x="3654" y="9565"/>
                    </a:lnTo>
                    <a:cubicBezTo>
                      <a:pt x="3718" y="9578"/>
                      <a:pt x="3784" y="9589"/>
                      <a:pt x="3846" y="9589"/>
                    </a:cubicBezTo>
                    <a:cubicBezTo>
                      <a:pt x="3928" y="9589"/>
                      <a:pt x="4003" y="9570"/>
                      <a:pt x="4053" y="9509"/>
                    </a:cubicBezTo>
                    <a:cubicBezTo>
                      <a:pt x="4259" y="9265"/>
                      <a:pt x="4035" y="8369"/>
                      <a:pt x="3304" y="6515"/>
                    </a:cubicBezTo>
                    <a:cubicBezTo>
                      <a:pt x="2115" y="3490"/>
                      <a:pt x="37" y="39"/>
                      <a:pt x="18" y="4"/>
                    </a:cubicBezTo>
                    <a:cubicBezTo>
                      <a:pt x="15" y="2"/>
                      <a:pt x="12" y="1"/>
                      <a:pt x="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358;p25">
                <a:extLst>
                  <a:ext uri="{FF2B5EF4-FFF2-40B4-BE49-F238E27FC236}">
                    <a16:creationId xmlns:a16="http://schemas.microsoft.com/office/drawing/2014/main" id="{03243108-0FBE-5645-9C22-FD06926E10A8}"/>
                  </a:ext>
                </a:extLst>
              </p:cNvPr>
              <p:cNvSpPr/>
              <p:nvPr/>
            </p:nvSpPr>
            <p:spPr>
              <a:xfrm>
                <a:off x="2083625" y="2822250"/>
                <a:ext cx="33625" cy="62450"/>
              </a:xfrm>
              <a:custGeom>
                <a:avLst/>
                <a:gdLst/>
                <a:ahLst/>
                <a:cxnLst/>
                <a:rect l="l" t="t" r="r" b="b"/>
                <a:pathLst>
                  <a:path w="1345" h="2498" extrusionOk="0">
                    <a:moveTo>
                      <a:pt x="1188" y="1"/>
                    </a:moveTo>
                    <a:cubicBezTo>
                      <a:pt x="1187" y="1"/>
                      <a:pt x="1186" y="1"/>
                      <a:pt x="1185" y="1"/>
                    </a:cubicBezTo>
                    <a:cubicBezTo>
                      <a:pt x="1181" y="1"/>
                      <a:pt x="1178" y="6"/>
                      <a:pt x="1179" y="10"/>
                    </a:cubicBezTo>
                    <a:cubicBezTo>
                      <a:pt x="1181" y="18"/>
                      <a:pt x="1328" y="765"/>
                      <a:pt x="679" y="1445"/>
                    </a:cubicBezTo>
                    <a:cubicBezTo>
                      <a:pt x="63" y="2093"/>
                      <a:pt x="2" y="2485"/>
                      <a:pt x="1" y="2488"/>
                    </a:cubicBezTo>
                    <a:cubicBezTo>
                      <a:pt x="1" y="2493"/>
                      <a:pt x="4" y="2498"/>
                      <a:pt x="8" y="2498"/>
                    </a:cubicBezTo>
                    <a:cubicBezTo>
                      <a:pt x="13" y="2498"/>
                      <a:pt x="16" y="2495"/>
                      <a:pt x="18" y="2492"/>
                    </a:cubicBezTo>
                    <a:cubicBezTo>
                      <a:pt x="18" y="2487"/>
                      <a:pt x="80" y="2101"/>
                      <a:pt x="692" y="1455"/>
                    </a:cubicBezTo>
                    <a:cubicBezTo>
                      <a:pt x="1344" y="769"/>
                      <a:pt x="1196" y="15"/>
                      <a:pt x="1194" y="7"/>
                    </a:cubicBezTo>
                    <a:cubicBezTo>
                      <a:pt x="1193" y="4"/>
                      <a:pt x="1191" y="1"/>
                      <a:pt x="11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359;p25">
                <a:extLst>
                  <a:ext uri="{FF2B5EF4-FFF2-40B4-BE49-F238E27FC236}">
                    <a16:creationId xmlns:a16="http://schemas.microsoft.com/office/drawing/2014/main" id="{82E5DADC-9C7E-6A45-AF4F-269F48E94EB0}"/>
                  </a:ext>
                </a:extLst>
              </p:cNvPr>
              <p:cNvSpPr/>
              <p:nvPr/>
            </p:nvSpPr>
            <p:spPr>
              <a:xfrm>
                <a:off x="2097000" y="2876950"/>
                <a:ext cx="218000" cy="24150"/>
              </a:xfrm>
              <a:custGeom>
                <a:avLst/>
                <a:gdLst/>
                <a:ahLst/>
                <a:cxnLst/>
                <a:rect l="l" t="t" r="r" b="b"/>
                <a:pathLst>
                  <a:path w="8720" h="966" extrusionOk="0">
                    <a:moveTo>
                      <a:pt x="8477" y="1"/>
                    </a:moveTo>
                    <a:cubicBezTo>
                      <a:pt x="8445" y="26"/>
                      <a:pt x="8415" y="44"/>
                      <a:pt x="8389" y="54"/>
                    </a:cubicBezTo>
                    <a:cubicBezTo>
                      <a:pt x="8329" y="77"/>
                      <a:pt x="8233" y="84"/>
                      <a:pt x="8114" y="84"/>
                    </a:cubicBezTo>
                    <a:cubicBezTo>
                      <a:pt x="7974" y="84"/>
                      <a:pt x="7801" y="75"/>
                      <a:pt x="7614" y="75"/>
                    </a:cubicBezTo>
                    <a:cubicBezTo>
                      <a:pt x="7535" y="75"/>
                      <a:pt x="7453" y="76"/>
                      <a:pt x="7370" y="81"/>
                    </a:cubicBezTo>
                    <a:cubicBezTo>
                      <a:pt x="7268" y="87"/>
                      <a:pt x="7165" y="98"/>
                      <a:pt x="7062" y="114"/>
                    </a:cubicBezTo>
                    <a:cubicBezTo>
                      <a:pt x="6509" y="205"/>
                      <a:pt x="6593" y="547"/>
                      <a:pt x="5723" y="549"/>
                    </a:cubicBezTo>
                    <a:cubicBezTo>
                      <a:pt x="5720" y="549"/>
                      <a:pt x="5716" y="549"/>
                      <a:pt x="5712" y="549"/>
                    </a:cubicBezTo>
                    <a:cubicBezTo>
                      <a:pt x="4845" y="549"/>
                      <a:pt x="3968" y="188"/>
                      <a:pt x="3968" y="188"/>
                    </a:cubicBezTo>
                    <a:cubicBezTo>
                      <a:pt x="3968" y="188"/>
                      <a:pt x="3884" y="561"/>
                      <a:pt x="2971" y="594"/>
                    </a:cubicBezTo>
                    <a:cubicBezTo>
                      <a:pt x="2946" y="595"/>
                      <a:pt x="2922" y="596"/>
                      <a:pt x="2898" y="596"/>
                    </a:cubicBezTo>
                    <a:cubicBezTo>
                      <a:pt x="2169" y="596"/>
                      <a:pt x="2349" y="139"/>
                      <a:pt x="1741" y="139"/>
                    </a:cubicBezTo>
                    <a:cubicBezTo>
                      <a:pt x="1725" y="139"/>
                      <a:pt x="1707" y="139"/>
                      <a:pt x="1689" y="140"/>
                    </a:cubicBezTo>
                    <a:cubicBezTo>
                      <a:pt x="1626" y="143"/>
                      <a:pt x="1555" y="149"/>
                      <a:pt x="1474" y="161"/>
                    </a:cubicBezTo>
                    <a:cubicBezTo>
                      <a:pt x="1465" y="163"/>
                      <a:pt x="1458" y="164"/>
                      <a:pt x="1449" y="166"/>
                    </a:cubicBezTo>
                    <a:cubicBezTo>
                      <a:pt x="784" y="278"/>
                      <a:pt x="255" y="714"/>
                      <a:pt x="1" y="965"/>
                    </a:cubicBezTo>
                    <a:cubicBezTo>
                      <a:pt x="1" y="965"/>
                      <a:pt x="567" y="911"/>
                      <a:pt x="1453" y="844"/>
                    </a:cubicBezTo>
                    <a:cubicBezTo>
                      <a:pt x="1535" y="838"/>
                      <a:pt x="1618" y="831"/>
                      <a:pt x="1706" y="825"/>
                    </a:cubicBezTo>
                    <a:cubicBezTo>
                      <a:pt x="3185" y="716"/>
                      <a:pt x="5391" y="581"/>
                      <a:pt x="7364" y="575"/>
                    </a:cubicBezTo>
                    <a:lnTo>
                      <a:pt x="7614" y="575"/>
                    </a:lnTo>
                    <a:cubicBezTo>
                      <a:pt x="7995" y="575"/>
                      <a:pt x="8366" y="581"/>
                      <a:pt x="8719" y="594"/>
                    </a:cubicBezTo>
                    <a:cubicBezTo>
                      <a:pt x="8657" y="304"/>
                      <a:pt x="8534" y="90"/>
                      <a:pt x="847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360;p25">
                <a:extLst>
                  <a:ext uri="{FF2B5EF4-FFF2-40B4-BE49-F238E27FC236}">
                    <a16:creationId xmlns:a16="http://schemas.microsoft.com/office/drawing/2014/main" id="{C82C4303-A4DB-CA43-8106-3CD72EF30066}"/>
                  </a:ext>
                </a:extLst>
              </p:cNvPr>
              <p:cNvSpPr/>
              <p:nvPr/>
            </p:nvSpPr>
            <p:spPr>
              <a:xfrm>
                <a:off x="2133200" y="2880425"/>
                <a:ext cx="7825" cy="17650"/>
              </a:xfrm>
              <a:custGeom>
                <a:avLst/>
                <a:gdLst/>
                <a:ahLst/>
                <a:cxnLst/>
                <a:rect l="l" t="t" r="r" b="b"/>
                <a:pathLst>
                  <a:path w="313" h="706" extrusionOk="0">
                    <a:moveTo>
                      <a:pt x="241" y="1"/>
                    </a:moveTo>
                    <a:cubicBezTo>
                      <a:pt x="178" y="2"/>
                      <a:pt x="107" y="10"/>
                      <a:pt x="26" y="22"/>
                    </a:cubicBezTo>
                    <a:cubicBezTo>
                      <a:pt x="17" y="24"/>
                      <a:pt x="10" y="25"/>
                      <a:pt x="1" y="27"/>
                    </a:cubicBezTo>
                    <a:cubicBezTo>
                      <a:pt x="37" y="190"/>
                      <a:pt x="81" y="480"/>
                      <a:pt x="5" y="705"/>
                    </a:cubicBezTo>
                    <a:cubicBezTo>
                      <a:pt x="87" y="698"/>
                      <a:pt x="170" y="692"/>
                      <a:pt x="258" y="686"/>
                    </a:cubicBezTo>
                    <a:cubicBezTo>
                      <a:pt x="313" y="440"/>
                      <a:pt x="276" y="171"/>
                      <a:pt x="2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361;p25">
                <a:extLst>
                  <a:ext uri="{FF2B5EF4-FFF2-40B4-BE49-F238E27FC236}">
                    <a16:creationId xmlns:a16="http://schemas.microsoft.com/office/drawing/2014/main" id="{41E3B532-198D-694D-8A04-E24F54C47493}"/>
                  </a:ext>
                </a:extLst>
              </p:cNvPr>
              <p:cNvSpPr/>
              <p:nvPr/>
            </p:nvSpPr>
            <p:spPr>
              <a:xfrm>
                <a:off x="2281075" y="2878800"/>
                <a:ext cx="7325" cy="12525"/>
              </a:xfrm>
              <a:custGeom>
                <a:avLst/>
                <a:gdLst/>
                <a:ahLst/>
                <a:cxnLst/>
                <a:rect l="l" t="t" r="r" b="b"/>
                <a:pathLst>
                  <a:path w="293" h="501" extrusionOk="0">
                    <a:moveTo>
                      <a:pt x="251" y="1"/>
                    </a:moveTo>
                    <a:cubicBezTo>
                      <a:pt x="172" y="1"/>
                      <a:pt x="90" y="2"/>
                      <a:pt x="7" y="7"/>
                    </a:cubicBezTo>
                    <a:cubicBezTo>
                      <a:pt x="38" y="139"/>
                      <a:pt x="57" y="317"/>
                      <a:pt x="1" y="501"/>
                    </a:cubicBezTo>
                    <a:lnTo>
                      <a:pt x="251" y="501"/>
                    </a:lnTo>
                    <a:cubicBezTo>
                      <a:pt x="293" y="316"/>
                      <a:pt x="279" y="142"/>
                      <a:pt x="2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362;p25">
                <a:extLst>
                  <a:ext uri="{FF2B5EF4-FFF2-40B4-BE49-F238E27FC236}">
                    <a16:creationId xmlns:a16="http://schemas.microsoft.com/office/drawing/2014/main" id="{B1D3BFA4-6CE5-AA4E-B670-9193F46DD0AD}"/>
                  </a:ext>
                </a:extLst>
              </p:cNvPr>
              <p:cNvSpPr/>
              <p:nvPr/>
            </p:nvSpPr>
            <p:spPr>
              <a:xfrm>
                <a:off x="2070800" y="2905325"/>
                <a:ext cx="22250" cy="101450"/>
              </a:xfrm>
              <a:custGeom>
                <a:avLst/>
                <a:gdLst/>
                <a:ahLst/>
                <a:cxnLst/>
                <a:rect l="l" t="t" r="r" b="b"/>
                <a:pathLst>
                  <a:path w="890" h="4058" extrusionOk="0">
                    <a:moveTo>
                      <a:pt x="881" y="1"/>
                    </a:moveTo>
                    <a:cubicBezTo>
                      <a:pt x="879" y="1"/>
                      <a:pt x="877" y="1"/>
                      <a:pt x="876" y="2"/>
                    </a:cubicBezTo>
                    <a:cubicBezTo>
                      <a:pt x="870" y="6"/>
                      <a:pt x="337" y="395"/>
                      <a:pt x="176" y="1483"/>
                    </a:cubicBezTo>
                    <a:cubicBezTo>
                      <a:pt x="176" y="1486"/>
                      <a:pt x="178" y="1488"/>
                      <a:pt x="179" y="1489"/>
                    </a:cubicBezTo>
                    <a:cubicBezTo>
                      <a:pt x="181" y="1492"/>
                      <a:pt x="182" y="1492"/>
                      <a:pt x="185" y="1492"/>
                    </a:cubicBezTo>
                    <a:lnTo>
                      <a:pt x="531" y="1481"/>
                    </a:lnTo>
                    <a:lnTo>
                      <a:pt x="531" y="1481"/>
                    </a:lnTo>
                    <a:cubicBezTo>
                      <a:pt x="488" y="1634"/>
                      <a:pt x="0" y="3395"/>
                      <a:pt x="44" y="4050"/>
                    </a:cubicBezTo>
                    <a:cubicBezTo>
                      <a:pt x="44" y="4055"/>
                      <a:pt x="49" y="4058"/>
                      <a:pt x="52" y="4058"/>
                    </a:cubicBezTo>
                    <a:lnTo>
                      <a:pt x="53" y="4058"/>
                    </a:lnTo>
                    <a:cubicBezTo>
                      <a:pt x="58" y="4058"/>
                      <a:pt x="61" y="4055"/>
                      <a:pt x="61" y="4050"/>
                    </a:cubicBezTo>
                    <a:cubicBezTo>
                      <a:pt x="14" y="3370"/>
                      <a:pt x="544" y="1495"/>
                      <a:pt x="549" y="1475"/>
                    </a:cubicBezTo>
                    <a:cubicBezTo>
                      <a:pt x="550" y="1472"/>
                      <a:pt x="549" y="1471"/>
                      <a:pt x="547" y="1468"/>
                    </a:cubicBezTo>
                    <a:cubicBezTo>
                      <a:pt x="546" y="1466"/>
                      <a:pt x="544" y="1465"/>
                      <a:pt x="541" y="1465"/>
                    </a:cubicBezTo>
                    <a:lnTo>
                      <a:pt x="194" y="1477"/>
                    </a:lnTo>
                    <a:cubicBezTo>
                      <a:pt x="353" y="403"/>
                      <a:pt x="880" y="18"/>
                      <a:pt x="885" y="15"/>
                    </a:cubicBezTo>
                    <a:cubicBezTo>
                      <a:pt x="888" y="12"/>
                      <a:pt x="890" y="8"/>
                      <a:pt x="887" y="3"/>
                    </a:cubicBezTo>
                    <a:cubicBezTo>
                      <a:pt x="886" y="1"/>
                      <a:pt x="883" y="1"/>
                      <a:pt x="8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363;p25">
                <a:extLst>
                  <a:ext uri="{FF2B5EF4-FFF2-40B4-BE49-F238E27FC236}">
                    <a16:creationId xmlns:a16="http://schemas.microsoft.com/office/drawing/2014/main" id="{155D001F-F804-8B49-A0EB-D2D932BC2E28}"/>
                  </a:ext>
                </a:extLst>
              </p:cNvPr>
              <p:cNvSpPr/>
              <p:nvPr/>
            </p:nvSpPr>
            <p:spPr>
              <a:xfrm>
                <a:off x="2094350" y="2911975"/>
                <a:ext cx="14825" cy="67475"/>
              </a:xfrm>
              <a:custGeom>
                <a:avLst/>
                <a:gdLst/>
                <a:ahLst/>
                <a:cxnLst/>
                <a:rect l="l" t="t" r="r" b="b"/>
                <a:pathLst>
                  <a:path w="593" h="2699" extrusionOk="0">
                    <a:moveTo>
                      <a:pt x="11" y="0"/>
                    </a:moveTo>
                    <a:cubicBezTo>
                      <a:pt x="11" y="0"/>
                      <a:pt x="10" y="0"/>
                      <a:pt x="10" y="1"/>
                    </a:cubicBezTo>
                    <a:cubicBezTo>
                      <a:pt x="5" y="1"/>
                      <a:pt x="1" y="4"/>
                      <a:pt x="2" y="8"/>
                    </a:cubicBezTo>
                    <a:cubicBezTo>
                      <a:pt x="4" y="25"/>
                      <a:pt x="128" y="1717"/>
                      <a:pt x="578" y="2694"/>
                    </a:cubicBezTo>
                    <a:cubicBezTo>
                      <a:pt x="579" y="2695"/>
                      <a:pt x="582" y="2698"/>
                      <a:pt x="585" y="2698"/>
                    </a:cubicBezTo>
                    <a:cubicBezTo>
                      <a:pt x="585" y="2698"/>
                      <a:pt x="587" y="2698"/>
                      <a:pt x="588" y="2697"/>
                    </a:cubicBezTo>
                    <a:cubicBezTo>
                      <a:pt x="591" y="2695"/>
                      <a:pt x="593" y="2691"/>
                      <a:pt x="591" y="2686"/>
                    </a:cubicBezTo>
                    <a:cubicBezTo>
                      <a:pt x="143" y="1712"/>
                      <a:pt x="19" y="25"/>
                      <a:pt x="17" y="7"/>
                    </a:cubicBezTo>
                    <a:cubicBezTo>
                      <a:pt x="17" y="4"/>
                      <a:pt x="15" y="0"/>
                      <a:pt x="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364;p25">
                <a:extLst>
                  <a:ext uri="{FF2B5EF4-FFF2-40B4-BE49-F238E27FC236}">
                    <a16:creationId xmlns:a16="http://schemas.microsoft.com/office/drawing/2014/main" id="{680DCA39-41FD-7E4E-A971-A548DCE579F5}"/>
                  </a:ext>
                </a:extLst>
              </p:cNvPr>
              <p:cNvSpPr/>
              <p:nvPr/>
            </p:nvSpPr>
            <p:spPr>
              <a:xfrm>
                <a:off x="1883475" y="3041350"/>
                <a:ext cx="295075" cy="6750"/>
              </a:xfrm>
              <a:custGeom>
                <a:avLst/>
                <a:gdLst/>
                <a:ahLst/>
                <a:cxnLst/>
                <a:rect l="l" t="t" r="r" b="b"/>
                <a:pathLst>
                  <a:path w="11803" h="270" extrusionOk="0">
                    <a:moveTo>
                      <a:pt x="11106" y="1"/>
                    </a:moveTo>
                    <a:cubicBezTo>
                      <a:pt x="10640" y="1"/>
                      <a:pt x="10162" y="3"/>
                      <a:pt x="9678" y="7"/>
                    </a:cubicBezTo>
                    <a:cubicBezTo>
                      <a:pt x="5133" y="45"/>
                      <a:pt x="67" y="250"/>
                      <a:pt x="8" y="253"/>
                    </a:cubicBezTo>
                    <a:cubicBezTo>
                      <a:pt x="5" y="253"/>
                      <a:pt x="0" y="257"/>
                      <a:pt x="0" y="262"/>
                    </a:cubicBezTo>
                    <a:cubicBezTo>
                      <a:pt x="2" y="267"/>
                      <a:pt x="5" y="270"/>
                      <a:pt x="9" y="270"/>
                    </a:cubicBezTo>
                    <a:cubicBezTo>
                      <a:pt x="74" y="267"/>
                      <a:pt x="6254" y="16"/>
                      <a:pt x="11089" y="16"/>
                    </a:cubicBezTo>
                    <a:cubicBezTo>
                      <a:pt x="11328" y="16"/>
                      <a:pt x="11564" y="17"/>
                      <a:pt x="11795" y="18"/>
                    </a:cubicBezTo>
                    <a:cubicBezTo>
                      <a:pt x="11800" y="18"/>
                      <a:pt x="11803" y="15"/>
                      <a:pt x="11803" y="11"/>
                    </a:cubicBezTo>
                    <a:cubicBezTo>
                      <a:pt x="11803" y="6"/>
                      <a:pt x="11798" y="3"/>
                      <a:pt x="11795" y="3"/>
                    </a:cubicBezTo>
                    <a:cubicBezTo>
                      <a:pt x="11569" y="1"/>
                      <a:pt x="11339" y="1"/>
                      <a:pt x="111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365;p25">
                <a:extLst>
                  <a:ext uri="{FF2B5EF4-FFF2-40B4-BE49-F238E27FC236}">
                    <a16:creationId xmlns:a16="http://schemas.microsoft.com/office/drawing/2014/main" id="{6C693E73-E713-AE4A-9510-DE53C3943D45}"/>
                  </a:ext>
                </a:extLst>
              </p:cNvPr>
              <p:cNvSpPr/>
              <p:nvPr/>
            </p:nvSpPr>
            <p:spPr>
              <a:xfrm>
                <a:off x="1883200" y="3046275"/>
                <a:ext cx="41600" cy="78200"/>
              </a:xfrm>
              <a:custGeom>
                <a:avLst/>
                <a:gdLst/>
                <a:ahLst/>
                <a:cxnLst/>
                <a:rect l="l" t="t" r="r" b="b"/>
                <a:pathLst>
                  <a:path w="1664" h="3128" extrusionOk="0">
                    <a:moveTo>
                      <a:pt x="1654" y="1"/>
                    </a:moveTo>
                    <a:cubicBezTo>
                      <a:pt x="1652" y="1"/>
                      <a:pt x="1648" y="3"/>
                      <a:pt x="1647" y="6"/>
                    </a:cubicBezTo>
                    <a:cubicBezTo>
                      <a:pt x="1646" y="9"/>
                      <a:pt x="1564" y="274"/>
                      <a:pt x="1352" y="515"/>
                    </a:cubicBezTo>
                    <a:cubicBezTo>
                      <a:pt x="1185" y="702"/>
                      <a:pt x="908" y="907"/>
                      <a:pt x="491" y="907"/>
                    </a:cubicBezTo>
                    <a:cubicBezTo>
                      <a:pt x="418" y="907"/>
                      <a:pt x="342" y="901"/>
                      <a:pt x="261" y="887"/>
                    </a:cubicBezTo>
                    <a:cubicBezTo>
                      <a:pt x="260" y="887"/>
                      <a:pt x="259" y="887"/>
                      <a:pt x="259" y="887"/>
                    </a:cubicBezTo>
                    <a:cubicBezTo>
                      <a:pt x="257" y="887"/>
                      <a:pt x="255" y="888"/>
                      <a:pt x="253" y="890"/>
                    </a:cubicBezTo>
                    <a:cubicBezTo>
                      <a:pt x="1" y="1362"/>
                      <a:pt x="449" y="3050"/>
                      <a:pt x="469" y="3122"/>
                    </a:cubicBezTo>
                    <a:cubicBezTo>
                      <a:pt x="469" y="3126"/>
                      <a:pt x="472" y="3128"/>
                      <a:pt x="476" y="3128"/>
                    </a:cubicBezTo>
                    <a:lnTo>
                      <a:pt x="478" y="3128"/>
                    </a:lnTo>
                    <a:cubicBezTo>
                      <a:pt x="482" y="3126"/>
                      <a:pt x="484" y="3122"/>
                      <a:pt x="484" y="3117"/>
                    </a:cubicBezTo>
                    <a:cubicBezTo>
                      <a:pt x="479" y="3100"/>
                      <a:pt x="20" y="1375"/>
                      <a:pt x="264" y="904"/>
                    </a:cubicBezTo>
                    <a:lnTo>
                      <a:pt x="264" y="904"/>
                    </a:lnTo>
                    <a:cubicBezTo>
                      <a:pt x="344" y="917"/>
                      <a:pt x="420" y="923"/>
                      <a:pt x="491" y="923"/>
                    </a:cubicBezTo>
                    <a:cubicBezTo>
                      <a:pt x="915" y="923"/>
                      <a:pt x="1195" y="716"/>
                      <a:pt x="1364" y="524"/>
                    </a:cubicBezTo>
                    <a:cubicBezTo>
                      <a:pt x="1577" y="282"/>
                      <a:pt x="1661" y="13"/>
                      <a:pt x="1662" y="10"/>
                    </a:cubicBezTo>
                    <a:cubicBezTo>
                      <a:pt x="1664" y="7"/>
                      <a:pt x="1661" y="3"/>
                      <a:pt x="1656" y="1"/>
                    </a:cubicBezTo>
                    <a:cubicBezTo>
                      <a:pt x="1656" y="1"/>
                      <a:pt x="1655" y="1"/>
                      <a:pt x="16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366;p25">
                <a:extLst>
                  <a:ext uri="{FF2B5EF4-FFF2-40B4-BE49-F238E27FC236}">
                    <a16:creationId xmlns:a16="http://schemas.microsoft.com/office/drawing/2014/main" id="{1A9A2158-906B-5F4C-A5E2-5B9F98228A1A}"/>
                  </a:ext>
                </a:extLst>
              </p:cNvPr>
              <p:cNvSpPr/>
              <p:nvPr/>
            </p:nvSpPr>
            <p:spPr>
              <a:xfrm>
                <a:off x="1926075" y="3178250"/>
                <a:ext cx="49175" cy="135725"/>
              </a:xfrm>
              <a:custGeom>
                <a:avLst/>
                <a:gdLst/>
                <a:ahLst/>
                <a:cxnLst/>
                <a:rect l="l" t="t" r="r" b="b"/>
                <a:pathLst>
                  <a:path w="1967" h="5429" extrusionOk="0">
                    <a:moveTo>
                      <a:pt x="9" y="1"/>
                    </a:moveTo>
                    <a:cubicBezTo>
                      <a:pt x="8" y="1"/>
                      <a:pt x="7" y="1"/>
                      <a:pt x="6" y="1"/>
                    </a:cubicBezTo>
                    <a:cubicBezTo>
                      <a:pt x="3" y="1"/>
                      <a:pt x="0" y="6"/>
                      <a:pt x="0" y="10"/>
                    </a:cubicBezTo>
                    <a:cubicBezTo>
                      <a:pt x="8" y="42"/>
                      <a:pt x="702" y="3191"/>
                      <a:pt x="1950" y="5424"/>
                    </a:cubicBezTo>
                    <a:cubicBezTo>
                      <a:pt x="1951" y="5427"/>
                      <a:pt x="1954" y="5428"/>
                      <a:pt x="1957" y="5428"/>
                    </a:cubicBezTo>
                    <a:cubicBezTo>
                      <a:pt x="1959" y="5428"/>
                      <a:pt x="1960" y="5427"/>
                      <a:pt x="1962" y="5427"/>
                    </a:cubicBezTo>
                    <a:cubicBezTo>
                      <a:pt x="1965" y="5425"/>
                      <a:pt x="1966" y="5419"/>
                      <a:pt x="1965" y="5416"/>
                    </a:cubicBezTo>
                    <a:cubicBezTo>
                      <a:pt x="717" y="3187"/>
                      <a:pt x="23" y="39"/>
                      <a:pt x="17" y="7"/>
                    </a:cubicBezTo>
                    <a:cubicBezTo>
                      <a:pt x="16" y="3"/>
                      <a:pt x="12" y="1"/>
                      <a:pt x="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367;p25">
                <a:extLst>
                  <a:ext uri="{FF2B5EF4-FFF2-40B4-BE49-F238E27FC236}">
                    <a16:creationId xmlns:a16="http://schemas.microsoft.com/office/drawing/2014/main" id="{2DC916A0-5419-2549-851B-E75CC150FF4A}"/>
                  </a:ext>
                </a:extLst>
              </p:cNvPr>
              <p:cNvSpPr/>
              <p:nvPr/>
            </p:nvSpPr>
            <p:spPr>
              <a:xfrm>
                <a:off x="1811850" y="3361375"/>
                <a:ext cx="200275" cy="98375"/>
              </a:xfrm>
              <a:custGeom>
                <a:avLst/>
                <a:gdLst/>
                <a:ahLst/>
                <a:cxnLst/>
                <a:rect l="l" t="t" r="r" b="b"/>
                <a:pathLst>
                  <a:path w="8011" h="3935" extrusionOk="0">
                    <a:moveTo>
                      <a:pt x="7173" y="0"/>
                    </a:moveTo>
                    <a:cubicBezTo>
                      <a:pt x="7116" y="0"/>
                      <a:pt x="7039" y="17"/>
                      <a:pt x="6938" y="72"/>
                    </a:cubicBezTo>
                    <a:cubicBezTo>
                      <a:pt x="6861" y="115"/>
                      <a:pt x="6769" y="180"/>
                      <a:pt x="6661" y="277"/>
                    </a:cubicBezTo>
                    <a:cubicBezTo>
                      <a:pt x="6435" y="480"/>
                      <a:pt x="6168" y="585"/>
                      <a:pt x="5893" y="585"/>
                    </a:cubicBezTo>
                    <a:cubicBezTo>
                      <a:pt x="5585" y="585"/>
                      <a:pt x="5267" y="452"/>
                      <a:pt x="4984" y="177"/>
                    </a:cubicBezTo>
                    <a:cubicBezTo>
                      <a:pt x="4939" y="125"/>
                      <a:pt x="4892" y="98"/>
                      <a:pt x="4846" y="86"/>
                    </a:cubicBezTo>
                    <a:cubicBezTo>
                      <a:pt x="4831" y="83"/>
                      <a:pt x="4816" y="81"/>
                      <a:pt x="4802" y="81"/>
                    </a:cubicBezTo>
                    <a:cubicBezTo>
                      <a:pt x="4641" y="81"/>
                      <a:pt x="4502" y="283"/>
                      <a:pt x="4490" y="462"/>
                    </a:cubicBezTo>
                    <a:cubicBezTo>
                      <a:pt x="4478" y="696"/>
                      <a:pt x="3041" y="2572"/>
                      <a:pt x="442" y="2769"/>
                    </a:cubicBezTo>
                    <a:cubicBezTo>
                      <a:pt x="192" y="2788"/>
                      <a:pt x="1" y="3002"/>
                      <a:pt x="17" y="3252"/>
                    </a:cubicBezTo>
                    <a:cubicBezTo>
                      <a:pt x="27" y="3378"/>
                      <a:pt x="58" y="3515"/>
                      <a:pt x="133" y="3646"/>
                    </a:cubicBezTo>
                    <a:cubicBezTo>
                      <a:pt x="190" y="3744"/>
                      <a:pt x="270" y="3836"/>
                      <a:pt x="386" y="3918"/>
                    </a:cubicBezTo>
                    <a:lnTo>
                      <a:pt x="5430" y="3874"/>
                    </a:lnTo>
                    <a:lnTo>
                      <a:pt x="5816" y="3653"/>
                    </a:lnTo>
                    <a:lnTo>
                      <a:pt x="6391" y="3935"/>
                    </a:lnTo>
                    <a:lnTo>
                      <a:pt x="7718" y="3923"/>
                    </a:lnTo>
                    <a:cubicBezTo>
                      <a:pt x="7718" y="3923"/>
                      <a:pt x="8011" y="3406"/>
                      <a:pt x="8008" y="3006"/>
                    </a:cubicBezTo>
                    <a:cubicBezTo>
                      <a:pt x="8008" y="2950"/>
                      <a:pt x="7992" y="2852"/>
                      <a:pt x="7970" y="2725"/>
                    </a:cubicBezTo>
                    <a:cubicBezTo>
                      <a:pt x="7823" y="1942"/>
                      <a:pt x="7306" y="48"/>
                      <a:pt x="7306" y="48"/>
                    </a:cubicBezTo>
                    <a:cubicBezTo>
                      <a:pt x="7306" y="48"/>
                      <a:pt x="7268" y="0"/>
                      <a:pt x="717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368;p25">
                <a:extLst>
                  <a:ext uri="{FF2B5EF4-FFF2-40B4-BE49-F238E27FC236}">
                    <a16:creationId xmlns:a16="http://schemas.microsoft.com/office/drawing/2014/main" id="{9A641EB4-F80D-3849-9DD5-8D2D7F4451FA}"/>
                  </a:ext>
                </a:extLst>
              </p:cNvPr>
              <p:cNvSpPr/>
              <p:nvPr/>
            </p:nvSpPr>
            <p:spPr>
              <a:xfrm>
                <a:off x="1920225" y="3320000"/>
                <a:ext cx="65100" cy="56025"/>
              </a:xfrm>
              <a:custGeom>
                <a:avLst/>
                <a:gdLst/>
                <a:ahLst/>
                <a:cxnLst/>
                <a:rect l="l" t="t" r="r" b="b"/>
                <a:pathLst>
                  <a:path w="2604" h="2241" extrusionOk="0">
                    <a:moveTo>
                      <a:pt x="2126" y="1"/>
                    </a:moveTo>
                    <a:cubicBezTo>
                      <a:pt x="1622" y="166"/>
                      <a:pt x="902" y="372"/>
                      <a:pt x="213" y="463"/>
                    </a:cubicBezTo>
                    <a:cubicBezTo>
                      <a:pt x="142" y="473"/>
                      <a:pt x="71" y="481"/>
                      <a:pt x="1" y="488"/>
                    </a:cubicBezTo>
                    <a:cubicBezTo>
                      <a:pt x="96" y="723"/>
                      <a:pt x="327" y="1281"/>
                      <a:pt x="511" y="1743"/>
                    </a:cubicBezTo>
                    <a:cubicBezTo>
                      <a:pt x="557" y="1753"/>
                      <a:pt x="604" y="1780"/>
                      <a:pt x="649" y="1832"/>
                    </a:cubicBezTo>
                    <a:cubicBezTo>
                      <a:pt x="932" y="2108"/>
                      <a:pt x="1251" y="2240"/>
                      <a:pt x="1559" y="2240"/>
                    </a:cubicBezTo>
                    <a:cubicBezTo>
                      <a:pt x="1834" y="2240"/>
                      <a:pt x="2101" y="2135"/>
                      <a:pt x="2328" y="1932"/>
                    </a:cubicBezTo>
                    <a:cubicBezTo>
                      <a:pt x="2434" y="1835"/>
                      <a:pt x="2526" y="1771"/>
                      <a:pt x="2603" y="1729"/>
                    </a:cubicBezTo>
                    <a:cubicBezTo>
                      <a:pt x="2603" y="1729"/>
                      <a:pt x="2396" y="970"/>
                      <a:pt x="2234" y="387"/>
                    </a:cubicBezTo>
                    <a:cubicBezTo>
                      <a:pt x="2194" y="243"/>
                      <a:pt x="2156" y="110"/>
                      <a:pt x="2126" y="1"/>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369;p25">
                <a:extLst>
                  <a:ext uri="{FF2B5EF4-FFF2-40B4-BE49-F238E27FC236}">
                    <a16:creationId xmlns:a16="http://schemas.microsoft.com/office/drawing/2014/main" id="{269E0BED-3A40-DE4F-A151-89CDEF93082E}"/>
                  </a:ext>
                </a:extLst>
              </p:cNvPr>
              <p:cNvSpPr/>
              <p:nvPr/>
            </p:nvSpPr>
            <p:spPr>
              <a:xfrm>
                <a:off x="1925525" y="3320000"/>
                <a:ext cx="50550" cy="12500"/>
              </a:xfrm>
              <a:custGeom>
                <a:avLst/>
                <a:gdLst/>
                <a:ahLst/>
                <a:cxnLst/>
                <a:rect l="l" t="t" r="r" b="b"/>
                <a:pathLst>
                  <a:path w="2022" h="500" extrusionOk="0">
                    <a:moveTo>
                      <a:pt x="1914" y="1"/>
                    </a:moveTo>
                    <a:cubicBezTo>
                      <a:pt x="1410" y="166"/>
                      <a:pt x="690" y="370"/>
                      <a:pt x="1" y="463"/>
                    </a:cubicBezTo>
                    <a:cubicBezTo>
                      <a:pt x="1" y="463"/>
                      <a:pt x="181" y="500"/>
                      <a:pt x="582" y="500"/>
                    </a:cubicBezTo>
                    <a:cubicBezTo>
                      <a:pt x="908" y="500"/>
                      <a:pt x="1381" y="475"/>
                      <a:pt x="2022" y="387"/>
                    </a:cubicBezTo>
                    <a:cubicBezTo>
                      <a:pt x="1982" y="243"/>
                      <a:pt x="1944" y="108"/>
                      <a:pt x="1914"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370;p25">
                <a:extLst>
                  <a:ext uri="{FF2B5EF4-FFF2-40B4-BE49-F238E27FC236}">
                    <a16:creationId xmlns:a16="http://schemas.microsoft.com/office/drawing/2014/main" id="{BA5F1FB1-F387-F94F-A97B-7ED171393084}"/>
                  </a:ext>
                </a:extLst>
              </p:cNvPr>
              <p:cNvSpPr/>
              <p:nvPr/>
            </p:nvSpPr>
            <p:spPr>
              <a:xfrm>
                <a:off x="1815150" y="3429475"/>
                <a:ext cx="196975" cy="30275"/>
              </a:xfrm>
              <a:custGeom>
                <a:avLst/>
                <a:gdLst/>
                <a:ahLst/>
                <a:cxnLst/>
                <a:rect l="l" t="t" r="r" b="b"/>
                <a:pathLst>
                  <a:path w="7879" h="1211" extrusionOk="0">
                    <a:moveTo>
                      <a:pt x="7838" y="1"/>
                    </a:moveTo>
                    <a:lnTo>
                      <a:pt x="1" y="922"/>
                    </a:lnTo>
                    <a:cubicBezTo>
                      <a:pt x="58" y="1020"/>
                      <a:pt x="138" y="1112"/>
                      <a:pt x="254" y="1194"/>
                    </a:cubicBezTo>
                    <a:lnTo>
                      <a:pt x="5298" y="1150"/>
                    </a:lnTo>
                    <a:lnTo>
                      <a:pt x="5684" y="929"/>
                    </a:lnTo>
                    <a:lnTo>
                      <a:pt x="6259" y="1211"/>
                    </a:lnTo>
                    <a:lnTo>
                      <a:pt x="7586" y="1199"/>
                    </a:lnTo>
                    <a:cubicBezTo>
                      <a:pt x="7586" y="1199"/>
                      <a:pt x="7879" y="682"/>
                      <a:pt x="7876" y="282"/>
                    </a:cubicBezTo>
                    <a:cubicBezTo>
                      <a:pt x="7874" y="226"/>
                      <a:pt x="7860" y="128"/>
                      <a:pt x="7838"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371;p25">
                <a:extLst>
                  <a:ext uri="{FF2B5EF4-FFF2-40B4-BE49-F238E27FC236}">
                    <a16:creationId xmlns:a16="http://schemas.microsoft.com/office/drawing/2014/main" id="{441CE46F-F8E4-9F47-9B6A-34C0B4BE592E}"/>
                  </a:ext>
                </a:extLst>
              </p:cNvPr>
              <p:cNvSpPr/>
              <p:nvPr/>
            </p:nvSpPr>
            <p:spPr>
              <a:xfrm>
                <a:off x="1982900" y="3167100"/>
                <a:ext cx="53850" cy="19600"/>
              </a:xfrm>
              <a:custGeom>
                <a:avLst/>
                <a:gdLst/>
                <a:ahLst/>
                <a:cxnLst/>
                <a:rect l="l" t="t" r="r" b="b"/>
                <a:pathLst>
                  <a:path w="2154" h="784" extrusionOk="0">
                    <a:moveTo>
                      <a:pt x="2144" y="0"/>
                    </a:moveTo>
                    <a:cubicBezTo>
                      <a:pt x="2142" y="0"/>
                      <a:pt x="2141" y="1"/>
                      <a:pt x="2140" y="2"/>
                    </a:cubicBezTo>
                    <a:cubicBezTo>
                      <a:pt x="2137" y="3"/>
                      <a:pt x="1850" y="217"/>
                      <a:pt x="1446" y="371"/>
                    </a:cubicBezTo>
                    <a:cubicBezTo>
                      <a:pt x="1226" y="455"/>
                      <a:pt x="945" y="532"/>
                      <a:pt x="646" y="532"/>
                    </a:cubicBezTo>
                    <a:cubicBezTo>
                      <a:pt x="439" y="532"/>
                      <a:pt x="222" y="495"/>
                      <a:pt x="13" y="397"/>
                    </a:cubicBezTo>
                    <a:cubicBezTo>
                      <a:pt x="12" y="397"/>
                      <a:pt x="11" y="397"/>
                      <a:pt x="10" y="397"/>
                    </a:cubicBezTo>
                    <a:cubicBezTo>
                      <a:pt x="8" y="397"/>
                      <a:pt x="6" y="398"/>
                      <a:pt x="4" y="400"/>
                    </a:cubicBezTo>
                    <a:cubicBezTo>
                      <a:pt x="2" y="403"/>
                      <a:pt x="1" y="406"/>
                      <a:pt x="4" y="409"/>
                    </a:cubicBezTo>
                    <a:lnTo>
                      <a:pt x="254" y="780"/>
                    </a:lnTo>
                    <a:cubicBezTo>
                      <a:pt x="255" y="782"/>
                      <a:pt x="258" y="783"/>
                      <a:pt x="260" y="783"/>
                    </a:cubicBezTo>
                    <a:cubicBezTo>
                      <a:pt x="261" y="783"/>
                      <a:pt x="263" y="783"/>
                      <a:pt x="264" y="782"/>
                    </a:cubicBezTo>
                    <a:cubicBezTo>
                      <a:pt x="269" y="779"/>
                      <a:pt x="269" y="774"/>
                      <a:pt x="267" y="771"/>
                    </a:cubicBezTo>
                    <a:lnTo>
                      <a:pt x="33" y="424"/>
                    </a:lnTo>
                    <a:lnTo>
                      <a:pt x="33" y="424"/>
                    </a:lnTo>
                    <a:cubicBezTo>
                      <a:pt x="236" y="514"/>
                      <a:pt x="445" y="548"/>
                      <a:pt x="646" y="548"/>
                    </a:cubicBezTo>
                    <a:cubicBezTo>
                      <a:pt x="947" y="548"/>
                      <a:pt x="1231" y="471"/>
                      <a:pt x="1452" y="387"/>
                    </a:cubicBezTo>
                    <a:cubicBezTo>
                      <a:pt x="1858" y="231"/>
                      <a:pt x="2146" y="17"/>
                      <a:pt x="2149" y="14"/>
                    </a:cubicBezTo>
                    <a:cubicBezTo>
                      <a:pt x="2152" y="11"/>
                      <a:pt x="2153" y="6"/>
                      <a:pt x="2150" y="3"/>
                    </a:cubicBezTo>
                    <a:cubicBezTo>
                      <a:pt x="2148" y="1"/>
                      <a:pt x="2146" y="0"/>
                      <a:pt x="21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372;p25">
                <a:extLst>
                  <a:ext uri="{FF2B5EF4-FFF2-40B4-BE49-F238E27FC236}">
                    <a16:creationId xmlns:a16="http://schemas.microsoft.com/office/drawing/2014/main" id="{6A0DCD6A-455C-2B44-94FC-55D205046C8F}"/>
                  </a:ext>
                </a:extLst>
              </p:cNvPr>
              <p:cNvSpPr/>
              <p:nvPr/>
            </p:nvSpPr>
            <p:spPr>
              <a:xfrm>
                <a:off x="1731550" y="3258250"/>
                <a:ext cx="121875" cy="119900"/>
              </a:xfrm>
              <a:custGeom>
                <a:avLst/>
                <a:gdLst/>
                <a:ahLst/>
                <a:cxnLst/>
                <a:rect l="l" t="t" r="r" b="b"/>
                <a:pathLst>
                  <a:path w="4875" h="4796" extrusionOk="0">
                    <a:moveTo>
                      <a:pt x="4866" y="0"/>
                    </a:moveTo>
                    <a:cubicBezTo>
                      <a:pt x="4864" y="0"/>
                      <a:pt x="4861" y="1"/>
                      <a:pt x="4859" y="3"/>
                    </a:cubicBezTo>
                    <a:cubicBezTo>
                      <a:pt x="4837" y="32"/>
                      <a:pt x="2489" y="2893"/>
                      <a:pt x="5" y="4782"/>
                    </a:cubicBezTo>
                    <a:cubicBezTo>
                      <a:pt x="2" y="4785"/>
                      <a:pt x="0" y="4790"/>
                      <a:pt x="3" y="4793"/>
                    </a:cubicBezTo>
                    <a:cubicBezTo>
                      <a:pt x="5" y="4796"/>
                      <a:pt x="8" y="4796"/>
                      <a:pt x="9" y="4796"/>
                    </a:cubicBezTo>
                    <a:cubicBezTo>
                      <a:pt x="11" y="4796"/>
                      <a:pt x="12" y="4796"/>
                      <a:pt x="14" y="4794"/>
                    </a:cubicBezTo>
                    <a:cubicBezTo>
                      <a:pt x="2501" y="2904"/>
                      <a:pt x="4849" y="41"/>
                      <a:pt x="4871" y="12"/>
                    </a:cubicBezTo>
                    <a:cubicBezTo>
                      <a:pt x="4874" y="9"/>
                      <a:pt x="4874" y="5"/>
                      <a:pt x="4871" y="2"/>
                    </a:cubicBezTo>
                    <a:cubicBezTo>
                      <a:pt x="4870" y="1"/>
                      <a:pt x="4868" y="0"/>
                      <a:pt x="48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373;p25">
                <a:extLst>
                  <a:ext uri="{FF2B5EF4-FFF2-40B4-BE49-F238E27FC236}">
                    <a16:creationId xmlns:a16="http://schemas.microsoft.com/office/drawing/2014/main" id="{4A5D219A-4F85-1549-9EBE-A0DAC1CB75A4}"/>
                  </a:ext>
                </a:extLst>
              </p:cNvPr>
              <p:cNvSpPr/>
              <p:nvPr/>
            </p:nvSpPr>
            <p:spPr>
              <a:xfrm>
                <a:off x="1539975" y="3361775"/>
                <a:ext cx="172800" cy="104500"/>
              </a:xfrm>
              <a:custGeom>
                <a:avLst/>
                <a:gdLst/>
                <a:ahLst/>
                <a:cxnLst/>
                <a:rect l="l" t="t" r="r" b="b"/>
                <a:pathLst>
                  <a:path w="6912" h="4180" extrusionOk="0">
                    <a:moveTo>
                      <a:pt x="648" y="0"/>
                    </a:moveTo>
                    <a:cubicBezTo>
                      <a:pt x="452" y="0"/>
                      <a:pt x="264" y="108"/>
                      <a:pt x="168" y="291"/>
                    </a:cubicBezTo>
                    <a:cubicBezTo>
                      <a:pt x="99" y="423"/>
                      <a:pt x="61" y="543"/>
                      <a:pt x="41" y="644"/>
                    </a:cubicBezTo>
                    <a:cubicBezTo>
                      <a:pt x="0" y="855"/>
                      <a:pt x="40" y="986"/>
                      <a:pt x="40" y="986"/>
                    </a:cubicBezTo>
                    <a:lnTo>
                      <a:pt x="4340" y="3309"/>
                    </a:lnTo>
                    <a:lnTo>
                      <a:pt x="4911" y="3399"/>
                    </a:lnTo>
                    <a:lnTo>
                      <a:pt x="4864" y="3589"/>
                    </a:lnTo>
                    <a:lnTo>
                      <a:pt x="5959" y="4179"/>
                    </a:lnTo>
                    <a:cubicBezTo>
                      <a:pt x="5959" y="4179"/>
                      <a:pt x="6364" y="3913"/>
                      <a:pt x="6579" y="3613"/>
                    </a:cubicBezTo>
                    <a:cubicBezTo>
                      <a:pt x="6597" y="3586"/>
                      <a:pt x="6615" y="3558"/>
                      <a:pt x="6630" y="3533"/>
                    </a:cubicBezTo>
                    <a:cubicBezTo>
                      <a:pt x="6824" y="3201"/>
                      <a:pt x="6912" y="2044"/>
                      <a:pt x="6912" y="2044"/>
                    </a:cubicBezTo>
                    <a:cubicBezTo>
                      <a:pt x="6871" y="2038"/>
                      <a:pt x="6832" y="2030"/>
                      <a:pt x="6794" y="2021"/>
                    </a:cubicBezTo>
                    <a:cubicBezTo>
                      <a:pt x="6339" y="1923"/>
                      <a:pt x="6158" y="1726"/>
                      <a:pt x="5945" y="1029"/>
                    </a:cubicBezTo>
                    <a:cubicBezTo>
                      <a:pt x="5889" y="841"/>
                      <a:pt x="5835" y="720"/>
                      <a:pt x="5771" y="647"/>
                    </a:cubicBezTo>
                    <a:cubicBezTo>
                      <a:pt x="5710" y="575"/>
                      <a:pt x="5640" y="548"/>
                      <a:pt x="5550" y="548"/>
                    </a:cubicBezTo>
                    <a:cubicBezTo>
                      <a:pt x="5357" y="548"/>
                      <a:pt x="5072" y="674"/>
                      <a:pt x="4584" y="759"/>
                    </a:cubicBezTo>
                    <a:cubicBezTo>
                      <a:pt x="4475" y="779"/>
                      <a:pt x="4348" y="788"/>
                      <a:pt x="4206" y="788"/>
                    </a:cubicBezTo>
                    <a:cubicBezTo>
                      <a:pt x="3269" y="788"/>
                      <a:pt x="1719" y="393"/>
                      <a:pt x="850" y="40"/>
                    </a:cubicBezTo>
                    <a:cubicBezTo>
                      <a:pt x="784" y="13"/>
                      <a:pt x="715" y="0"/>
                      <a:pt x="6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374;p25">
                <a:extLst>
                  <a:ext uri="{FF2B5EF4-FFF2-40B4-BE49-F238E27FC236}">
                    <a16:creationId xmlns:a16="http://schemas.microsoft.com/office/drawing/2014/main" id="{6958B263-5694-1649-AE8D-80098DD9C0E6}"/>
                  </a:ext>
                </a:extLst>
              </p:cNvPr>
              <p:cNvSpPr/>
              <p:nvPr/>
            </p:nvSpPr>
            <p:spPr>
              <a:xfrm>
                <a:off x="1718775" y="2688475"/>
                <a:ext cx="291850" cy="147275"/>
              </a:xfrm>
              <a:custGeom>
                <a:avLst/>
                <a:gdLst/>
                <a:ahLst/>
                <a:cxnLst/>
                <a:rect l="l" t="t" r="r" b="b"/>
                <a:pathLst>
                  <a:path w="11674" h="5891" extrusionOk="0">
                    <a:moveTo>
                      <a:pt x="9651" y="1"/>
                    </a:moveTo>
                    <a:cubicBezTo>
                      <a:pt x="9630" y="45"/>
                      <a:pt x="9601" y="104"/>
                      <a:pt x="9565" y="175"/>
                    </a:cubicBezTo>
                    <a:cubicBezTo>
                      <a:pt x="9516" y="274"/>
                      <a:pt x="9455" y="396"/>
                      <a:pt x="9384" y="536"/>
                    </a:cubicBezTo>
                    <a:cubicBezTo>
                      <a:pt x="8937" y="1423"/>
                      <a:pt x="8103" y="3029"/>
                      <a:pt x="7574" y="3762"/>
                    </a:cubicBezTo>
                    <a:cubicBezTo>
                      <a:pt x="6291" y="3904"/>
                      <a:pt x="140" y="4348"/>
                      <a:pt x="140" y="4348"/>
                    </a:cubicBezTo>
                    <a:cubicBezTo>
                      <a:pt x="140" y="4348"/>
                      <a:pt x="1" y="5377"/>
                      <a:pt x="337" y="5890"/>
                    </a:cubicBezTo>
                    <a:cubicBezTo>
                      <a:pt x="863" y="5886"/>
                      <a:pt x="8413" y="5822"/>
                      <a:pt x="8413" y="5822"/>
                    </a:cubicBezTo>
                    <a:cubicBezTo>
                      <a:pt x="8413" y="5822"/>
                      <a:pt x="10133" y="4356"/>
                      <a:pt x="11275" y="2892"/>
                    </a:cubicBezTo>
                    <a:cubicBezTo>
                      <a:pt x="11285" y="2879"/>
                      <a:pt x="11296" y="2865"/>
                      <a:pt x="11306" y="2853"/>
                    </a:cubicBezTo>
                    <a:cubicBezTo>
                      <a:pt x="11438" y="2683"/>
                      <a:pt x="11561" y="2514"/>
                      <a:pt x="11673" y="2346"/>
                    </a:cubicBezTo>
                    <a:cubicBezTo>
                      <a:pt x="11599" y="2231"/>
                      <a:pt x="11511" y="2115"/>
                      <a:pt x="11411" y="2006"/>
                    </a:cubicBezTo>
                    <a:cubicBezTo>
                      <a:pt x="11373" y="1965"/>
                      <a:pt x="11334" y="1926"/>
                      <a:pt x="11293" y="1888"/>
                    </a:cubicBezTo>
                    <a:cubicBezTo>
                      <a:pt x="10740" y="1373"/>
                      <a:pt x="10104" y="1214"/>
                      <a:pt x="10128" y="1125"/>
                    </a:cubicBezTo>
                    <a:cubicBezTo>
                      <a:pt x="10132" y="1109"/>
                      <a:pt x="10152" y="1103"/>
                      <a:pt x="10181" y="1103"/>
                    </a:cubicBezTo>
                    <a:cubicBezTo>
                      <a:pt x="10290" y="1103"/>
                      <a:pt x="10536" y="1188"/>
                      <a:pt x="10657" y="1188"/>
                    </a:cubicBezTo>
                    <a:cubicBezTo>
                      <a:pt x="10691" y="1188"/>
                      <a:pt x="10715" y="1181"/>
                      <a:pt x="10723" y="1164"/>
                    </a:cubicBezTo>
                    <a:cubicBezTo>
                      <a:pt x="10798" y="1008"/>
                      <a:pt x="10289" y="455"/>
                      <a:pt x="9789" y="96"/>
                    </a:cubicBezTo>
                    <a:cubicBezTo>
                      <a:pt x="9742" y="63"/>
                      <a:pt x="9696" y="31"/>
                      <a:pt x="9651" y="1"/>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375;p25">
                <a:extLst>
                  <a:ext uri="{FF2B5EF4-FFF2-40B4-BE49-F238E27FC236}">
                    <a16:creationId xmlns:a16="http://schemas.microsoft.com/office/drawing/2014/main" id="{A9535B24-33B9-D845-A473-2E7A78A4CE2E}"/>
                  </a:ext>
                </a:extLst>
              </p:cNvPr>
              <p:cNvSpPr/>
              <p:nvPr/>
            </p:nvSpPr>
            <p:spPr>
              <a:xfrm>
                <a:off x="1902050" y="2761825"/>
                <a:ext cx="19300" cy="30325"/>
              </a:xfrm>
              <a:custGeom>
                <a:avLst/>
                <a:gdLst/>
                <a:ahLst/>
                <a:cxnLst/>
                <a:rect l="l" t="t" r="r" b="b"/>
                <a:pathLst>
                  <a:path w="772" h="1213" extrusionOk="0">
                    <a:moveTo>
                      <a:pt x="763" y="1"/>
                    </a:moveTo>
                    <a:cubicBezTo>
                      <a:pt x="760" y="1"/>
                      <a:pt x="758" y="2"/>
                      <a:pt x="757" y="4"/>
                    </a:cubicBezTo>
                    <a:lnTo>
                      <a:pt x="2" y="1200"/>
                    </a:lnTo>
                    <a:cubicBezTo>
                      <a:pt x="1" y="1204"/>
                      <a:pt x="1" y="1208"/>
                      <a:pt x="5" y="1211"/>
                    </a:cubicBezTo>
                    <a:cubicBezTo>
                      <a:pt x="7" y="1211"/>
                      <a:pt x="8" y="1213"/>
                      <a:pt x="10" y="1213"/>
                    </a:cubicBezTo>
                    <a:cubicBezTo>
                      <a:pt x="11" y="1213"/>
                      <a:pt x="14" y="1211"/>
                      <a:pt x="16" y="1208"/>
                    </a:cubicBezTo>
                    <a:lnTo>
                      <a:pt x="770" y="13"/>
                    </a:lnTo>
                    <a:cubicBezTo>
                      <a:pt x="772" y="8"/>
                      <a:pt x="772" y="4"/>
                      <a:pt x="767" y="2"/>
                    </a:cubicBezTo>
                    <a:cubicBezTo>
                      <a:pt x="766" y="1"/>
                      <a:pt x="765" y="1"/>
                      <a:pt x="763"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376;p25">
                <a:extLst>
                  <a:ext uri="{FF2B5EF4-FFF2-40B4-BE49-F238E27FC236}">
                    <a16:creationId xmlns:a16="http://schemas.microsoft.com/office/drawing/2014/main" id="{692A1F71-5D48-4047-93DC-D82D04C68E3D}"/>
                  </a:ext>
                </a:extLst>
              </p:cNvPr>
              <p:cNvSpPr/>
              <p:nvPr/>
            </p:nvSpPr>
            <p:spPr>
              <a:xfrm>
                <a:off x="1906650" y="2796425"/>
                <a:ext cx="62375" cy="34725"/>
              </a:xfrm>
              <a:custGeom>
                <a:avLst/>
                <a:gdLst/>
                <a:ahLst/>
                <a:cxnLst/>
                <a:rect l="l" t="t" r="r" b="b"/>
                <a:pathLst>
                  <a:path w="2495" h="1389" extrusionOk="0">
                    <a:moveTo>
                      <a:pt x="2486" y="1"/>
                    </a:moveTo>
                    <a:cubicBezTo>
                      <a:pt x="2484" y="1"/>
                      <a:pt x="2481" y="1"/>
                      <a:pt x="2480" y="3"/>
                    </a:cubicBezTo>
                    <a:cubicBezTo>
                      <a:pt x="2474" y="10"/>
                      <a:pt x="1794" y="669"/>
                      <a:pt x="1215" y="1204"/>
                    </a:cubicBezTo>
                    <a:cubicBezTo>
                      <a:pt x="1093" y="1316"/>
                      <a:pt x="939" y="1374"/>
                      <a:pt x="785" y="1374"/>
                    </a:cubicBezTo>
                    <a:cubicBezTo>
                      <a:pt x="664" y="1374"/>
                      <a:pt x="543" y="1339"/>
                      <a:pt x="436" y="1268"/>
                    </a:cubicBezTo>
                    <a:cubicBezTo>
                      <a:pt x="241" y="1137"/>
                      <a:pt x="100" y="981"/>
                      <a:pt x="15" y="804"/>
                    </a:cubicBezTo>
                    <a:cubicBezTo>
                      <a:pt x="14" y="801"/>
                      <a:pt x="12" y="799"/>
                      <a:pt x="9" y="799"/>
                    </a:cubicBezTo>
                    <a:cubicBezTo>
                      <a:pt x="8" y="799"/>
                      <a:pt x="6" y="800"/>
                      <a:pt x="5" y="801"/>
                    </a:cubicBezTo>
                    <a:cubicBezTo>
                      <a:pt x="2" y="803"/>
                      <a:pt x="0" y="807"/>
                      <a:pt x="2" y="812"/>
                    </a:cubicBezTo>
                    <a:cubicBezTo>
                      <a:pt x="86" y="990"/>
                      <a:pt x="230" y="1148"/>
                      <a:pt x="427" y="1280"/>
                    </a:cubicBezTo>
                    <a:cubicBezTo>
                      <a:pt x="536" y="1352"/>
                      <a:pt x="659" y="1389"/>
                      <a:pt x="782" y="1389"/>
                    </a:cubicBezTo>
                    <a:cubicBezTo>
                      <a:pt x="784" y="1389"/>
                      <a:pt x="787" y="1389"/>
                      <a:pt x="789" y="1389"/>
                    </a:cubicBezTo>
                    <a:cubicBezTo>
                      <a:pt x="947" y="1387"/>
                      <a:pt x="1103" y="1330"/>
                      <a:pt x="1226" y="1215"/>
                    </a:cubicBezTo>
                    <a:cubicBezTo>
                      <a:pt x="1804" y="681"/>
                      <a:pt x="2484" y="21"/>
                      <a:pt x="2492" y="15"/>
                    </a:cubicBezTo>
                    <a:cubicBezTo>
                      <a:pt x="2495" y="12"/>
                      <a:pt x="2495" y="7"/>
                      <a:pt x="2492" y="3"/>
                    </a:cubicBezTo>
                    <a:cubicBezTo>
                      <a:pt x="2490" y="1"/>
                      <a:pt x="2488" y="1"/>
                      <a:pt x="2486"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377;p25">
                <a:extLst>
                  <a:ext uri="{FF2B5EF4-FFF2-40B4-BE49-F238E27FC236}">
                    <a16:creationId xmlns:a16="http://schemas.microsoft.com/office/drawing/2014/main" id="{CA1DE1AE-A206-5B41-820A-66C0F5CE3AB3}"/>
                  </a:ext>
                </a:extLst>
              </p:cNvPr>
              <p:cNvSpPr/>
              <p:nvPr/>
            </p:nvSpPr>
            <p:spPr>
              <a:xfrm>
                <a:off x="1624450" y="2777525"/>
                <a:ext cx="102750" cy="58250"/>
              </a:xfrm>
              <a:custGeom>
                <a:avLst/>
                <a:gdLst/>
                <a:ahLst/>
                <a:cxnLst/>
                <a:rect l="l" t="t" r="r" b="b"/>
                <a:pathLst>
                  <a:path w="4110" h="2330" extrusionOk="0">
                    <a:moveTo>
                      <a:pt x="908" y="1"/>
                    </a:moveTo>
                    <a:cubicBezTo>
                      <a:pt x="804" y="1"/>
                      <a:pt x="704" y="44"/>
                      <a:pt x="631" y="121"/>
                    </a:cubicBezTo>
                    <a:cubicBezTo>
                      <a:pt x="332" y="439"/>
                      <a:pt x="152" y="686"/>
                      <a:pt x="57" y="833"/>
                    </a:cubicBezTo>
                    <a:cubicBezTo>
                      <a:pt x="1" y="919"/>
                      <a:pt x="7" y="1033"/>
                      <a:pt x="73" y="1113"/>
                    </a:cubicBezTo>
                    <a:lnTo>
                      <a:pt x="154" y="1212"/>
                    </a:lnTo>
                    <a:lnTo>
                      <a:pt x="81" y="1277"/>
                    </a:lnTo>
                    <a:cubicBezTo>
                      <a:pt x="19" y="1334"/>
                      <a:pt x="13" y="1431"/>
                      <a:pt x="66" y="1496"/>
                    </a:cubicBezTo>
                    <a:lnTo>
                      <a:pt x="135" y="1578"/>
                    </a:lnTo>
                    <a:cubicBezTo>
                      <a:pt x="167" y="1616"/>
                      <a:pt x="212" y="1636"/>
                      <a:pt x="259" y="1636"/>
                    </a:cubicBezTo>
                    <a:cubicBezTo>
                      <a:pt x="295" y="1636"/>
                      <a:pt x="332" y="1623"/>
                      <a:pt x="363" y="1598"/>
                    </a:cubicBezTo>
                    <a:lnTo>
                      <a:pt x="363" y="1598"/>
                    </a:lnTo>
                    <a:cubicBezTo>
                      <a:pt x="308" y="1660"/>
                      <a:pt x="305" y="1752"/>
                      <a:pt x="356" y="1818"/>
                    </a:cubicBezTo>
                    <a:lnTo>
                      <a:pt x="376" y="1843"/>
                    </a:lnTo>
                    <a:cubicBezTo>
                      <a:pt x="409" y="1886"/>
                      <a:pt x="459" y="1908"/>
                      <a:pt x="511" y="1908"/>
                    </a:cubicBezTo>
                    <a:cubicBezTo>
                      <a:pt x="537" y="1908"/>
                      <a:pt x="563" y="1903"/>
                      <a:pt x="588" y="1890"/>
                    </a:cubicBezTo>
                    <a:lnTo>
                      <a:pt x="602" y="1884"/>
                    </a:lnTo>
                    <a:lnTo>
                      <a:pt x="602" y="1884"/>
                    </a:lnTo>
                    <a:cubicBezTo>
                      <a:pt x="543" y="1936"/>
                      <a:pt x="540" y="2027"/>
                      <a:pt x="596" y="2081"/>
                    </a:cubicBezTo>
                    <a:lnTo>
                      <a:pt x="685" y="2171"/>
                    </a:lnTo>
                    <a:cubicBezTo>
                      <a:pt x="711" y="2197"/>
                      <a:pt x="746" y="2210"/>
                      <a:pt x="781" y="2210"/>
                    </a:cubicBezTo>
                    <a:cubicBezTo>
                      <a:pt x="807" y="2210"/>
                      <a:pt x="833" y="2203"/>
                      <a:pt x="856" y="2187"/>
                    </a:cubicBezTo>
                    <a:lnTo>
                      <a:pt x="1347" y="1855"/>
                    </a:lnTo>
                    <a:cubicBezTo>
                      <a:pt x="1347" y="1855"/>
                      <a:pt x="1588" y="2121"/>
                      <a:pt x="2554" y="2316"/>
                    </a:cubicBezTo>
                    <a:cubicBezTo>
                      <a:pt x="3070" y="2327"/>
                      <a:pt x="3481" y="2330"/>
                      <a:pt x="3751" y="2330"/>
                    </a:cubicBezTo>
                    <a:cubicBezTo>
                      <a:pt x="3982" y="2330"/>
                      <a:pt x="4110" y="2328"/>
                      <a:pt x="4110" y="2328"/>
                    </a:cubicBezTo>
                    <a:cubicBezTo>
                      <a:pt x="3774" y="1815"/>
                      <a:pt x="3913" y="786"/>
                      <a:pt x="3913" y="786"/>
                    </a:cubicBezTo>
                    <a:cubicBezTo>
                      <a:pt x="3913" y="786"/>
                      <a:pt x="2447" y="103"/>
                      <a:pt x="934" y="1"/>
                    </a:cubicBezTo>
                    <a:cubicBezTo>
                      <a:pt x="925" y="1"/>
                      <a:pt x="917" y="1"/>
                      <a:pt x="908" y="1"/>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378;p25">
                <a:extLst>
                  <a:ext uri="{FF2B5EF4-FFF2-40B4-BE49-F238E27FC236}">
                    <a16:creationId xmlns:a16="http://schemas.microsoft.com/office/drawing/2014/main" id="{58B4CE97-2E01-EB40-B922-EF738FB936E3}"/>
                  </a:ext>
                </a:extLst>
              </p:cNvPr>
              <p:cNvSpPr/>
              <p:nvPr/>
            </p:nvSpPr>
            <p:spPr>
              <a:xfrm>
                <a:off x="1626275" y="2789825"/>
                <a:ext cx="52725" cy="19850"/>
              </a:xfrm>
              <a:custGeom>
                <a:avLst/>
                <a:gdLst/>
                <a:ahLst/>
                <a:cxnLst/>
                <a:rect l="l" t="t" r="r" b="b"/>
                <a:pathLst>
                  <a:path w="2109" h="794" extrusionOk="0">
                    <a:moveTo>
                      <a:pt x="953" y="1"/>
                    </a:moveTo>
                    <a:cubicBezTo>
                      <a:pt x="926" y="1"/>
                      <a:pt x="902" y="3"/>
                      <a:pt x="882" y="6"/>
                    </a:cubicBezTo>
                    <a:cubicBezTo>
                      <a:pt x="882" y="8"/>
                      <a:pt x="880" y="8"/>
                      <a:pt x="879" y="8"/>
                    </a:cubicBezTo>
                    <a:cubicBezTo>
                      <a:pt x="662" y="152"/>
                      <a:pt x="9" y="774"/>
                      <a:pt x="3" y="780"/>
                    </a:cubicBezTo>
                    <a:cubicBezTo>
                      <a:pt x="0" y="783"/>
                      <a:pt x="0" y="788"/>
                      <a:pt x="3" y="791"/>
                    </a:cubicBezTo>
                    <a:cubicBezTo>
                      <a:pt x="5" y="792"/>
                      <a:pt x="6" y="794"/>
                      <a:pt x="9" y="794"/>
                    </a:cubicBezTo>
                    <a:cubicBezTo>
                      <a:pt x="11" y="794"/>
                      <a:pt x="12" y="792"/>
                      <a:pt x="14" y="791"/>
                    </a:cubicBezTo>
                    <a:cubicBezTo>
                      <a:pt x="20" y="785"/>
                      <a:pt x="668" y="167"/>
                      <a:pt x="886" y="21"/>
                    </a:cubicBezTo>
                    <a:cubicBezTo>
                      <a:pt x="905" y="18"/>
                      <a:pt x="928" y="16"/>
                      <a:pt x="954" y="16"/>
                    </a:cubicBezTo>
                    <a:cubicBezTo>
                      <a:pt x="1276" y="16"/>
                      <a:pt x="2088" y="259"/>
                      <a:pt x="2097" y="262"/>
                    </a:cubicBezTo>
                    <a:cubicBezTo>
                      <a:pt x="2097" y="263"/>
                      <a:pt x="2098" y="263"/>
                      <a:pt x="2099" y="263"/>
                    </a:cubicBezTo>
                    <a:cubicBezTo>
                      <a:pt x="2103" y="263"/>
                      <a:pt x="2106" y="260"/>
                      <a:pt x="2107" y="258"/>
                    </a:cubicBezTo>
                    <a:cubicBezTo>
                      <a:pt x="2109" y="253"/>
                      <a:pt x="2106" y="249"/>
                      <a:pt x="2101" y="247"/>
                    </a:cubicBezTo>
                    <a:cubicBezTo>
                      <a:pt x="2065" y="236"/>
                      <a:pt x="1276" y="1"/>
                      <a:pt x="9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379;p25">
                <a:extLst>
                  <a:ext uri="{FF2B5EF4-FFF2-40B4-BE49-F238E27FC236}">
                    <a16:creationId xmlns:a16="http://schemas.microsoft.com/office/drawing/2014/main" id="{778F8BE0-1F0E-AA4F-B2C7-C3CD5B24D983}"/>
                  </a:ext>
                </a:extLst>
              </p:cNvPr>
              <p:cNvSpPr/>
              <p:nvPr/>
            </p:nvSpPr>
            <p:spPr>
              <a:xfrm>
                <a:off x="1632750" y="2804500"/>
                <a:ext cx="43450" cy="13550"/>
              </a:xfrm>
              <a:custGeom>
                <a:avLst/>
                <a:gdLst/>
                <a:ahLst/>
                <a:cxnLst/>
                <a:rect l="l" t="t" r="r" b="b"/>
                <a:pathLst>
                  <a:path w="1738" h="542" extrusionOk="0">
                    <a:moveTo>
                      <a:pt x="674" y="0"/>
                    </a:moveTo>
                    <a:cubicBezTo>
                      <a:pt x="653" y="0"/>
                      <a:pt x="633" y="1"/>
                      <a:pt x="615" y="2"/>
                    </a:cubicBezTo>
                    <a:cubicBezTo>
                      <a:pt x="614" y="2"/>
                      <a:pt x="614" y="2"/>
                      <a:pt x="612" y="4"/>
                    </a:cubicBezTo>
                    <a:cubicBezTo>
                      <a:pt x="409" y="128"/>
                      <a:pt x="8" y="525"/>
                      <a:pt x="3" y="528"/>
                    </a:cubicBezTo>
                    <a:cubicBezTo>
                      <a:pt x="0" y="531"/>
                      <a:pt x="0" y="537"/>
                      <a:pt x="3" y="540"/>
                    </a:cubicBezTo>
                    <a:cubicBezTo>
                      <a:pt x="5" y="542"/>
                      <a:pt x="8" y="542"/>
                      <a:pt x="9" y="542"/>
                    </a:cubicBezTo>
                    <a:cubicBezTo>
                      <a:pt x="11" y="542"/>
                      <a:pt x="14" y="542"/>
                      <a:pt x="15" y="540"/>
                    </a:cubicBezTo>
                    <a:cubicBezTo>
                      <a:pt x="18" y="536"/>
                      <a:pt x="417" y="143"/>
                      <a:pt x="618" y="18"/>
                    </a:cubicBezTo>
                    <a:cubicBezTo>
                      <a:pt x="635" y="16"/>
                      <a:pt x="654" y="16"/>
                      <a:pt x="674" y="16"/>
                    </a:cubicBezTo>
                    <a:cubicBezTo>
                      <a:pt x="1012" y="16"/>
                      <a:pt x="1720" y="187"/>
                      <a:pt x="1727" y="190"/>
                    </a:cubicBezTo>
                    <a:cubicBezTo>
                      <a:pt x="1732" y="190"/>
                      <a:pt x="1736" y="189"/>
                      <a:pt x="1736" y="184"/>
                    </a:cubicBezTo>
                    <a:cubicBezTo>
                      <a:pt x="1738" y="180"/>
                      <a:pt x="1735" y="175"/>
                      <a:pt x="1732" y="174"/>
                    </a:cubicBezTo>
                    <a:cubicBezTo>
                      <a:pt x="1723" y="172"/>
                      <a:pt x="1014" y="0"/>
                      <a:pt x="6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380;p25">
                <a:extLst>
                  <a:ext uri="{FF2B5EF4-FFF2-40B4-BE49-F238E27FC236}">
                    <a16:creationId xmlns:a16="http://schemas.microsoft.com/office/drawing/2014/main" id="{4D7D0340-E183-AE46-9D5F-97E8CA0CCF97}"/>
                  </a:ext>
                </a:extLst>
              </p:cNvPr>
              <p:cNvSpPr/>
              <p:nvPr/>
            </p:nvSpPr>
            <p:spPr>
              <a:xfrm>
                <a:off x="1638925" y="2814925"/>
                <a:ext cx="39400" cy="10100"/>
              </a:xfrm>
              <a:custGeom>
                <a:avLst/>
                <a:gdLst/>
                <a:ahLst/>
                <a:cxnLst/>
                <a:rect l="l" t="t" r="r" b="b"/>
                <a:pathLst>
                  <a:path w="1576" h="404" extrusionOk="0">
                    <a:moveTo>
                      <a:pt x="570" y="1"/>
                    </a:moveTo>
                    <a:cubicBezTo>
                      <a:pt x="554" y="1"/>
                      <a:pt x="538" y="1"/>
                      <a:pt x="524" y="2"/>
                    </a:cubicBezTo>
                    <a:cubicBezTo>
                      <a:pt x="523" y="2"/>
                      <a:pt x="521" y="2"/>
                      <a:pt x="520" y="3"/>
                    </a:cubicBezTo>
                    <a:cubicBezTo>
                      <a:pt x="332" y="132"/>
                      <a:pt x="8" y="387"/>
                      <a:pt x="3" y="388"/>
                    </a:cubicBezTo>
                    <a:cubicBezTo>
                      <a:pt x="0" y="391"/>
                      <a:pt x="0" y="396"/>
                      <a:pt x="3" y="400"/>
                    </a:cubicBezTo>
                    <a:cubicBezTo>
                      <a:pt x="5" y="402"/>
                      <a:pt x="6" y="403"/>
                      <a:pt x="9" y="403"/>
                    </a:cubicBezTo>
                    <a:cubicBezTo>
                      <a:pt x="11" y="403"/>
                      <a:pt x="12" y="402"/>
                      <a:pt x="14" y="402"/>
                    </a:cubicBezTo>
                    <a:cubicBezTo>
                      <a:pt x="17" y="399"/>
                      <a:pt x="338" y="147"/>
                      <a:pt x="527" y="17"/>
                    </a:cubicBezTo>
                    <a:cubicBezTo>
                      <a:pt x="540" y="16"/>
                      <a:pt x="555" y="16"/>
                      <a:pt x="570" y="16"/>
                    </a:cubicBezTo>
                    <a:cubicBezTo>
                      <a:pt x="867" y="16"/>
                      <a:pt x="1558" y="163"/>
                      <a:pt x="1565" y="166"/>
                    </a:cubicBezTo>
                    <a:cubicBezTo>
                      <a:pt x="1569" y="166"/>
                      <a:pt x="1572" y="163"/>
                      <a:pt x="1574" y="160"/>
                    </a:cubicBezTo>
                    <a:cubicBezTo>
                      <a:pt x="1575" y="155"/>
                      <a:pt x="1572" y="150"/>
                      <a:pt x="1568" y="149"/>
                    </a:cubicBezTo>
                    <a:cubicBezTo>
                      <a:pt x="1561" y="147"/>
                      <a:pt x="870" y="1"/>
                      <a:pt x="5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381;p25">
                <a:extLst>
                  <a:ext uri="{FF2B5EF4-FFF2-40B4-BE49-F238E27FC236}">
                    <a16:creationId xmlns:a16="http://schemas.microsoft.com/office/drawing/2014/main" id="{867878BD-717B-1A4E-876C-9C8BB05593BC}"/>
                  </a:ext>
                </a:extLst>
              </p:cNvPr>
              <p:cNvSpPr/>
              <p:nvPr/>
            </p:nvSpPr>
            <p:spPr>
              <a:xfrm>
                <a:off x="2007925" y="2677350"/>
                <a:ext cx="90500" cy="131800"/>
              </a:xfrm>
              <a:custGeom>
                <a:avLst/>
                <a:gdLst/>
                <a:ahLst/>
                <a:cxnLst/>
                <a:rect l="l" t="t" r="r" b="b"/>
                <a:pathLst>
                  <a:path w="3620" h="5272" extrusionOk="0">
                    <a:moveTo>
                      <a:pt x="2940" y="1"/>
                    </a:moveTo>
                    <a:cubicBezTo>
                      <a:pt x="2359" y="778"/>
                      <a:pt x="596" y="2179"/>
                      <a:pt x="1" y="2641"/>
                    </a:cubicBezTo>
                    <a:cubicBezTo>
                      <a:pt x="39" y="2691"/>
                      <a:pt x="74" y="2741"/>
                      <a:pt x="107" y="2791"/>
                    </a:cubicBezTo>
                    <a:cubicBezTo>
                      <a:pt x="381" y="3212"/>
                      <a:pt x="493" y="3621"/>
                      <a:pt x="493" y="3621"/>
                    </a:cubicBezTo>
                    <a:lnTo>
                      <a:pt x="2434" y="1503"/>
                    </a:lnTo>
                    <a:cubicBezTo>
                      <a:pt x="2434" y="1503"/>
                      <a:pt x="2737" y="3200"/>
                      <a:pt x="3139" y="4979"/>
                    </a:cubicBezTo>
                    <a:cubicBezTo>
                      <a:pt x="3162" y="5078"/>
                      <a:pt x="3183" y="5175"/>
                      <a:pt x="3206" y="5272"/>
                    </a:cubicBezTo>
                    <a:cubicBezTo>
                      <a:pt x="3282" y="5260"/>
                      <a:pt x="3359" y="5240"/>
                      <a:pt x="3439" y="5214"/>
                    </a:cubicBezTo>
                    <a:lnTo>
                      <a:pt x="3438" y="5214"/>
                    </a:lnTo>
                    <a:cubicBezTo>
                      <a:pt x="3620" y="3071"/>
                      <a:pt x="2940" y="1"/>
                      <a:pt x="29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382;p25">
                <a:extLst>
                  <a:ext uri="{FF2B5EF4-FFF2-40B4-BE49-F238E27FC236}">
                    <a16:creationId xmlns:a16="http://schemas.microsoft.com/office/drawing/2014/main" id="{F1599F70-5FA0-5D4F-B581-5E59FE23FA0B}"/>
                  </a:ext>
                </a:extLst>
              </p:cNvPr>
              <p:cNvSpPr/>
              <p:nvPr/>
            </p:nvSpPr>
            <p:spPr>
              <a:xfrm>
                <a:off x="2027850" y="2768225"/>
                <a:ext cx="17525" cy="26700"/>
              </a:xfrm>
              <a:custGeom>
                <a:avLst/>
                <a:gdLst/>
                <a:ahLst/>
                <a:cxnLst/>
                <a:rect l="l" t="t" r="r" b="b"/>
                <a:pathLst>
                  <a:path w="701" h="1068" extrusionOk="0">
                    <a:moveTo>
                      <a:pt x="701" y="1"/>
                    </a:moveTo>
                    <a:lnTo>
                      <a:pt x="1" y="1067"/>
                    </a:lnTo>
                    <a:close/>
                  </a:path>
                </a:pathLst>
              </a:custGeom>
              <a:solidFill>
                <a:srgbClr val="F29D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383;p25">
                <a:extLst>
                  <a:ext uri="{FF2B5EF4-FFF2-40B4-BE49-F238E27FC236}">
                    <a16:creationId xmlns:a16="http://schemas.microsoft.com/office/drawing/2014/main" id="{B76C4688-05FB-F14B-8732-632EEB7E6113}"/>
                  </a:ext>
                </a:extLst>
              </p:cNvPr>
              <p:cNvSpPr/>
              <p:nvPr/>
            </p:nvSpPr>
            <p:spPr>
              <a:xfrm>
                <a:off x="2027625" y="2768050"/>
                <a:ext cx="17975" cy="27050"/>
              </a:xfrm>
              <a:custGeom>
                <a:avLst/>
                <a:gdLst/>
                <a:ahLst/>
                <a:cxnLst/>
                <a:rect l="l" t="t" r="r" b="b"/>
                <a:pathLst>
                  <a:path w="719" h="1082" extrusionOk="0">
                    <a:moveTo>
                      <a:pt x="709" y="0"/>
                    </a:moveTo>
                    <a:cubicBezTo>
                      <a:pt x="706" y="0"/>
                      <a:pt x="704" y="1"/>
                      <a:pt x="702" y="3"/>
                    </a:cubicBezTo>
                    <a:lnTo>
                      <a:pt x="4" y="1070"/>
                    </a:lnTo>
                    <a:cubicBezTo>
                      <a:pt x="1" y="1074"/>
                      <a:pt x="2" y="1079"/>
                      <a:pt x="5" y="1082"/>
                    </a:cubicBezTo>
                    <a:lnTo>
                      <a:pt x="10" y="1082"/>
                    </a:lnTo>
                    <a:cubicBezTo>
                      <a:pt x="13" y="1082"/>
                      <a:pt x="14" y="1080"/>
                      <a:pt x="16" y="1079"/>
                    </a:cubicBezTo>
                    <a:lnTo>
                      <a:pt x="716" y="12"/>
                    </a:lnTo>
                    <a:cubicBezTo>
                      <a:pt x="719" y="9"/>
                      <a:pt x="717" y="5"/>
                      <a:pt x="714" y="2"/>
                    </a:cubicBezTo>
                    <a:cubicBezTo>
                      <a:pt x="712" y="1"/>
                      <a:pt x="711" y="0"/>
                      <a:pt x="7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384;p25">
                <a:extLst>
                  <a:ext uri="{FF2B5EF4-FFF2-40B4-BE49-F238E27FC236}">
                    <a16:creationId xmlns:a16="http://schemas.microsoft.com/office/drawing/2014/main" id="{6B782CF1-D2AF-1B4C-9361-AC93602147D8}"/>
                  </a:ext>
                </a:extLst>
              </p:cNvPr>
              <p:cNvSpPr/>
              <p:nvPr/>
            </p:nvSpPr>
            <p:spPr>
              <a:xfrm>
                <a:off x="2240100" y="2878550"/>
                <a:ext cx="48950" cy="5350"/>
              </a:xfrm>
              <a:custGeom>
                <a:avLst/>
                <a:gdLst/>
                <a:ahLst/>
                <a:cxnLst/>
                <a:rect l="l" t="t" r="r" b="b"/>
                <a:pathLst>
                  <a:path w="1958" h="214" extrusionOk="0">
                    <a:moveTo>
                      <a:pt x="1824" y="0"/>
                    </a:moveTo>
                    <a:cubicBezTo>
                      <a:pt x="1691" y="0"/>
                      <a:pt x="1472" y="9"/>
                      <a:pt x="1262" y="56"/>
                    </a:cubicBezTo>
                    <a:cubicBezTo>
                      <a:pt x="746" y="191"/>
                      <a:pt x="140" y="197"/>
                      <a:pt x="28" y="197"/>
                    </a:cubicBezTo>
                    <a:cubicBezTo>
                      <a:pt x="17" y="197"/>
                      <a:pt x="10" y="197"/>
                      <a:pt x="10" y="197"/>
                    </a:cubicBezTo>
                    <a:cubicBezTo>
                      <a:pt x="4" y="197"/>
                      <a:pt x="1" y="200"/>
                      <a:pt x="1" y="205"/>
                    </a:cubicBezTo>
                    <a:cubicBezTo>
                      <a:pt x="1" y="209"/>
                      <a:pt x="5" y="212"/>
                      <a:pt x="10" y="212"/>
                    </a:cubicBezTo>
                    <a:cubicBezTo>
                      <a:pt x="10" y="212"/>
                      <a:pt x="19" y="213"/>
                      <a:pt x="34" y="213"/>
                    </a:cubicBezTo>
                    <a:cubicBezTo>
                      <a:pt x="41" y="213"/>
                      <a:pt x="51" y="213"/>
                      <a:pt x="61" y="212"/>
                    </a:cubicBezTo>
                    <a:lnTo>
                      <a:pt x="61" y="214"/>
                    </a:lnTo>
                    <a:cubicBezTo>
                      <a:pt x="232" y="212"/>
                      <a:pt x="787" y="197"/>
                      <a:pt x="1267" y="71"/>
                    </a:cubicBezTo>
                    <a:cubicBezTo>
                      <a:pt x="1469" y="25"/>
                      <a:pt x="1681" y="17"/>
                      <a:pt x="1814" y="17"/>
                    </a:cubicBezTo>
                    <a:cubicBezTo>
                      <a:pt x="1896" y="17"/>
                      <a:pt x="1947" y="20"/>
                      <a:pt x="1949" y="20"/>
                    </a:cubicBezTo>
                    <a:cubicBezTo>
                      <a:pt x="1953" y="20"/>
                      <a:pt x="1956" y="17"/>
                      <a:pt x="1956" y="12"/>
                    </a:cubicBezTo>
                    <a:cubicBezTo>
                      <a:pt x="1958" y="8"/>
                      <a:pt x="1953" y="3"/>
                      <a:pt x="1949" y="3"/>
                    </a:cubicBezTo>
                    <a:cubicBezTo>
                      <a:pt x="1947" y="3"/>
                      <a:pt x="1900" y="0"/>
                      <a:pt x="18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385;p25">
                <a:extLst>
                  <a:ext uri="{FF2B5EF4-FFF2-40B4-BE49-F238E27FC236}">
                    <a16:creationId xmlns:a16="http://schemas.microsoft.com/office/drawing/2014/main" id="{47A6F020-92A8-4D4A-9136-7724E594665D}"/>
                  </a:ext>
                </a:extLst>
              </p:cNvPr>
              <p:cNvSpPr/>
              <p:nvPr/>
            </p:nvSpPr>
            <p:spPr>
              <a:xfrm>
                <a:off x="1539975" y="3377875"/>
                <a:ext cx="164475" cy="88400"/>
              </a:xfrm>
              <a:custGeom>
                <a:avLst/>
                <a:gdLst/>
                <a:ahLst/>
                <a:cxnLst/>
                <a:rect l="l" t="t" r="r" b="b"/>
                <a:pathLst>
                  <a:path w="6579" h="3536" extrusionOk="0">
                    <a:moveTo>
                      <a:pt x="41" y="0"/>
                    </a:moveTo>
                    <a:cubicBezTo>
                      <a:pt x="0" y="211"/>
                      <a:pt x="40" y="342"/>
                      <a:pt x="40" y="342"/>
                    </a:cubicBezTo>
                    <a:lnTo>
                      <a:pt x="4340" y="2665"/>
                    </a:lnTo>
                    <a:lnTo>
                      <a:pt x="4911" y="2755"/>
                    </a:lnTo>
                    <a:lnTo>
                      <a:pt x="4864" y="2945"/>
                    </a:lnTo>
                    <a:lnTo>
                      <a:pt x="5959" y="3535"/>
                    </a:lnTo>
                    <a:cubicBezTo>
                      <a:pt x="5959" y="3535"/>
                      <a:pt x="6364" y="3269"/>
                      <a:pt x="6579" y="2969"/>
                    </a:cubicBezTo>
                    <a:cubicBezTo>
                      <a:pt x="5597" y="2521"/>
                      <a:pt x="1017" y="429"/>
                      <a:pt x="41"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386;p25">
                <a:extLst>
                  <a:ext uri="{FF2B5EF4-FFF2-40B4-BE49-F238E27FC236}">
                    <a16:creationId xmlns:a16="http://schemas.microsoft.com/office/drawing/2014/main" id="{5DEAE750-A149-7346-8887-407F9FBDBC4D}"/>
                  </a:ext>
                </a:extLst>
              </p:cNvPr>
              <p:cNvSpPr/>
              <p:nvPr/>
            </p:nvSpPr>
            <p:spPr>
              <a:xfrm>
                <a:off x="2185625" y="2862150"/>
                <a:ext cx="14450" cy="27600"/>
              </a:xfrm>
              <a:custGeom>
                <a:avLst/>
                <a:gdLst/>
                <a:ahLst/>
                <a:cxnLst/>
                <a:rect l="l" t="t" r="r" b="b"/>
                <a:pathLst>
                  <a:path w="578" h="1104" extrusionOk="0">
                    <a:moveTo>
                      <a:pt x="570" y="0"/>
                    </a:moveTo>
                    <a:cubicBezTo>
                      <a:pt x="565" y="0"/>
                      <a:pt x="560" y="5"/>
                      <a:pt x="560" y="9"/>
                    </a:cubicBezTo>
                    <a:cubicBezTo>
                      <a:pt x="542" y="897"/>
                      <a:pt x="282" y="989"/>
                      <a:pt x="8" y="1088"/>
                    </a:cubicBezTo>
                    <a:cubicBezTo>
                      <a:pt x="3" y="1089"/>
                      <a:pt x="0" y="1094"/>
                      <a:pt x="2" y="1098"/>
                    </a:cubicBezTo>
                    <a:cubicBezTo>
                      <a:pt x="3" y="1102"/>
                      <a:pt x="6" y="1103"/>
                      <a:pt x="9" y="1103"/>
                    </a:cubicBezTo>
                    <a:lnTo>
                      <a:pt x="12" y="1103"/>
                    </a:lnTo>
                    <a:cubicBezTo>
                      <a:pt x="171" y="1047"/>
                      <a:pt x="300" y="991"/>
                      <a:pt x="400" y="842"/>
                    </a:cubicBezTo>
                    <a:cubicBezTo>
                      <a:pt x="512" y="674"/>
                      <a:pt x="568" y="411"/>
                      <a:pt x="577" y="9"/>
                    </a:cubicBezTo>
                    <a:cubicBezTo>
                      <a:pt x="577" y="5"/>
                      <a:pt x="574" y="0"/>
                      <a:pt x="5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387;p25">
                <a:extLst>
                  <a:ext uri="{FF2B5EF4-FFF2-40B4-BE49-F238E27FC236}">
                    <a16:creationId xmlns:a16="http://schemas.microsoft.com/office/drawing/2014/main" id="{BFC21D77-FA59-974D-84E4-72CFD74B0D5C}"/>
                  </a:ext>
                </a:extLst>
              </p:cNvPr>
              <p:cNvSpPr/>
              <p:nvPr/>
            </p:nvSpPr>
            <p:spPr>
              <a:xfrm>
                <a:off x="2195950" y="2870925"/>
                <a:ext cx="41575" cy="10925"/>
              </a:xfrm>
              <a:custGeom>
                <a:avLst/>
                <a:gdLst/>
                <a:ahLst/>
                <a:cxnLst/>
                <a:rect l="l" t="t" r="r" b="b"/>
                <a:pathLst>
                  <a:path w="1663" h="437" extrusionOk="0">
                    <a:moveTo>
                      <a:pt x="602" y="1"/>
                    </a:moveTo>
                    <a:cubicBezTo>
                      <a:pt x="531" y="1"/>
                      <a:pt x="468" y="9"/>
                      <a:pt x="413" y="31"/>
                    </a:cubicBezTo>
                    <a:cubicBezTo>
                      <a:pt x="163" y="129"/>
                      <a:pt x="4" y="423"/>
                      <a:pt x="2" y="426"/>
                    </a:cubicBezTo>
                    <a:cubicBezTo>
                      <a:pt x="1" y="429"/>
                      <a:pt x="2" y="434"/>
                      <a:pt x="7" y="437"/>
                    </a:cubicBezTo>
                    <a:lnTo>
                      <a:pt x="10" y="437"/>
                    </a:lnTo>
                    <a:cubicBezTo>
                      <a:pt x="13" y="437"/>
                      <a:pt x="16" y="435"/>
                      <a:pt x="17" y="434"/>
                    </a:cubicBezTo>
                    <a:cubicBezTo>
                      <a:pt x="19" y="431"/>
                      <a:pt x="173" y="142"/>
                      <a:pt x="417" y="46"/>
                    </a:cubicBezTo>
                    <a:cubicBezTo>
                      <a:pt x="471" y="25"/>
                      <a:pt x="531" y="17"/>
                      <a:pt x="599" y="17"/>
                    </a:cubicBezTo>
                    <a:cubicBezTo>
                      <a:pt x="689" y="17"/>
                      <a:pt x="791" y="31"/>
                      <a:pt x="908" y="46"/>
                    </a:cubicBezTo>
                    <a:cubicBezTo>
                      <a:pt x="1058" y="65"/>
                      <a:pt x="1235" y="89"/>
                      <a:pt x="1438" y="89"/>
                    </a:cubicBezTo>
                    <a:cubicBezTo>
                      <a:pt x="1507" y="89"/>
                      <a:pt x="1579" y="86"/>
                      <a:pt x="1655" y="79"/>
                    </a:cubicBezTo>
                    <a:cubicBezTo>
                      <a:pt x="1659" y="79"/>
                      <a:pt x="1662" y="75"/>
                      <a:pt x="1662" y="72"/>
                    </a:cubicBezTo>
                    <a:cubicBezTo>
                      <a:pt x="1661" y="67"/>
                      <a:pt x="1658" y="64"/>
                      <a:pt x="1653" y="64"/>
                    </a:cubicBezTo>
                    <a:cubicBezTo>
                      <a:pt x="1579" y="71"/>
                      <a:pt x="1507" y="74"/>
                      <a:pt x="1439" y="74"/>
                    </a:cubicBezTo>
                    <a:cubicBezTo>
                      <a:pt x="1236" y="74"/>
                      <a:pt x="1060" y="50"/>
                      <a:pt x="911" y="30"/>
                    </a:cubicBezTo>
                    <a:cubicBezTo>
                      <a:pt x="795" y="14"/>
                      <a:pt x="692" y="1"/>
                      <a:pt x="6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388;p25">
                <a:extLst>
                  <a:ext uri="{FF2B5EF4-FFF2-40B4-BE49-F238E27FC236}">
                    <a16:creationId xmlns:a16="http://schemas.microsoft.com/office/drawing/2014/main" id="{1C3A7296-2B91-674D-90A0-D3023C57BA90}"/>
                  </a:ext>
                </a:extLst>
              </p:cNvPr>
              <p:cNvSpPr/>
              <p:nvPr/>
            </p:nvSpPr>
            <p:spPr>
              <a:xfrm>
                <a:off x="1957875" y="2688475"/>
                <a:ext cx="52750" cy="72325"/>
              </a:xfrm>
              <a:custGeom>
                <a:avLst/>
                <a:gdLst/>
                <a:ahLst/>
                <a:cxnLst/>
                <a:rect l="l" t="t" r="r" b="b"/>
                <a:pathLst>
                  <a:path w="2110" h="2893" extrusionOk="0">
                    <a:moveTo>
                      <a:pt x="87" y="1"/>
                    </a:moveTo>
                    <a:cubicBezTo>
                      <a:pt x="66" y="45"/>
                      <a:pt x="35" y="104"/>
                      <a:pt x="1" y="177"/>
                    </a:cubicBezTo>
                    <a:cubicBezTo>
                      <a:pt x="122" y="274"/>
                      <a:pt x="473" y="578"/>
                      <a:pt x="597" y="907"/>
                    </a:cubicBezTo>
                    <a:cubicBezTo>
                      <a:pt x="655" y="1032"/>
                      <a:pt x="352" y="879"/>
                      <a:pt x="343" y="1066"/>
                    </a:cubicBezTo>
                    <a:cubicBezTo>
                      <a:pt x="332" y="1252"/>
                      <a:pt x="1671" y="1572"/>
                      <a:pt x="1711" y="2892"/>
                    </a:cubicBezTo>
                    <a:cubicBezTo>
                      <a:pt x="1721" y="2879"/>
                      <a:pt x="1732" y="2865"/>
                      <a:pt x="1742" y="2853"/>
                    </a:cubicBezTo>
                    <a:cubicBezTo>
                      <a:pt x="1874" y="2684"/>
                      <a:pt x="1997" y="2514"/>
                      <a:pt x="2109" y="2346"/>
                    </a:cubicBezTo>
                    <a:lnTo>
                      <a:pt x="2109" y="2346"/>
                    </a:lnTo>
                    <a:cubicBezTo>
                      <a:pt x="2109" y="2347"/>
                      <a:pt x="2109" y="2347"/>
                      <a:pt x="2109" y="2347"/>
                    </a:cubicBezTo>
                    <a:lnTo>
                      <a:pt x="2109" y="2346"/>
                    </a:lnTo>
                    <a:cubicBezTo>
                      <a:pt x="2109" y="2346"/>
                      <a:pt x="2109" y="2346"/>
                      <a:pt x="2109" y="2346"/>
                    </a:cubicBezTo>
                    <a:lnTo>
                      <a:pt x="2109" y="2346"/>
                    </a:lnTo>
                    <a:cubicBezTo>
                      <a:pt x="2033" y="2232"/>
                      <a:pt x="1947" y="2115"/>
                      <a:pt x="1847" y="2006"/>
                    </a:cubicBezTo>
                    <a:cubicBezTo>
                      <a:pt x="1809" y="1965"/>
                      <a:pt x="1770" y="1928"/>
                      <a:pt x="1729" y="1888"/>
                    </a:cubicBezTo>
                    <a:cubicBezTo>
                      <a:pt x="1176" y="1373"/>
                      <a:pt x="540" y="1214"/>
                      <a:pt x="564" y="1125"/>
                    </a:cubicBezTo>
                    <a:cubicBezTo>
                      <a:pt x="568" y="1109"/>
                      <a:pt x="588" y="1103"/>
                      <a:pt x="617" y="1103"/>
                    </a:cubicBezTo>
                    <a:cubicBezTo>
                      <a:pt x="726" y="1103"/>
                      <a:pt x="972" y="1188"/>
                      <a:pt x="1092" y="1188"/>
                    </a:cubicBezTo>
                    <a:cubicBezTo>
                      <a:pt x="1126" y="1188"/>
                      <a:pt x="1150" y="1181"/>
                      <a:pt x="1158" y="1164"/>
                    </a:cubicBezTo>
                    <a:cubicBezTo>
                      <a:pt x="1234" y="1008"/>
                      <a:pt x="723" y="455"/>
                      <a:pt x="225" y="96"/>
                    </a:cubicBezTo>
                    <a:cubicBezTo>
                      <a:pt x="178" y="63"/>
                      <a:pt x="132" y="31"/>
                      <a:pt x="87"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389;p25">
                <a:extLst>
                  <a:ext uri="{FF2B5EF4-FFF2-40B4-BE49-F238E27FC236}">
                    <a16:creationId xmlns:a16="http://schemas.microsoft.com/office/drawing/2014/main" id="{84A817F0-D9E3-624E-A19A-0D448AC69BF5}"/>
                  </a:ext>
                </a:extLst>
              </p:cNvPr>
              <p:cNvSpPr/>
              <p:nvPr/>
            </p:nvSpPr>
            <p:spPr>
              <a:xfrm>
                <a:off x="2020025" y="2700550"/>
                <a:ext cx="62375" cy="67525"/>
              </a:xfrm>
              <a:custGeom>
                <a:avLst/>
                <a:gdLst/>
                <a:ahLst/>
                <a:cxnLst/>
                <a:rect l="l" t="t" r="r" b="b"/>
                <a:pathLst>
                  <a:path w="2495" h="2701" extrusionOk="0">
                    <a:moveTo>
                      <a:pt x="2487" y="0"/>
                    </a:moveTo>
                    <a:cubicBezTo>
                      <a:pt x="2485" y="0"/>
                      <a:pt x="2483" y="1"/>
                      <a:pt x="2481" y="3"/>
                    </a:cubicBezTo>
                    <a:cubicBezTo>
                      <a:pt x="1724" y="801"/>
                      <a:pt x="20" y="2668"/>
                      <a:pt x="3" y="2688"/>
                    </a:cubicBezTo>
                    <a:cubicBezTo>
                      <a:pt x="0" y="2691"/>
                      <a:pt x="0" y="2696"/>
                      <a:pt x="3" y="2699"/>
                    </a:cubicBezTo>
                    <a:cubicBezTo>
                      <a:pt x="5" y="2700"/>
                      <a:pt x="6" y="2700"/>
                      <a:pt x="9" y="2700"/>
                    </a:cubicBezTo>
                    <a:cubicBezTo>
                      <a:pt x="11" y="2700"/>
                      <a:pt x="12" y="2700"/>
                      <a:pt x="14" y="2699"/>
                    </a:cubicBezTo>
                    <a:cubicBezTo>
                      <a:pt x="32" y="2679"/>
                      <a:pt x="1736" y="811"/>
                      <a:pt x="2492" y="13"/>
                    </a:cubicBezTo>
                    <a:cubicBezTo>
                      <a:pt x="2495" y="10"/>
                      <a:pt x="2495" y="6"/>
                      <a:pt x="2492" y="3"/>
                    </a:cubicBezTo>
                    <a:cubicBezTo>
                      <a:pt x="2490" y="1"/>
                      <a:pt x="2488" y="0"/>
                      <a:pt x="24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390;p25">
                <a:extLst>
                  <a:ext uri="{FF2B5EF4-FFF2-40B4-BE49-F238E27FC236}">
                    <a16:creationId xmlns:a16="http://schemas.microsoft.com/office/drawing/2014/main" id="{65EFE84F-8D46-1B4E-AFAB-92B5E6583F4F}"/>
                  </a:ext>
                </a:extLst>
              </p:cNvPr>
              <p:cNvSpPr/>
              <p:nvPr/>
            </p:nvSpPr>
            <p:spPr>
              <a:xfrm>
                <a:off x="1947850" y="2682800"/>
                <a:ext cx="72600" cy="85275"/>
              </a:xfrm>
              <a:custGeom>
                <a:avLst/>
                <a:gdLst/>
                <a:ahLst/>
                <a:cxnLst/>
                <a:rect l="l" t="t" r="r" b="b"/>
                <a:pathLst>
                  <a:path w="2904" h="3411" extrusionOk="0">
                    <a:moveTo>
                      <a:pt x="9" y="1"/>
                    </a:moveTo>
                    <a:cubicBezTo>
                      <a:pt x="5" y="1"/>
                      <a:pt x="2" y="4"/>
                      <a:pt x="0" y="7"/>
                    </a:cubicBezTo>
                    <a:cubicBezTo>
                      <a:pt x="0" y="11"/>
                      <a:pt x="2" y="16"/>
                      <a:pt x="6" y="16"/>
                    </a:cubicBezTo>
                    <a:cubicBezTo>
                      <a:pt x="129" y="37"/>
                      <a:pt x="294" y="113"/>
                      <a:pt x="483" y="235"/>
                    </a:cubicBezTo>
                    <a:cubicBezTo>
                      <a:pt x="527" y="264"/>
                      <a:pt x="573" y="296"/>
                      <a:pt x="620" y="329"/>
                    </a:cubicBezTo>
                    <a:cubicBezTo>
                      <a:pt x="671" y="366"/>
                      <a:pt x="726" y="407"/>
                      <a:pt x="780" y="451"/>
                    </a:cubicBezTo>
                    <a:cubicBezTo>
                      <a:pt x="1197" y="782"/>
                      <a:pt x="1539" y="1173"/>
                      <a:pt x="1557" y="1341"/>
                    </a:cubicBezTo>
                    <a:cubicBezTo>
                      <a:pt x="1559" y="1359"/>
                      <a:pt x="1557" y="1374"/>
                      <a:pt x="1551" y="1388"/>
                    </a:cubicBezTo>
                    <a:cubicBezTo>
                      <a:pt x="1545" y="1402"/>
                      <a:pt x="1524" y="1407"/>
                      <a:pt x="1495" y="1407"/>
                    </a:cubicBezTo>
                    <a:cubicBezTo>
                      <a:pt x="1433" y="1407"/>
                      <a:pt x="1332" y="1383"/>
                      <a:pt x="1245" y="1362"/>
                    </a:cubicBezTo>
                    <a:cubicBezTo>
                      <a:pt x="1155" y="1341"/>
                      <a:pt x="1072" y="1321"/>
                      <a:pt x="1018" y="1321"/>
                    </a:cubicBezTo>
                    <a:cubicBezTo>
                      <a:pt x="984" y="1321"/>
                      <a:pt x="962" y="1329"/>
                      <a:pt x="956" y="1349"/>
                    </a:cubicBezTo>
                    <a:cubicBezTo>
                      <a:pt x="945" y="1391"/>
                      <a:pt x="1035" y="1435"/>
                      <a:pt x="1195" y="1515"/>
                    </a:cubicBezTo>
                    <a:cubicBezTo>
                      <a:pt x="1433" y="1632"/>
                      <a:pt x="1791" y="1811"/>
                      <a:pt x="2125" y="2121"/>
                    </a:cubicBezTo>
                    <a:cubicBezTo>
                      <a:pt x="2165" y="2159"/>
                      <a:pt x="2204" y="2198"/>
                      <a:pt x="2242" y="2239"/>
                    </a:cubicBezTo>
                    <a:cubicBezTo>
                      <a:pt x="2295" y="2295"/>
                      <a:pt x="2346" y="2358"/>
                      <a:pt x="2395" y="2424"/>
                    </a:cubicBezTo>
                    <a:cubicBezTo>
                      <a:pt x="2433" y="2473"/>
                      <a:pt x="2468" y="2524"/>
                      <a:pt x="2502" y="2577"/>
                    </a:cubicBezTo>
                    <a:cubicBezTo>
                      <a:pt x="2774" y="2992"/>
                      <a:pt x="2887" y="3401"/>
                      <a:pt x="2889" y="3406"/>
                    </a:cubicBezTo>
                    <a:cubicBezTo>
                      <a:pt x="2889" y="3409"/>
                      <a:pt x="2892" y="3410"/>
                      <a:pt x="2896" y="3410"/>
                    </a:cubicBezTo>
                    <a:lnTo>
                      <a:pt x="2898" y="3410"/>
                    </a:lnTo>
                    <a:cubicBezTo>
                      <a:pt x="2902" y="3409"/>
                      <a:pt x="2904" y="3406"/>
                      <a:pt x="2904" y="3401"/>
                    </a:cubicBezTo>
                    <a:cubicBezTo>
                      <a:pt x="2902" y="3397"/>
                      <a:pt x="2787" y="2986"/>
                      <a:pt x="2516" y="2568"/>
                    </a:cubicBezTo>
                    <a:cubicBezTo>
                      <a:pt x="2481" y="2515"/>
                      <a:pt x="2445" y="2464"/>
                      <a:pt x="2409" y="2415"/>
                    </a:cubicBezTo>
                    <a:cubicBezTo>
                      <a:pt x="2359" y="2348"/>
                      <a:pt x="2306" y="2285"/>
                      <a:pt x="2253" y="2227"/>
                    </a:cubicBezTo>
                    <a:cubicBezTo>
                      <a:pt x="2215" y="2186"/>
                      <a:pt x="2175" y="2147"/>
                      <a:pt x="2136" y="2109"/>
                    </a:cubicBezTo>
                    <a:cubicBezTo>
                      <a:pt x="1800" y="1797"/>
                      <a:pt x="1441" y="1618"/>
                      <a:pt x="1203" y="1500"/>
                    </a:cubicBezTo>
                    <a:cubicBezTo>
                      <a:pt x="1070" y="1435"/>
                      <a:pt x="964" y="1382"/>
                      <a:pt x="973" y="1353"/>
                    </a:cubicBezTo>
                    <a:cubicBezTo>
                      <a:pt x="976" y="1342"/>
                      <a:pt x="992" y="1337"/>
                      <a:pt x="1016" y="1337"/>
                    </a:cubicBezTo>
                    <a:cubicBezTo>
                      <a:pt x="1068" y="1337"/>
                      <a:pt x="1159" y="1358"/>
                      <a:pt x="1242" y="1378"/>
                    </a:cubicBezTo>
                    <a:cubicBezTo>
                      <a:pt x="1338" y="1400"/>
                      <a:pt x="1431" y="1422"/>
                      <a:pt x="1493" y="1422"/>
                    </a:cubicBezTo>
                    <a:cubicBezTo>
                      <a:pt x="1530" y="1422"/>
                      <a:pt x="1557" y="1415"/>
                      <a:pt x="1566" y="1394"/>
                    </a:cubicBezTo>
                    <a:cubicBezTo>
                      <a:pt x="1574" y="1379"/>
                      <a:pt x="1575" y="1361"/>
                      <a:pt x="1574" y="1340"/>
                    </a:cubicBezTo>
                    <a:cubicBezTo>
                      <a:pt x="1551" y="1149"/>
                      <a:pt x="1157" y="731"/>
                      <a:pt x="789" y="438"/>
                    </a:cubicBezTo>
                    <a:cubicBezTo>
                      <a:pt x="735" y="394"/>
                      <a:pt x="680" y="354"/>
                      <a:pt x="630" y="316"/>
                    </a:cubicBezTo>
                    <a:cubicBezTo>
                      <a:pt x="582" y="282"/>
                      <a:pt x="536" y="251"/>
                      <a:pt x="491" y="222"/>
                    </a:cubicBezTo>
                    <a:cubicBezTo>
                      <a:pt x="302" y="99"/>
                      <a:pt x="135" y="22"/>
                      <a:pt x="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391;p25">
                <a:extLst>
                  <a:ext uri="{FF2B5EF4-FFF2-40B4-BE49-F238E27FC236}">
                    <a16:creationId xmlns:a16="http://schemas.microsoft.com/office/drawing/2014/main" id="{455C8923-ED1F-CB44-9BB2-0E9E2D92E241}"/>
                  </a:ext>
                </a:extLst>
              </p:cNvPr>
              <p:cNvSpPr/>
              <p:nvPr/>
            </p:nvSpPr>
            <p:spPr>
              <a:xfrm>
                <a:off x="2045650" y="2469875"/>
                <a:ext cx="121550" cy="46150"/>
              </a:xfrm>
              <a:custGeom>
                <a:avLst/>
                <a:gdLst/>
                <a:ahLst/>
                <a:cxnLst/>
                <a:rect l="l" t="t" r="r" b="b"/>
                <a:pathLst>
                  <a:path w="4862" h="1846" extrusionOk="0">
                    <a:moveTo>
                      <a:pt x="4854" y="0"/>
                    </a:moveTo>
                    <a:cubicBezTo>
                      <a:pt x="4695" y="5"/>
                      <a:pt x="4555" y="20"/>
                      <a:pt x="4442" y="47"/>
                    </a:cubicBezTo>
                    <a:cubicBezTo>
                      <a:pt x="4401" y="56"/>
                      <a:pt x="4361" y="67"/>
                      <a:pt x="4325" y="81"/>
                    </a:cubicBezTo>
                    <a:cubicBezTo>
                      <a:pt x="4277" y="97"/>
                      <a:pt x="4207" y="123"/>
                      <a:pt x="4118" y="153"/>
                    </a:cubicBezTo>
                    <a:cubicBezTo>
                      <a:pt x="3291" y="444"/>
                      <a:pt x="1091" y="1218"/>
                      <a:pt x="264" y="1673"/>
                    </a:cubicBezTo>
                    <a:cubicBezTo>
                      <a:pt x="258" y="1676"/>
                      <a:pt x="254" y="1679"/>
                      <a:pt x="249" y="1682"/>
                    </a:cubicBezTo>
                    <a:cubicBezTo>
                      <a:pt x="166" y="1727"/>
                      <a:pt x="84" y="1777"/>
                      <a:pt x="5" y="1832"/>
                    </a:cubicBezTo>
                    <a:cubicBezTo>
                      <a:pt x="2" y="1833"/>
                      <a:pt x="1" y="1838"/>
                      <a:pt x="4" y="1842"/>
                    </a:cubicBezTo>
                    <a:cubicBezTo>
                      <a:pt x="5" y="1844"/>
                      <a:pt x="8" y="1845"/>
                      <a:pt x="10" y="1845"/>
                    </a:cubicBezTo>
                    <a:cubicBezTo>
                      <a:pt x="11" y="1845"/>
                      <a:pt x="13" y="1845"/>
                      <a:pt x="14" y="1844"/>
                    </a:cubicBezTo>
                    <a:cubicBezTo>
                      <a:pt x="93" y="1791"/>
                      <a:pt x="173" y="1741"/>
                      <a:pt x="257" y="1695"/>
                    </a:cubicBezTo>
                    <a:cubicBezTo>
                      <a:pt x="263" y="1692"/>
                      <a:pt x="267" y="1689"/>
                      <a:pt x="272" y="1686"/>
                    </a:cubicBezTo>
                    <a:cubicBezTo>
                      <a:pt x="1097" y="1233"/>
                      <a:pt x="3297" y="459"/>
                      <a:pt x="4124" y="169"/>
                    </a:cubicBezTo>
                    <a:cubicBezTo>
                      <a:pt x="4212" y="138"/>
                      <a:pt x="4283" y="113"/>
                      <a:pt x="4331" y="96"/>
                    </a:cubicBezTo>
                    <a:cubicBezTo>
                      <a:pt x="4366" y="84"/>
                      <a:pt x="4404" y="72"/>
                      <a:pt x="4446" y="63"/>
                    </a:cubicBezTo>
                    <a:cubicBezTo>
                      <a:pt x="4558" y="35"/>
                      <a:pt x="4696" y="20"/>
                      <a:pt x="4854" y="16"/>
                    </a:cubicBezTo>
                    <a:cubicBezTo>
                      <a:pt x="4858" y="16"/>
                      <a:pt x="4861" y="13"/>
                      <a:pt x="4861" y="8"/>
                    </a:cubicBezTo>
                    <a:cubicBezTo>
                      <a:pt x="4861" y="3"/>
                      <a:pt x="4857" y="0"/>
                      <a:pt x="48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392;p25">
                <a:extLst>
                  <a:ext uri="{FF2B5EF4-FFF2-40B4-BE49-F238E27FC236}">
                    <a16:creationId xmlns:a16="http://schemas.microsoft.com/office/drawing/2014/main" id="{EA2B0C33-CAFF-AE4D-994B-4C6F267D5C9E}"/>
                  </a:ext>
                </a:extLst>
              </p:cNvPr>
              <p:cNvSpPr/>
              <p:nvPr/>
            </p:nvSpPr>
            <p:spPr>
              <a:xfrm>
                <a:off x="2096775" y="2890775"/>
                <a:ext cx="218450" cy="10525"/>
              </a:xfrm>
              <a:custGeom>
                <a:avLst/>
                <a:gdLst/>
                <a:ahLst/>
                <a:cxnLst/>
                <a:rect l="l" t="t" r="r" b="b"/>
                <a:pathLst>
                  <a:path w="8738" h="421" extrusionOk="0">
                    <a:moveTo>
                      <a:pt x="7661" y="0"/>
                    </a:moveTo>
                    <a:cubicBezTo>
                      <a:pt x="4976" y="0"/>
                      <a:pt x="66" y="399"/>
                      <a:pt x="8" y="403"/>
                    </a:cubicBezTo>
                    <a:cubicBezTo>
                      <a:pt x="4" y="405"/>
                      <a:pt x="1" y="408"/>
                      <a:pt x="1" y="412"/>
                    </a:cubicBezTo>
                    <a:cubicBezTo>
                      <a:pt x="2" y="417"/>
                      <a:pt x="5" y="420"/>
                      <a:pt x="10" y="420"/>
                    </a:cubicBezTo>
                    <a:cubicBezTo>
                      <a:pt x="67" y="415"/>
                      <a:pt x="4964" y="16"/>
                      <a:pt x="7651" y="16"/>
                    </a:cubicBezTo>
                    <a:cubicBezTo>
                      <a:pt x="8074" y="16"/>
                      <a:pt x="8442" y="26"/>
                      <a:pt x="8728" y="49"/>
                    </a:cubicBezTo>
                    <a:cubicBezTo>
                      <a:pt x="8733" y="49"/>
                      <a:pt x="8736" y="46"/>
                      <a:pt x="8736" y="41"/>
                    </a:cubicBezTo>
                    <a:cubicBezTo>
                      <a:pt x="8737" y="37"/>
                      <a:pt x="8733" y="34"/>
                      <a:pt x="8730" y="32"/>
                    </a:cubicBezTo>
                    <a:cubicBezTo>
                      <a:pt x="8446" y="10"/>
                      <a:pt x="8081" y="0"/>
                      <a:pt x="76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393;p25">
                <a:extLst>
                  <a:ext uri="{FF2B5EF4-FFF2-40B4-BE49-F238E27FC236}">
                    <a16:creationId xmlns:a16="http://schemas.microsoft.com/office/drawing/2014/main" id="{4FA32340-8855-0F46-9E7F-AF90532085B8}"/>
                  </a:ext>
                </a:extLst>
              </p:cNvPr>
              <p:cNvSpPr/>
              <p:nvPr/>
            </p:nvSpPr>
            <p:spPr>
              <a:xfrm>
                <a:off x="2092575" y="2876725"/>
                <a:ext cx="216550" cy="29025"/>
              </a:xfrm>
              <a:custGeom>
                <a:avLst/>
                <a:gdLst/>
                <a:ahLst/>
                <a:cxnLst/>
                <a:rect l="l" t="t" r="r" b="b"/>
                <a:pathLst>
                  <a:path w="8662" h="1161" extrusionOk="0">
                    <a:moveTo>
                      <a:pt x="8653" y="1"/>
                    </a:moveTo>
                    <a:cubicBezTo>
                      <a:pt x="8651" y="1"/>
                      <a:pt x="8649" y="1"/>
                      <a:pt x="8648" y="2"/>
                    </a:cubicBezTo>
                    <a:cubicBezTo>
                      <a:pt x="8618" y="28"/>
                      <a:pt x="8589" y="46"/>
                      <a:pt x="8563" y="55"/>
                    </a:cubicBezTo>
                    <a:cubicBezTo>
                      <a:pt x="8503" y="78"/>
                      <a:pt x="8411" y="85"/>
                      <a:pt x="8293" y="85"/>
                    </a:cubicBezTo>
                    <a:cubicBezTo>
                      <a:pt x="8229" y="85"/>
                      <a:pt x="8156" y="83"/>
                      <a:pt x="8078" y="81"/>
                    </a:cubicBezTo>
                    <a:cubicBezTo>
                      <a:pt x="7993" y="79"/>
                      <a:pt x="7899" y="76"/>
                      <a:pt x="7802" y="76"/>
                    </a:cubicBezTo>
                    <a:cubicBezTo>
                      <a:pt x="7622" y="76"/>
                      <a:pt x="7428" y="84"/>
                      <a:pt x="7238" y="116"/>
                    </a:cubicBezTo>
                    <a:cubicBezTo>
                      <a:pt x="7010" y="152"/>
                      <a:pt x="6892" y="231"/>
                      <a:pt x="6767" y="314"/>
                    </a:cubicBezTo>
                    <a:cubicBezTo>
                      <a:pt x="6592" y="429"/>
                      <a:pt x="6411" y="549"/>
                      <a:pt x="5899" y="550"/>
                    </a:cubicBezTo>
                    <a:cubicBezTo>
                      <a:pt x="5895" y="550"/>
                      <a:pt x="5891" y="550"/>
                      <a:pt x="5888" y="550"/>
                    </a:cubicBezTo>
                    <a:cubicBezTo>
                      <a:pt x="5032" y="550"/>
                      <a:pt x="4157" y="194"/>
                      <a:pt x="4148" y="190"/>
                    </a:cubicBezTo>
                    <a:lnTo>
                      <a:pt x="4140" y="190"/>
                    </a:lnTo>
                    <a:cubicBezTo>
                      <a:pt x="4139" y="191"/>
                      <a:pt x="4137" y="193"/>
                      <a:pt x="4137" y="196"/>
                    </a:cubicBezTo>
                    <a:cubicBezTo>
                      <a:pt x="4136" y="199"/>
                      <a:pt x="4043" y="562"/>
                      <a:pt x="3148" y="596"/>
                    </a:cubicBezTo>
                    <a:cubicBezTo>
                      <a:pt x="3123" y="597"/>
                      <a:pt x="3098" y="597"/>
                      <a:pt x="3075" y="597"/>
                    </a:cubicBezTo>
                    <a:cubicBezTo>
                      <a:pt x="2697" y="597"/>
                      <a:pt x="2566" y="475"/>
                      <a:pt x="2439" y="355"/>
                    </a:cubicBezTo>
                    <a:cubicBezTo>
                      <a:pt x="2322" y="244"/>
                      <a:pt x="2211" y="139"/>
                      <a:pt x="1918" y="139"/>
                    </a:cubicBezTo>
                    <a:cubicBezTo>
                      <a:pt x="1842" y="139"/>
                      <a:pt x="1754" y="147"/>
                      <a:pt x="1650" y="163"/>
                    </a:cubicBezTo>
                    <a:cubicBezTo>
                      <a:pt x="971" y="267"/>
                      <a:pt x="432" y="712"/>
                      <a:pt x="172" y="968"/>
                    </a:cubicBezTo>
                    <a:cubicBezTo>
                      <a:pt x="64" y="1073"/>
                      <a:pt x="6" y="1144"/>
                      <a:pt x="3" y="1147"/>
                    </a:cubicBezTo>
                    <a:cubicBezTo>
                      <a:pt x="0" y="1150"/>
                      <a:pt x="2" y="1155"/>
                      <a:pt x="5" y="1158"/>
                    </a:cubicBezTo>
                    <a:cubicBezTo>
                      <a:pt x="6" y="1159"/>
                      <a:pt x="8" y="1161"/>
                      <a:pt x="9" y="1161"/>
                    </a:cubicBezTo>
                    <a:lnTo>
                      <a:pt x="9" y="1159"/>
                    </a:lnTo>
                    <a:cubicBezTo>
                      <a:pt x="12" y="1159"/>
                      <a:pt x="14" y="1159"/>
                      <a:pt x="16" y="1156"/>
                    </a:cubicBezTo>
                    <a:cubicBezTo>
                      <a:pt x="19" y="1153"/>
                      <a:pt x="76" y="1083"/>
                      <a:pt x="182" y="979"/>
                    </a:cubicBezTo>
                    <a:cubicBezTo>
                      <a:pt x="441" y="725"/>
                      <a:pt x="977" y="282"/>
                      <a:pt x="1651" y="178"/>
                    </a:cubicBezTo>
                    <a:cubicBezTo>
                      <a:pt x="1754" y="162"/>
                      <a:pt x="1840" y="155"/>
                      <a:pt x="1915" y="155"/>
                    </a:cubicBezTo>
                    <a:cubicBezTo>
                      <a:pt x="2205" y="155"/>
                      <a:pt x="2314" y="259"/>
                      <a:pt x="2428" y="367"/>
                    </a:cubicBezTo>
                    <a:cubicBezTo>
                      <a:pt x="2558" y="488"/>
                      <a:pt x="2691" y="612"/>
                      <a:pt x="3074" y="612"/>
                    </a:cubicBezTo>
                    <a:cubicBezTo>
                      <a:pt x="3098" y="612"/>
                      <a:pt x="3122" y="612"/>
                      <a:pt x="3148" y="611"/>
                    </a:cubicBezTo>
                    <a:cubicBezTo>
                      <a:pt x="3990" y="579"/>
                      <a:pt x="4131" y="267"/>
                      <a:pt x="4149" y="208"/>
                    </a:cubicBezTo>
                    <a:cubicBezTo>
                      <a:pt x="4241" y="244"/>
                      <a:pt x="5078" y="567"/>
                      <a:pt x="5894" y="567"/>
                    </a:cubicBezTo>
                    <a:cubicBezTo>
                      <a:pt x="5896" y="567"/>
                      <a:pt x="5898" y="567"/>
                      <a:pt x="5900" y="567"/>
                    </a:cubicBezTo>
                    <a:cubicBezTo>
                      <a:pt x="6417" y="565"/>
                      <a:pt x="6598" y="444"/>
                      <a:pt x="6776" y="326"/>
                    </a:cubicBezTo>
                    <a:cubicBezTo>
                      <a:pt x="6898" y="244"/>
                      <a:pt x="7017" y="167"/>
                      <a:pt x="7241" y="131"/>
                    </a:cubicBezTo>
                    <a:cubicBezTo>
                      <a:pt x="7430" y="99"/>
                      <a:pt x="7624" y="91"/>
                      <a:pt x="7803" y="91"/>
                    </a:cubicBezTo>
                    <a:cubicBezTo>
                      <a:pt x="7900" y="91"/>
                      <a:pt x="7993" y="94"/>
                      <a:pt x="8078" y="96"/>
                    </a:cubicBezTo>
                    <a:cubicBezTo>
                      <a:pt x="8157" y="98"/>
                      <a:pt x="8230" y="100"/>
                      <a:pt x="8295" y="100"/>
                    </a:cubicBezTo>
                    <a:cubicBezTo>
                      <a:pt x="8413" y="100"/>
                      <a:pt x="8508" y="94"/>
                      <a:pt x="8569" y="70"/>
                    </a:cubicBezTo>
                    <a:cubicBezTo>
                      <a:pt x="8595" y="60"/>
                      <a:pt x="8625" y="41"/>
                      <a:pt x="8658" y="16"/>
                    </a:cubicBezTo>
                    <a:cubicBezTo>
                      <a:pt x="8661" y="13"/>
                      <a:pt x="8661" y="7"/>
                      <a:pt x="8660" y="4"/>
                    </a:cubicBezTo>
                    <a:cubicBezTo>
                      <a:pt x="8658" y="2"/>
                      <a:pt x="8655" y="1"/>
                      <a:pt x="86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394;p25">
                <a:extLst>
                  <a:ext uri="{FF2B5EF4-FFF2-40B4-BE49-F238E27FC236}">
                    <a16:creationId xmlns:a16="http://schemas.microsoft.com/office/drawing/2014/main" id="{AC578047-B1A8-1241-BBC8-F6A2C98A1224}"/>
                  </a:ext>
                </a:extLst>
              </p:cNvPr>
              <p:cNvSpPr/>
              <p:nvPr/>
            </p:nvSpPr>
            <p:spPr>
              <a:xfrm>
                <a:off x="1695425" y="3367325"/>
                <a:ext cx="30150" cy="34150"/>
              </a:xfrm>
              <a:custGeom>
                <a:avLst/>
                <a:gdLst/>
                <a:ahLst/>
                <a:cxnLst/>
                <a:rect l="l" t="t" r="r" b="b"/>
                <a:pathLst>
                  <a:path w="1206" h="1366" extrusionOk="0">
                    <a:moveTo>
                      <a:pt x="10" y="0"/>
                    </a:moveTo>
                    <a:cubicBezTo>
                      <a:pt x="9" y="0"/>
                      <a:pt x="8" y="1"/>
                      <a:pt x="8" y="1"/>
                    </a:cubicBezTo>
                    <a:cubicBezTo>
                      <a:pt x="3" y="1"/>
                      <a:pt x="0" y="6"/>
                      <a:pt x="2" y="10"/>
                    </a:cubicBezTo>
                    <a:cubicBezTo>
                      <a:pt x="3" y="15"/>
                      <a:pt x="133" y="427"/>
                      <a:pt x="326" y="663"/>
                    </a:cubicBezTo>
                    <a:cubicBezTo>
                      <a:pt x="401" y="757"/>
                      <a:pt x="453" y="783"/>
                      <a:pt x="524" y="819"/>
                    </a:cubicBezTo>
                    <a:cubicBezTo>
                      <a:pt x="632" y="874"/>
                      <a:pt x="797" y="957"/>
                      <a:pt x="1192" y="1363"/>
                    </a:cubicBezTo>
                    <a:cubicBezTo>
                      <a:pt x="1194" y="1364"/>
                      <a:pt x="1195" y="1366"/>
                      <a:pt x="1198" y="1366"/>
                    </a:cubicBezTo>
                    <a:cubicBezTo>
                      <a:pt x="1200" y="1366"/>
                      <a:pt x="1201" y="1364"/>
                      <a:pt x="1203" y="1363"/>
                    </a:cubicBezTo>
                    <a:cubicBezTo>
                      <a:pt x="1206" y="1360"/>
                      <a:pt x="1206" y="1355"/>
                      <a:pt x="1203" y="1352"/>
                    </a:cubicBezTo>
                    <a:cubicBezTo>
                      <a:pt x="806" y="943"/>
                      <a:pt x="641" y="860"/>
                      <a:pt x="530" y="804"/>
                    </a:cubicBezTo>
                    <a:cubicBezTo>
                      <a:pt x="459" y="767"/>
                      <a:pt x="412" y="745"/>
                      <a:pt x="338" y="652"/>
                    </a:cubicBezTo>
                    <a:cubicBezTo>
                      <a:pt x="149" y="419"/>
                      <a:pt x="18" y="10"/>
                      <a:pt x="17" y="6"/>
                    </a:cubicBezTo>
                    <a:cubicBezTo>
                      <a:pt x="16" y="2"/>
                      <a:pt x="13" y="0"/>
                      <a:pt x="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395;p25">
                <a:extLst>
                  <a:ext uri="{FF2B5EF4-FFF2-40B4-BE49-F238E27FC236}">
                    <a16:creationId xmlns:a16="http://schemas.microsoft.com/office/drawing/2014/main" id="{79B5FABA-68DB-454A-833D-504DC7CBEFB7}"/>
                  </a:ext>
                </a:extLst>
              </p:cNvPr>
              <p:cNvSpPr/>
              <p:nvPr/>
            </p:nvSpPr>
            <p:spPr>
              <a:xfrm>
                <a:off x="1920000" y="3319800"/>
                <a:ext cx="53625" cy="12600"/>
              </a:xfrm>
              <a:custGeom>
                <a:avLst/>
                <a:gdLst/>
                <a:ahLst/>
                <a:cxnLst/>
                <a:rect l="l" t="t" r="r" b="b"/>
                <a:pathLst>
                  <a:path w="2145" h="504" extrusionOk="0">
                    <a:moveTo>
                      <a:pt x="2136" y="1"/>
                    </a:moveTo>
                    <a:cubicBezTo>
                      <a:pt x="2135" y="1"/>
                      <a:pt x="2134" y="1"/>
                      <a:pt x="2134" y="1"/>
                    </a:cubicBezTo>
                    <a:cubicBezTo>
                      <a:pt x="1034" y="383"/>
                      <a:pt x="19" y="487"/>
                      <a:pt x="8" y="487"/>
                    </a:cubicBezTo>
                    <a:cubicBezTo>
                      <a:pt x="4" y="489"/>
                      <a:pt x="1" y="492"/>
                      <a:pt x="1" y="496"/>
                    </a:cubicBezTo>
                    <a:cubicBezTo>
                      <a:pt x="2" y="501"/>
                      <a:pt x="5" y="504"/>
                      <a:pt x="10" y="504"/>
                    </a:cubicBezTo>
                    <a:cubicBezTo>
                      <a:pt x="21" y="502"/>
                      <a:pt x="1037" y="398"/>
                      <a:pt x="2138" y="16"/>
                    </a:cubicBezTo>
                    <a:cubicBezTo>
                      <a:pt x="2143" y="15"/>
                      <a:pt x="2144" y="10"/>
                      <a:pt x="2143" y="6"/>
                    </a:cubicBezTo>
                    <a:cubicBezTo>
                      <a:pt x="2142" y="2"/>
                      <a:pt x="2139" y="1"/>
                      <a:pt x="21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396;p25">
                <a:extLst>
                  <a:ext uri="{FF2B5EF4-FFF2-40B4-BE49-F238E27FC236}">
                    <a16:creationId xmlns:a16="http://schemas.microsoft.com/office/drawing/2014/main" id="{753E3FD2-2FF3-1048-80AE-5293684C82F9}"/>
                  </a:ext>
                </a:extLst>
              </p:cNvPr>
              <p:cNvSpPr/>
              <p:nvPr/>
            </p:nvSpPr>
            <p:spPr>
              <a:xfrm>
                <a:off x="1932775" y="3363000"/>
                <a:ext cx="52775" cy="13275"/>
              </a:xfrm>
              <a:custGeom>
                <a:avLst/>
                <a:gdLst/>
                <a:ahLst/>
                <a:cxnLst/>
                <a:rect l="l" t="t" r="r" b="b"/>
                <a:pathLst>
                  <a:path w="2111" h="531" extrusionOk="0">
                    <a:moveTo>
                      <a:pt x="2100" y="1"/>
                    </a:moveTo>
                    <a:cubicBezTo>
                      <a:pt x="2099" y="1"/>
                      <a:pt x="2098" y="1"/>
                      <a:pt x="2097" y="1"/>
                    </a:cubicBezTo>
                    <a:cubicBezTo>
                      <a:pt x="2028" y="42"/>
                      <a:pt x="1957" y="97"/>
                      <a:pt x="1883" y="154"/>
                    </a:cubicBezTo>
                    <a:cubicBezTo>
                      <a:pt x="1680" y="310"/>
                      <a:pt x="1451" y="488"/>
                      <a:pt x="1118" y="512"/>
                    </a:cubicBezTo>
                    <a:cubicBezTo>
                      <a:pt x="1094" y="513"/>
                      <a:pt x="1070" y="514"/>
                      <a:pt x="1044" y="514"/>
                    </a:cubicBezTo>
                    <a:cubicBezTo>
                      <a:pt x="808" y="514"/>
                      <a:pt x="484" y="437"/>
                      <a:pt x="158" y="110"/>
                    </a:cubicBezTo>
                    <a:cubicBezTo>
                      <a:pt x="152" y="104"/>
                      <a:pt x="147" y="100"/>
                      <a:pt x="144" y="97"/>
                    </a:cubicBezTo>
                    <a:cubicBezTo>
                      <a:pt x="64" y="21"/>
                      <a:pt x="12" y="15"/>
                      <a:pt x="9" y="13"/>
                    </a:cubicBezTo>
                    <a:cubicBezTo>
                      <a:pt x="6" y="13"/>
                      <a:pt x="2" y="17"/>
                      <a:pt x="2" y="21"/>
                    </a:cubicBezTo>
                    <a:cubicBezTo>
                      <a:pt x="0" y="26"/>
                      <a:pt x="3" y="29"/>
                      <a:pt x="8" y="30"/>
                    </a:cubicBezTo>
                    <a:cubicBezTo>
                      <a:pt x="9" y="30"/>
                      <a:pt x="58" y="38"/>
                      <a:pt x="134" y="109"/>
                    </a:cubicBezTo>
                    <a:cubicBezTo>
                      <a:pt x="137" y="112"/>
                      <a:pt x="141" y="116"/>
                      <a:pt x="147" y="123"/>
                    </a:cubicBezTo>
                    <a:cubicBezTo>
                      <a:pt x="477" y="453"/>
                      <a:pt x="807" y="530"/>
                      <a:pt x="1046" y="530"/>
                    </a:cubicBezTo>
                    <a:cubicBezTo>
                      <a:pt x="1048" y="530"/>
                      <a:pt x="1051" y="530"/>
                      <a:pt x="1053" y="530"/>
                    </a:cubicBezTo>
                    <a:lnTo>
                      <a:pt x="1052" y="530"/>
                    </a:lnTo>
                    <a:cubicBezTo>
                      <a:pt x="1076" y="530"/>
                      <a:pt x="1097" y="528"/>
                      <a:pt x="1118" y="527"/>
                    </a:cubicBezTo>
                    <a:cubicBezTo>
                      <a:pt x="1457" y="503"/>
                      <a:pt x="1689" y="324"/>
                      <a:pt x="1892" y="166"/>
                    </a:cubicBezTo>
                    <a:cubicBezTo>
                      <a:pt x="1966" y="109"/>
                      <a:pt x="2038" y="56"/>
                      <a:pt x="2106" y="15"/>
                    </a:cubicBezTo>
                    <a:cubicBezTo>
                      <a:pt x="2109" y="13"/>
                      <a:pt x="2110" y="9"/>
                      <a:pt x="2109" y="4"/>
                    </a:cubicBezTo>
                    <a:cubicBezTo>
                      <a:pt x="2107" y="2"/>
                      <a:pt x="2104" y="1"/>
                      <a:pt x="21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397;p25">
                <a:extLst>
                  <a:ext uri="{FF2B5EF4-FFF2-40B4-BE49-F238E27FC236}">
                    <a16:creationId xmlns:a16="http://schemas.microsoft.com/office/drawing/2014/main" id="{274C819A-9FAD-B146-9301-FB57EAD552AF}"/>
                  </a:ext>
                </a:extLst>
              </p:cNvPr>
              <p:cNvSpPr/>
              <p:nvPr/>
            </p:nvSpPr>
            <p:spPr>
              <a:xfrm>
                <a:off x="1684025" y="3377750"/>
                <a:ext cx="26025" cy="34800"/>
              </a:xfrm>
              <a:custGeom>
                <a:avLst/>
                <a:gdLst/>
                <a:ahLst/>
                <a:cxnLst/>
                <a:rect l="l" t="t" r="r" b="b"/>
                <a:pathLst>
                  <a:path w="1041" h="1392" extrusionOk="0">
                    <a:moveTo>
                      <a:pt x="10" y="0"/>
                    </a:moveTo>
                    <a:cubicBezTo>
                      <a:pt x="8" y="0"/>
                      <a:pt x="5" y="2"/>
                      <a:pt x="3" y="4"/>
                    </a:cubicBezTo>
                    <a:cubicBezTo>
                      <a:pt x="0" y="7"/>
                      <a:pt x="2" y="13"/>
                      <a:pt x="5" y="14"/>
                    </a:cubicBezTo>
                    <a:cubicBezTo>
                      <a:pt x="9" y="17"/>
                      <a:pt x="90" y="79"/>
                      <a:pt x="246" y="603"/>
                    </a:cubicBezTo>
                    <a:cubicBezTo>
                      <a:pt x="385" y="1078"/>
                      <a:pt x="620" y="1312"/>
                      <a:pt x="1030" y="1391"/>
                    </a:cubicBezTo>
                    <a:lnTo>
                      <a:pt x="1032" y="1391"/>
                    </a:lnTo>
                    <a:cubicBezTo>
                      <a:pt x="1036" y="1391"/>
                      <a:pt x="1039" y="1388"/>
                      <a:pt x="1039" y="1385"/>
                    </a:cubicBezTo>
                    <a:cubicBezTo>
                      <a:pt x="1041" y="1381"/>
                      <a:pt x="1038" y="1376"/>
                      <a:pt x="1033" y="1376"/>
                    </a:cubicBezTo>
                    <a:cubicBezTo>
                      <a:pt x="748" y="1321"/>
                      <a:pt x="433" y="1187"/>
                      <a:pt x="261" y="599"/>
                    </a:cubicBezTo>
                    <a:cubicBezTo>
                      <a:pt x="102" y="63"/>
                      <a:pt x="18" y="4"/>
                      <a:pt x="14" y="2"/>
                    </a:cubicBezTo>
                    <a:cubicBezTo>
                      <a:pt x="13" y="1"/>
                      <a:pt x="11" y="0"/>
                      <a:pt x="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398;p25">
                <a:extLst>
                  <a:ext uri="{FF2B5EF4-FFF2-40B4-BE49-F238E27FC236}">
                    <a16:creationId xmlns:a16="http://schemas.microsoft.com/office/drawing/2014/main" id="{B9E50255-1A8F-C34E-AEC5-766C21D65C56}"/>
                  </a:ext>
                </a:extLst>
              </p:cNvPr>
              <p:cNvSpPr/>
              <p:nvPr/>
            </p:nvSpPr>
            <p:spPr>
              <a:xfrm>
                <a:off x="2045925" y="2457550"/>
                <a:ext cx="102375" cy="39050"/>
              </a:xfrm>
              <a:custGeom>
                <a:avLst/>
                <a:gdLst/>
                <a:ahLst/>
                <a:cxnLst/>
                <a:rect l="l" t="t" r="r" b="b"/>
                <a:pathLst>
                  <a:path w="4095" h="1562" extrusionOk="0">
                    <a:moveTo>
                      <a:pt x="4088" y="1"/>
                    </a:moveTo>
                    <a:cubicBezTo>
                      <a:pt x="4087" y="1"/>
                      <a:pt x="4086" y="1"/>
                      <a:pt x="4085" y="1"/>
                    </a:cubicBezTo>
                    <a:cubicBezTo>
                      <a:pt x="2915" y="153"/>
                      <a:pt x="1868" y="565"/>
                      <a:pt x="1195" y="883"/>
                    </a:cubicBezTo>
                    <a:cubicBezTo>
                      <a:pt x="467" y="1230"/>
                      <a:pt x="9" y="1543"/>
                      <a:pt x="5" y="1546"/>
                    </a:cubicBezTo>
                    <a:cubicBezTo>
                      <a:pt x="2" y="1549"/>
                      <a:pt x="0" y="1554"/>
                      <a:pt x="3" y="1558"/>
                    </a:cubicBezTo>
                    <a:cubicBezTo>
                      <a:pt x="5" y="1560"/>
                      <a:pt x="6" y="1561"/>
                      <a:pt x="9" y="1561"/>
                    </a:cubicBezTo>
                    <a:cubicBezTo>
                      <a:pt x="11" y="1561"/>
                      <a:pt x="12" y="1560"/>
                      <a:pt x="14" y="1560"/>
                    </a:cubicBezTo>
                    <a:cubicBezTo>
                      <a:pt x="18" y="1557"/>
                      <a:pt x="474" y="1243"/>
                      <a:pt x="1203" y="898"/>
                    </a:cubicBezTo>
                    <a:cubicBezTo>
                      <a:pt x="1874" y="578"/>
                      <a:pt x="2919" y="168"/>
                      <a:pt x="4088" y="16"/>
                    </a:cubicBezTo>
                    <a:cubicBezTo>
                      <a:pt x="4091" y="16"/>
                      <a:pt x="4095" y="12"/>
                      <a:pt x="4095" y="7"/>
                    </a:cubicBezTo>
                    <a:cubicBezTo>
                      <a:pt x="4095" y="3"/>
                      <a:pt x="4091" y="1"/>
                      <a:pt x="40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399;p25">
                <a:extLst>
                  <a:ext uri="{FF2B5EF4-FFF2-40B4-BE49-F238E27FC236}">
                    <a16:creationId xmlns:a16="http://schemas.microsoft.com/office/drawing/2014/main" id="{E6905596-D9D0-8D47-9744-A2145008E123}"/>
                  </a:ext>
                </a:extLst>
              </p:cNvPr>
              <p:cNvSpPr/>
              <p:nvPr/>
            </p:nvSpPr>
            <p:spPr>
              <a:xfrm>
                <a:off x="2079275" y="2666275"/>
                <a:ext cx="14450" cy="98350"/>
              </a:xfrm>
              <a:custGeom>
                <a:avLst/>
                <a:gdLst/>
                <a:ahLst/>
                <a:cxnLst/>
                <a:rect l="l" t="t" r="r" b="b"/>
                <a:pathLst>
                  <a:path w="578" h="3934" extrusionOk="0">
                    <a:moveTo>
                      <a:pt x="11" y="1"/>
                    </a:moveTo>
                    <a:cubicBezTo>
                      <a:pt x="10" y="1"/>
                      <a:pt x="9" y="1"/>
                      <a:pt x="8" y="1"/>
                    </a:cubicBezTo>
                    <a:cubicBezTo>
                      <a:pt x="4" y="3"/>
                      <a:pt x="1" y="6"/>
                      <a:pt x="2" y="10"/>
                    </a:cubicBezTo>
                    <a:cubicBezTo>
                      <a:pt x="295" y="1215"/>
                      <a:pt x="484" y="2532"/>
                      <a:pt x="563" y="3926"/>
                    </a:cubicBezTo>
                    <a:cubicBezTo>
                      <a:pt x="563" y="3929"/>
                      <a:pt x="566" y="3933"/>
                      <a:pt x="570" y="3933"/>
                    </a:cubicBezTo>
                    <a:cubicBezTo>
                      <a:pt x="575" y="3933"/>
                      <a:pt x="578" y="3929"/>
                      <a:pt x="578" y="3924"/>
                    </a:cubicBezTo>
                    <a:cubicBezTo>
                      <a:pt x="499" y="2529"/>
                      <a:pt x="311" y="1211"/>
                      <a:pt x="17" y="7"/>
                    </a:cubicBezTo>
                    <a:cubicBezTo>
                      <a:pt x="16" y="4"/>
                      <a:pt x="14" y="1"/>
                      <a:pt x="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400;p25">
                <a:extLst>
                  <a:ext uri="{FF2B5EF4-FFF2-40B4-BE49-F238E27FC236}">
                    <a16:creationId xmlns:a16="http://schemas.microsoft.com/office/drawing/2014/main" id="{DE0A4F99-BC1A-8343-AB70-07B419CBF5A6}"/>
                  </a:ext>
                </a:extLst>
              </p:cNvPr>
              <p:cNvSpPr/>
              <p:nvPr/>
            </p:nvSpPr>
            <p:spPr>
              <a:xfrm>
                <a:off x="1839150" y="3201550"/>
                <a:ext cx="47550" cy="116050"/>
              </a:xfrm>
              <a:custGeom>
                <a:avLst/>
                <a:gdLst/>
                <a:ahLst/>
                <a:cxnLst/>
                <a:rect l="l" t="t" r="r" b="b"/>
                <a:pathLst>
                  <a:path w="1902" h="4642" extrusionOk="0">
                    <a:moveTo>
                      <a:pt x="11" y="1"/>
                    </a:moveTo>
                    <a:cubicBezTo>
                      <a:pt x="10" y="1"/>
                      <a:pt x="8" y="1"/>
                      <a:pt x="7" y="2"/>
                    </a:cubicBezTo>
                    <a:cubicBezTo>
                      <a:pt x="2" y="4"/>
                      <a:pt x="1" y="8"/>
                      <a:pt x="2" y="11"/>
                    </a:cubicBezTo>
                    <a:cubicBezTo>
                      <a:pt x="18" y="49"/>
                      <a:pt x="1519" y="3719"/>
                      <a:pt x="1885" y="4637"/>
                    </a:cubicBezTo>
                    <a:cubicBezTo>
                      <a:pt x="1887" y="4640"/>
                      <a:pt x="1890" y="4642"/>
                      <a:pt x="1893" y="4642"/>
                    </a:cubicBezTo>
                    <a:lnTo>
                      <a:pt x="1896" y="4642"/>
                    </a:lnTo>
                    <a:cubicBezTo>
                      <a:pt x="1900" y="4640"/>
                      <a:pt x="1902" y="4636"/>
                      <a:pt x="1900" y="4631"/>
                    </a:cubicBezTo>
                    <a:cubicBezTo>
                      <a:pt x="1534" y="3713"/>
                      <a:pt x="33" y="43"/>
                      <a:pt x="18" y="5"/>
                    </a:cubicBezTo>
                    <a:cubicBezTo>
                      <a:pt x="17" y="3"/>
                      <a:pt x="14" y="1"/>
                      <a:pt x="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401;p25">
                <a:extLst>
                  <a:ext uri="{FF2B5EF4-FFF2-40B4-BE49-F238E27FC236}">
                    <a16:creationId xmlns:a16="http://schemas.microsoft.com/office/drawing/2014/main" id="{64945D38-7B49-2948-BAD5-B8B9D8AC82D1}"/>
                  </a:ext>
                </a:extLst>
              </p:cNvPr>
              <p:cNvSpPr/>
              <p:nvPr/>
            </p:nvSpPr>
            <p:spPr>
              <a:xfrm>
                <a:off x="1936775" y="3097625"/>
                <a:ext cx="29600" cy="136475"/>
              </a:xfrm>
              <a:custGeom>
                <a:avLst/>
                <a:gdLst/>
                <a:ahLst/>
                <a:cxnLst/>
                <a:rect l="l" t="t" r="r" b="b"/>
                <a:pathLst>
                  <a:path w="1184" h="5459" extrusionOk="0">
                    <a:moveTo>
                      <a:pt x="9" y="1"/>
                    </a:moveTo>
                    <a:cubicBezTo>
                      <a:pt x="9" y="1"/>
                      <a:pt x="8" y="1"/>
                      <a:pt x="7" y="1"/>
                    </a:cubicBezTo>
                    <a:cubicBezTo>
                      <a:pt x="4" y="1"/>
                      <a:pt x="1" y="6"/>
                      <a:pt x="1" y="10"/>
                    </a:cubicBezTo>
                    <a:cubicBezTo>
                      <a:pt x="7" y="45"/>
                      <a:pt x="584" y="3588"/>
                      <a:pt x="1167" y="5453"/>
                    </a:cubicBezTo>
                    <a:cubicBezTo>
                      <a:pt x="1169" y="5456"/>
                      <a:pt x="1172" y="5459"/>
                      <a:pt x="1175" y="5459"/>
                    </a:cubicBezTo>
                    <a:cubicBezTo>
                      <a:pt x="1176" y="5459"/>
                      <a:pt x="1176" y="5459"/>
                      <a:pt x="1178" y="5457"/>
                    </a:cubicBezTo>
                    <a:cubicBezTo>
                      <a:pt x="1181" y="5457"/>
                      <a:pt x="1184" y="5453"/>
                      <a:pt x="1182" y="5448"/>
                    </a:cubicBezTo>
                    <a:cubicBezTo>
                      <a:pt x="599" y="3585"/>
                      <a:pt x="22" y="44"/>
                      <a:pt x="16" y="7"/>
                    </a:cubicBezTo>
                    <a:cubicBezTo>
                      <a:pt x="16" y="4"/>
                      <a:pt x="13" y="1"/>
                      <a:pt x="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402;p25">
                <a:extLst>
                  <a:ext uri="{FF2B5EF4-FFF2-40B4-BE49-F238E27FC236}">
                    <a16:creationId xmlns:a16="http://schemas.microsoft.com/office/drawing/2014/main" id="{DF5486EC-B988-2045-9A23-BAA0014233B2}"/>
                  </a:ext>
                </a:extLst>
              </p:cNvPr>
              <p:cNvSpPr/>
              <p:nvPr/>
            </p:nvSpPr>
            <p:spPr>
              <a:xfrm>
                <a:off x="1322875" y="2856800"/>
                <a:ext cx="23775" cy="608575"/>
              </a:xfrm>
              <a:custGeom>
                <a:avLst/>
                <a:gdLst/>
                <a:ahLst/>
                <a:cxnLst/>
                <a:rect l="l" t="t" r="r" b="b"/>
                <a:pathLst>
                  <a:path w="951" h="24343" extrusionOk="0">
                    <a:moveTo>
                      <a:pt x="743" y="1"/>
                    </a:moveTo>
                    <a:lnTo>
                      <a:pt x="0" y="7"/>
                    </a:lnTo>
                    <a:lnTo>
                      <a:pt x="208" y="24342"/>
                    </a:lnTo>
                    <a:lnTo>
                      <a:pt x="950" y="24335"/>
                    </a:lnTo>
                    <a:lnTo>
                      <a:pt x="7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403;p25">
                <a:extLst>
                  <a:ext uri="{FF2B5EF4-FFF2-40B4-BE49-F238E27FC236}">
                    <a16:creationId xmlns:a16="http://schemas.microsoft.com/office/drawing/2014/main" id="{160A59A0-469C-5D4A-8437-F4C398DF732A}"/>
                  </a:ext>
                </a:extLst>
              </p:cNvPr>
              <p:cNvSpPr/>
              <p:nvPr/>
            </p:nvSpPr>
            <p:spPr>
              <a:xfrm>
                <a:off x="1876524" y="2852070"/>
                <a:ext cx="23773" cy="614210"/>
              </a:xfrm>
              <a:custGeom>
                <a:avLst/>
                <a:gdLst/>
                <a:ahLst/>
                <a:cxnLst/>
                <a:rect l="l" t="t" r="r" b="b"/>
                <a:pathLst>
                  <a:path w="951" h="24342" extrusionOk="0">
                    <a:moveTo>
                      <a:pt x="743" y="0"/>
                    </a:moveTo>
                    <a:lnTo>
                      <a:pt x="1" y="8"/>
                    </a:lnTo>
                    <a:lnTo>
                      <a:pt x="208" y="24342"/>
                    </a:lnTo>
                    <a:lnTo>
                      <a:pt x="951" y="24336"/>
                    </a:lnTo>
                    <a:lnTo>
                      <a:pt x="7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404;p25">
                <a:extLst>
                  <a:ext uri="{FF2B5EF4-FFF2-40B4-BE49-F238E27FC236}">
                    <a16:creationId xmlns:a16="http://schemas.microsoft.com/office/drawing/2014/main" id="{24575423-0789-2549-AC37-207EA335D430}"/>
                  </a:ext>
                </a:extLst>
              </p:cNvPr>
              <p:cNvSpPr/>
              <p:nvPr/>
            </p:nvSpPr>
            <p:spPr>
              <a:xfrm>
                <a:off x="2056775" y="3415400"/>
                <a:ext cx="43650" cy="43450"/>
              </a:xfrm>
              <a:custGeom>
                <a:avLst/>
                <a:gdLst/>
                <a:ahLst/>
                <a:cxnLst/>
                <a:rect l="l" t="t" r="r" b="b"/>
                <a:pathLst>
                  <a:path w="1746" h="1738" extrusionOk="0">
                    <a:moveTo>
                      <a:pt x="872" y="0"/>
                    </a:moveTo>
                    <a:cubicBezTo>
                      <a:pt x="870" y="0"/>
                      <a:pt x="868" y="0"/>
                      <a:pt x="866" y="0"/>
                    </a:cubicBezTo>
                    <a:cubicBezTo>
                      <a:pt x="387" y="5"/>
                      <a:pt x="1" y="397"/>
                      <a:pt x="6" y="877"/>
                    </a:cubicBezTo>
                    <a:cubicBezTo>
                      <a:pt x="9" y="1353"/>
                      <a:pt x="396" y="1738"/>
                      <a:pt x="873" y="1738"/>
                    </a:cubicBezTo>
                    <a:cubicBezTo>
                      <a:pt x="875" y="1738"/>
                      <a:pt x="878" y="1738"/>
                      <a:pt x="881" y="1738"/>
                    </a:cubicBezTo>
                    <a:cubicBezTo>
                      <a:pt x="1361" y="1733"/>
                      <a:pt x="1746" y="1342"/>
                      <a:pt x="1743" y="862"/>
                    </a:cubicBezTo>
                    <a:cubicBezTo>
                      <a:pt x="1738" y="384"/>
                      <a:pt x="1349" y="0"/>
                      <a:pt x="8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405;p25">
                <a:extLst>
                  <a:ext uri="{FF2B5EF4-FFF2-40B4-BE49-F238E27FC236}">
                    <a16:creationId xmlns:a16="http://schemas.microsoft.com/office/drawing/2014/main" id="{4E826DBD-B753-9146-8FBD-E3635BDED21A}"/>
                  </a:ext>
                </a:extLst>
              </p:cNvPr>
              <p:cNvSpPr/>
              <p:nvPr/>
            </p:nvSpPr>
            <p:spPr>
              <a:xfrm>
                <a:off x="2066225" y="3424775"/>
                <a:ext cx="24825" cy="24725"/>
              </a:xfrm>
              <a:custGeom>
                <a:avLst/>
                <a:gdLst/>
                <a:ahLst/>
                <a:cxnLst/>
                <a:rect l="l" t="t" r="r" b="b"/>
                <a:pathLst>
                  <a:path w="993" h="989" extrusionOk="0">
                    <a:moveTo>
                      <a:pt x="496" y="1"/>
                    </a:moveTo>
                    <a:cubicBezTo>
                      <a:pt x="495" y="1"/>
                      <a:pt x="493" y="1"/>
                      <a:pt x="491" y="1"/>
                    </a:cubicBezTo>
                    <a:cubicBezTo>
                      <a:pt x="218" y="2"/>
                      <a:pt x="0" y="225"/>
                      <a:pt x="2" y="498"/>
                    </a:cubicBezTo>
                    <a:cubicBezTo>
                      <a:pt x="5" y="771"/>
                      <a:pt x="226" y="988"/>
                      <a:pt x="497" y="988"/>
                    </a:cubicBezTo>
                    <a:cubicBezTo>
                      <a:pt x="498" y="988"/>
                      <a:pt x="499" y="988"/>
                      <a:pt x="500" y="988"/>
                    </a:cubicBezTo>
                    <a:cubicBezTo>
                      <a:pt x="773" y="985"/>
                      <a:pt x="992" y="763"/>
                      <a:pt x="989" y="490"/>
                    </a:cubicBezTo>
                    <a:cubicBezTo>
                      <a:pt x="988" y="219"/>
                      <a:pt x="767" y="1"/>
                      <a:pt x="4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406;p25">
                <a:extLst>
                  <a:ext uri="{FF2B5EF4-FFF2-40B4-BE49-F238E27FC236}">
                    <a16:creationId xmlns:a16="http://schemas.microsoft.com/office/drawing/2014/main" id="{6808FAD7-AB06-EE4A-B37C-32D7AB918B9B}"/>
                  </a:ext>
                </a:extLst>
              </p:cNvPr>
              <p:cNvSpPr/>
              <p:nvPr/>
            </p:nvSpPr>
            <p:spPr>
              <a:xfrm>
                <a:off x="2191825" y="3194775"/>
                <a:ext cx="27200" cy="209775"/>
              </a:xfrm>
              <a:custGeom>
                <a:avLst/>
                <a:gdLst/>
                <a:ahLst/>
                <a:cxnLst/>
                <a:rect l="l" t="t" r="r" b="b"/>
                <a:pathLst>
                  <a:path w="1088" h="8391" extrusionOk="0">
                    <a:moveTo>
                      <a:pt x="1015" y="1"/>
                    </a:moveTo>
                    <a:lnTo>
                      <a:pt x="0" y="10"/>
                    </a:lnTo>
                    <a:lnTo>
                      <a:pt x="72" y="8390"/>
                    </a:lnTo>
                    <a:lnTo>
                      <a:pt x="1088" y="8381"/>
                    </a:lnTo>
                    <a:lnTo>
                      <a:pt x="10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407;p25">
                <a:extLst>
                  <a:ext uri="{FF2B5EF4-FFF2-40B4-BE49-F238E27FC236}">
                    <a16:creationId xmlns:a16="http://schemas.microsoft.com/office/drawing/2014/main" id="{14EF2770-7700-EA47-9FBF-DEB620435DAF}"/>
                  </a:ext>
                </a:extLst>
              </p:cNvPr>
              <p:cNvSpPr/>
              <p:nvPr/>
            </p:nvSpPr>
            <p:spPr>
              <a:xfrm>
                <a:off x="2170125" y="3081050"/>
                <a:ext cx="66925" cy="113950"/>
              </a:xfrm>
              <a:custGeom>
                <a:avLst/>
                <a:gdLst/>
                <a:ahLst/>
                <a:cxnLst/>
                <a:rect l="l" t="t" r="r" b="b"/>
                <a:pathLst>
                  <a:path w="2677" h="4558" extrusionOk="0">
                    <a:moveTo>
                      <a:pt x="2677" y="1"/>
                    </a:moveTo>
                    <a:lnTo>
                      <a:pt x="0" y="24"/>
                    </a:lnTo>
                    <a:lnTo>
                      <a:pt x="35" y="369"/>
                    </a:lnTo>
                    <a:lnTo>
                      <a:pt x="449" y="4430"/>
                    </a:lnTo>
                    <a:cubicBezTo>
                      <a:pt x="456" y="4503"/>
                      <a:pt x="519" y="4557"/>
                      <a:pt x="591" y="4557"/>
                    </a:cubicBezTo>
                    <a:lnTo>
                      <a:pt x="2165" y="4543"/>
                    </a:lnTo>
                    <a:cubicBezTo>
                      <a:pt x="2238" y="4543"/>
                      <a:pt x="2298" y="4486"/>
                      <a:pt x="2304" y="4413"/>
                    </a:cubicBezTo>
                    <a:lnTo>
                      <a:pt x="2648" y="346"/>
                    </a:lnTo>
                    <a:lnTo>
                      <a:pt x="267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408;p25">
                <a:extLst>
                  <a:ext uri="{FF2B5EF4-FFF2-40B4-BE49-F238E27FC236}">
                    <a16:creationId xmlns:a16="http://schemas.microsoft.com/office/drawing/2014/main" id="{7DFF1AC4-E561-F54F-B5DE-7C5EDAA19DC2}"/>
                  </a:ext>
                </a:extLst>
              </p:cNvPr>
              <p:cNvSpPr/>
              <p:nvPr/>
            </p:nvSpPr>
            <p:spPr>
              <a:xfrm>
                <a:off x="2170125" y="3081050"/>
                <a:ext cx="66925" cy="9225"/>
              </a:xfrm>
              <a:custGeom>
                <a:avLst/>
                <a:gdLst/>
                <a:ahLst/>
                <a:cxnLst/>
                <a:rect l="l" t="t" r="r" b="b"/>
                <a:pathLst>
                  <a:path w="2677" h="369" extrusionOk="0">
                    <a:moveTo>
                      <a:pt x="2677" y="1"/>
                    </a:moveTo>
                    <a:lnTo>
                      <a:pt x="0" y="24"/>
                    </a:lnTo>
                    <a:lnTo>
                      <a:pt x="35" y="369"/>
                    </a:lnTo>
                    <a:lnTo>
                      <a:pt x="2648" y="346"/>
                    </a:lnTo>
                    <a:lnTo>
                      <a:pt x="2677" y="1"/>
                    </a:ln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409;p25">
                <a:extLst>
                  <a:ext uri="{FF2B5EF4-FFF2-40B4-BE49-F238E27FC236}">
                    <a16:creationId xmlns:a16="http://schemas.microsoft.com/office/drawing/2014/main" id="{287C821F-6610-7140-A7FD-271A0A8BEC16}"/>
                  </a:ext>
                </a:extLst>
              </p:cNvPr>
              <p:cNvSpPr/>
              <p:nvPr/>
            </p:nvSpPr>
            <p:spPr>
              <a:xfrm>
                <a:off x="2069100" y="3392175"/>
                <a:ext cx="274975" cy="44650"/>
              </a:xfrm>
              <a:custGeom>
                <a:avLst/>
                <a:gdLst/>
                <a:ahLst/>
                <a:cxnLst/>
                <a:rect l="l" t="t" r="r" b="b"/>
                <a:pathLst>
                  <a:path w="10999" h="1786" extrusionOk="0">
                    <a:moveTo>
                      <a:pt x="8818" y="1"/>
                    </a:moveTo>
                    <a:cubicBezTo>
                      <a:pt x="8812" y="1"/>
                      <a:pt x="8807" y="1"/>
                      <a:pt x="8801" y="1"/>
                    </a:cubicBezTo>
                    <a:lnTo>
                      <a:pt x="5488" y="29"/>
                    </a:lnTo>
                    <a:lnTo>
                      <a:pt x="2174" y="58"/>
                    </a:lnTo>
                    <a:cubicBezTo>
                      <a:pt x="1600" y="64"/>
                      <a:pt x="1061" y="292"/>
                      <a:pt x="658" y="702"/>
                    </a:cubicBezTo>
                    <a:lnTo>
                      <a:pt x="123" y="1246"/>
                    </a:lnTo>
                    <a:cubicBezTo>
                      <a:pt x="0" y="1372"/>
                      <a:pt x="2" y="1571"/>
                      <a:pt x="126" y="1694"/>
                    </a:cubicBezTo>
                    <a:cubicBezTo>
                      <a:pt x="188" y="1755"/>
                      <a:pt x="266" y="1785"/>
                      <a:pt x="346" y="1785"/>
                    </a:cubicBezTo>
                    <a:cubicBezTo>
                      <a:pt x="348" y="1785"/>
                      <a:pt x="350" y="1785"/>
                      <a:pt x="352" y="1785"/>
                    </a:cubicBezTo>
                    <a:cubicBezTo>
                      <a:pt x="433" y="1785"/>
                      <a:pt x="514" y="1753"/>
                      <a:pt x="574" y="1691"/>
                    </a:cubicBezTo>
                    <a:lnTo>
                      <a:pt x="1111" y="1146"/>
                    </a:lnTo>
                    <a:cubicBezTo>
                      <a:pt x="1395" y="857"/>
                      <a:pt x="1774" y="696"/>
                      <a:pt x="2178" y="693"/>
                    </a:cubicBezTo>
                    <a:lnTo>
                      <a:pt x="5493" y="664"/>
                    </a:lnTo>
                    <a:lnTo>
                      <a:pt x="8807" y="635"/>
                    </a:lnTo>
                    <a:cubicBezTo>
                      <a:pt x="8811" y="635"/>
                      <a:pt x="8815" y="635"/>
                      <a:pt x="8818" y="635"/>
                    </a:cubicBezTo>
                    <a:cubicBezTo>
                      <a:pt x="9219" y="635"/>
                      <a:pt x="9597" y="790"/>
                      <a:pt x="9882" y="1070"/>
                    </a:cubicBezTo>
                    <a:lnTo>
                      <a:pt x="10428" y="1606"/>
                    </a:lnTo>
                    <a:cubicBezTo>
                      <a:pt x="10490" y="1667"/>
                      <a:pt x="10571" y="1697"/>
                      <a:pt x="10653" y="1697"/>
                    </a:cubicBezTo>
                    <a:cubicBezTo>
                      <a:pt x="10733" y="1696"/>
                      <a:pt x="10815" y="1664"/>
                      <a:pt x="10876" y="1602"/>
                    </a:cubicBezTo>
                    <a:cubicBezTo>
                      <a:pt x="10999" y="1478"/>
                      <a:pt x="10997" y="1276"/>
                      <a:pt x="10873" y="1153"/>
                    </a:cubicBezTo>
                    <a:lnTo>
                      <a:pt x="10871" y="1153"/>
                    </a:lnTo>
                    <a:lnTo>
                      <a:pt x="10328" y="619"/>
                    </a:lnTo>
                    <a:cubicBezTo>
                      <a:pt x="9921" y="220"/>
                      <a:pt x="9387" y="1"/>
                      <a:pt x="88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410;p25">
                <a:extLst>
                  <a:ext uri="{FF2B5EF4-FFF2-40B4-BE49-F238E27FC236}">
                    <a16:creationId xmlns:a16="http://schemas.microsoft.com/office/drawing/2014/main" id="{82A0332F-D5A5-F84A-A81D-77F40019FFA5}"/>
                  </a:ext>
                </a:extLst>
              </p:cNvPr>
              <p:cNvSpPr/>
              <p:nvPr/>
            </p:nvSpPr>
            <p:spPr>
              <a:xfrm>
                <a:off x="2311700" y="3413200"/>
                <a:ext cx="43650" cy="43450"/>
              </a:xfrm>
              <a:custGeom>
                <a:avLst/>
                <a:gdLst/>
                <a:ahLst/>
                <a:cxnLst/>
                <a:rect l="l" t="t" r="r" b="b"/>
                <a:pathLst>
                  <a:path w="1746" h="1738" extrusionOk="0">
                    <a:moveTo>
                      <a:pt x="872" y="0"/>
                    </a:moveTo>
                    <a:cubicBezTo>
                      <a:pt x="870" y="0"/>
                      <a:pt x="868" y="0"/>
                      <a:pt x="866" y="0"/>
                    </a:cubicBezTo>
                    <a:cubicBezTo>
                      <a:pt x="386" y="5"/>
                      <a:pt x="1" y="397"/>
                      <a:pt x="6" y="877"/>
                    </a:cubicBezTo>
                    <a:cubicBezTo>
                      <a:pt x="9" y="1353"/>
                      <a:pt x="396" y="1738"/>
                      <a:pt x="873" y="1738"/>
                    </a:cubicBezTo>
                    <a:cubicBezTo>
                      <a:pt x="875" y="1738"/>
                      <a:pt x="878" y="1738"/>
                      <a:pt x="881" y="1738"/>
                    </a:cubicBezTo>
                    <a:cubicBezTo>
                      <a:pt x="1361" y="1733"/>
                      <a:pt x="1746" y="1342"/>
                      <a:pt x="1743" y="862"/>
                    </a:cubicBezTo>
                    <a:cubicBezTo>
                      <a:pt x="1738" y="384"/>
                      <a:pt x="1349" y="0"/>
                      <a:pt x="8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411;p25">
                <a:extLst>
                  <a:ext uri="{FF2B5EF4-FFF2-40B4-BE49-F238E27FC236}">
                    <a16:creationId xmlns:a16="http://schemas.microsoft.com/office/drawing/2014/main" id="{942A26CB-537B-D147-960C-57D25E6A32AA}"/>
                  </a:ext>
                </a:extLst>
              </p:cNvPr>
              <p:cNvSpPr/>
              <p:nvPr/>
            </p:nvSpPr>
            <p:spPr>
              <a:xfrm>
                <a:off x="2321100" y="3422575"/>
                <a:ext cx="24875" cy="24725"/>
              </a:xfrm>
              <a:custGeom>
                <a:avLst/>
                <a:gdLst/>
                <a:ahLst/>
                <a:cxnLst/>
                <a:rect l="l" t="t" r="r" b="b"/>
                <a:pathLst>
                  <a:path w="995" h="989" extrusionOk="0">
                    <a:moveTo>
                      <a:pt x="499" y="1"/>
                    </a:moveTo>
                    <a:cubicBezTo>
                      <a:pt x="497" y="1"/>
                      <a:pt x="495" y="1"/>
                      <a:pt x="493" y="1"/>
                    </a:cubicBezTo>
                    <a:cubicBezTo>
                      <a:pt x="220" y="3"/>
                      <a:pt x="1" y="225"/>
                      <a:pt x="4" y="499"/>
                    </a:cubicBezTo>
                    <a:cubicBezTo>
                      <a:pt x="7" y="771"/>
                      <a:pt x="228" y="989"/>
                      <a:pt x="499" y="989"/>
                    </a:cubicBezTo>
                    <a:cubicBezTo>
                      <a:pt x="500" y="989"/>
                      <a:pt x="501" y="989"/>
                      <a:pt x="502" y="989"/>
                    </a:cubicBezTo>
                    <a:cubicBezTo>
                      <a:pt x="775" y="986"/>
                      <a:pt x="994" y="763"/>
                      <a:pt x="991" y="490"/>
                    </a:cubicBezTo>
                    <a:cubicBezTo>
                      <a:pt x="990" y="219"/>
                      <a:pt x="770" y="1"/>
                      <a:pt x="4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412;p25">
                <a:extLst>
                  <a:ext uri="{FF2B5EF4-FFF2-40B4-BE49-F238E27FC236}">
                    <a16:creationId xmlns:a16="http://schemas.microsoft.com/office/drawing/2014/main" id="{7B7E3C34-19EB-054B-B493-451E03348DF0}"/>
                  </a:ext>
                </a:extLst>
              </p:cNvPr>
              <p:cNvSpPr/>
              <p:nvPr/>
            </p:nvSpPr>
            <p:spPr>
              <a:xfrm>
                <a:off x="2222000" y="3076425"/>
                <a:ext cx="96300" cy="33700"/>
              </a:xfrm>
              <a:custGeom>
                <a:avLst/>
                <a:gdLst/>
                <a:ahLst/>
                <a:cxnLst/>
                <a:rect l="l" t="t" r="r" b="b"/>
                <a:pathLst>
                  <a:path w="3852" h="1348" extrusionOk="0">
                    <a:moveTo>
                      <a:pt x="81" y="1"/>
                    </a:moveTo>
                    <a:cubicBezTo>
                      <a:pt x="66" y="1"/>
                      <a:pt x="50" y="6"/>
                      <a:pt x="37" y="16"/>
                    </a:cubicBezTo>
                    <a:cubicBezTo>
                      <a:pt x="5" y="40"/>
                      <a:pt x="1" y="86"/>
                      <a:pt x="25" y="116"/>
                    </a:cubicBezTo>
                    <a:lnTo>
                      <a:pt x="684" y="930"/>
                    </a:lnTo>
                    <a:cubicBezTo>
                      <a:pt x="900" y="1195"/>
                      <a:pt x="1218" y="1348"/>
                      <a:pt x="1560" y="1348"/>
                    </a:cubicBezTo>
                    <a:cubicBezTo>
                      <a:pt x="1563" y="1348"/>
                      <a:pt x="1567" y="1348"/>
                      <a:pt x="1570" y="1348"/>
                    </a:cubicBezTo>
                    <a:lnTo>
                      <a:pt x="3780" y="1328"/>
                    </a:lnTo>
                    <a:cubicBezTo>
                      <a:pt x="3819" y="1328"/>
                      <a:pt x="3851" y="1296"/>
                      <a:pt x="3851" y="1257"/>
                    </a:cubicBezTo>
                    <a:cubicBezTo>
                      <a:pt x="3851" y="1217"/>
                      <a:pt x="3818" y="1186"/>
                      <a:pt x="3778" y="1186"/>
                    </a:cubicBezTo>
                    <a:lnTo>
                      <a:pt x="1568" y="1204"/>
                    </a:lnTo>
                    <a:cubicBezTo>
                      <a:pt x="1565" y="1204"/>
                      <a:pt x="1562" y="1204"/>
                      <a:pt x="1558" y="1204"/>
                    </a:cubicBezTo>
                    <a:cubicBezTo>
                      <a:pt x="1261" y="1204"/>
                      <a:pt x="983" y="1071"/>
                      <a:pt x="794" y="839"/>
                    </a:cubicBezTo>
                    <a:lnTo>
                      <a:pt x="137" y="27"/>
                    </a:lnTo>
                    <a:cubicBezTo>
                      <a:pt x="122" y="10"/>
                      <a:pt x="102" y="1"/>
                      <a:pt x="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413;p25">
                <a:extLst>
                  <a:ext uri="{FF2B5EF4-FFF2-40B4-BE49-F238E27FC236}">
                    <a16:creationId xmlns:a16="http://schemas.microsoft.com/office/drawing/2014/main" id="{8C0A36FA-9639-5B4C-B906-030578CEA7E0}"/>
                  </a:ext>
                </a:extLst>
              </p:cNvPr>
              <p:cNvSpPr/>
              <p:nvPr/>
            </p:nvSpPr>
            <p:spPr>
              <a:xfrm>
                <a:off x="2311325" y="3104350"/>
                <a:ext cx="18925" cy="6950"/>
              </a:xfrm>
              <a:custGeom>
                <a:avLst/>
                <a:gdLst/>
                <a:ahLst/>
                <a:cxnLst/>
                <a:rect l="l" t="t" r="r" b="b"/>
                <a:pathLst>
                  <a:path w="757" h="278" extrusionOk="0">
                    <a:moveTo>
                      <a:pt x="699" y="0"/>
                    </a:moveTo>
                    <a:lnTo>
                      <a:pt x="57" y="5"/>
                    </a:lnTo>
                    <a:cubicBezTo>
                      <a:pt x="27" y="6"/>
                      <a:pt x="1" y="31"/>
                      <a:pt x="2" y="61"/>
                    </a:cubicBezTo>
                    <a:lnTo>
                      <a:pt x="2" y="223"/>
                    </a:lnTo>
                    <a:cubicBezTo>
                      <a:pt x="4" y="253"/>
                      <a:pt x="28" y="278"/>
                      <a:pt x="58" y="278"/>
                    </a:cubicBezTo>
                    <a:lnTo>
                      <a:pt x="702" y="273"/>
                    </a:lnTo>
                    <a:cubicBezTo>
                      <a:pt x="732" y="273"/>
                      <a:pt x="757" y="247"/>
                      <a:pt x="757" y="217"/>
                    </a:cubicBezTo>
                    <a:lnTo>
                      <a:pt x="755" y="55"/>
                    </a:lnTo>
                    <a:cubicBezTo>
                      <a:pt x="755" y="25"/>
                      <a:pt x="729" y="0"/>
                      <a:pt x="6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414;p25">
                <a:extLst>
                  <a:ext uri="{FF2B5EF4-FFF2-40B4-BE49-F238E27FC236}">
                    <a16:creationId xmlns:a16="http://schemas.microsoft.com/office/drawing/2014/main" id="{AC499382-5FC9-A245-9F05-7C84F8D6DA7D}"/>
                  </a:ext>
                </a:extLst>
              </p:cNvPr>
              <p:cNvSpPr/>
              <p:nvPr/>
            </p:nvSpPr>
            <p:spPr>
              <a:xfrm>
                <a:off x="2043950" y="3039100"/>
                <a:ext cx="318975" cy="43525"/>
              </a:xfrm>
              <a:custGeom>
                <a:avLst/>
                <a:gdLst/>
                <a:ahLst/>
                <a:cxnLst/>
                <a:rect l="l" t="t" r="r" b="b"/>
                <a:pathLst>
                  <a:path w="12759" h="1741" extrusionOk="0">
                    <a:moveTo>
                      <a:pt x="12263" y="1"/>
                    </a:moveTo>
                    <a:cubicBezTo>
                      <a:pt x="12262" y="1"/>
                      <a:pt x="12260" y="1"/>
                      <a:pt x="12259" y="1"/>
                    </a:cubicBezTo>
                    <a:lnTo>
                      <a:pt x="485" y="102"/>
                    </a:lnTo>
                    <a:cubicBezTo>
                      <a:pt x="291" y="104"/>
                      <a:pt x="125" y="219"/>
                      <a:pt x="47" y="382"/>
                    </a:cubicBezTo>
                    <a:cubicBezTo>
                      <a:pt x="17" y="447"/>
                      <a:pt x="0" y="519"/>
                      <a:pt x="0" y="596"/>
                    </a:cubicBezTo>
                    <a:lnTo>
                      <a:pt x="7" y="1256"/>
                    </a:lnTo>
                    <a:cubicBezTo>
                      <a:pt x="10" y="1525"/>
                      <a:pt x="228" y="1741"/>
                      <a:pt x="496" y="1741"/>
                    </a:cubicBezTo>
                    <a:cubicBezTo>
                      <a:pt x="497" y="1741"/>
                      <a:pt x="498" y="1741"/>
                      <a:pt x="499" y="1741"/>
                    </a:cubicBezTo>
                    <a:lnTo>
                      <a:pt x="12273" y="1639"/>
                    </a:lnTo>
                    <a:cubicBezTo>
                      <a:pt x="12542" y="1636"/>
                      <a:pt x="12759" y="1417"/>
                      <a:pt x="12757" y="1147"/>
                    </a:cubicBezTo>
                    <a:lnTo>
                      <a:pt x="12751" y="485"/>
                    </a:lnTo>
                    <a:cubicBezTo>
                      <a:pt x="12750" y="410"/>
                      <a:pt x="12732" y="337"/>
                      <a:pt x="12700" y="273"/>
                    </a:cubicBezTo>
                    <a:cubicBezTo>
                      <a:pt x="12620" y="112"/>
                      <a:pt x="12454" y="1"/>
                      <a:pt x="122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415;p25">
                <a:extLst>
                  <a:ext uri="{FF2B5EF4-FFF2-40B4-BE49-F238E27FC236}">
                    <a16:creationId xmlns:a16="http://schemas.microsoft.com/office/drawing/2014/main" id="{DA5BE4A6-C3B2-7D4D-A515-562DB234E029}"/>
                  </a:ext>
                </a:extLst>
              </p:cNvPr>
              <p:cNvSpPr/>
              <p:nvPr/>
            </p:nvSpPr>
            <p:spPr>
              <a:xfrm>
                <a:off x="2045125" y="3039100"/>
                <a:ext cx="316375" cy="9575"/>
              </a:xfrm>
              <a:custGeom>
                <a:avLst/>
                <a:gdLst/>
                <a:ahLst/>
                <a:cxnLst/>
                <a:rect l="l" t="t" r="r" b="b"/>
                <a:pathLst>
                  <a:path w="12655" h="383" extrusionOk="0">
                    <a:moveTo>
                      <a:pt x="12216" y="1"/>
                    </a:moveTo>
                    <a:cubicBezTo>
                      <a:pt x="12215" y="1"/>
                      <a:pt x="12213" y="1"/>
                      <a:pt x="12212" y="1"/>
                    </a:cubicBezTo>
                    <a:lnTo>
                      <a:pt x="438" y="102"/>
                    </a:lnTo>
                    <a:cubicBezTo>
                      <a:pt x="244" y="104"/>
                      <a:pt x="79" y="219"/>
                      <a:pt x="0" y="382"/>
                    </a:cubicBezTo>
                    <a:lnTo>
                      <a:pt x="12654" y="273"/>
                    </a:lnTo>
                    <a:cubicBezTo>
                      <a:pt x="12575" y="112"/>
                      <a:pt x="12408" y="1"/>
                      <a:pt x="122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416;p25">
                <a:extLst>
                  <a:ext uri="{FF2B5EF4-FFF2-40B4-BE49-F238E27FC236}">
                    <a16:creationId xmlns:a16="http://schemas.microsoft.com/office/drawing/2014/main" id="{880E392A-1662-E146-8AC2-AC0E2B7EDDE9}"/>
                  </a:ext>
                </a:extLst>
              </p:cNvPr>
              <p:cNvSpPr/>
              <p:nvPr/>
            </p:nvSpPr>
            <p:spPr>
              <a:xfrm>
                <a:off x="2190425" y="3329625"/>
                <a:ext cx="31525" cy="52250"/>
              </a:xfrm>
              <a:custGeom>
                <a:avLst/>
                <a:gdLst/>
                <a:ahLst/>
                <a:cxnLst/>
                <a:rect l="l" t="t" r="r" b="b"/>
                <a:pathLst>
                  <a:path w="1261" h="2090" extrusionOk="0">
                    <a:moveTo>
                      <a:pt x="1120" y="0"/>
                    </a:moveTo>
                    <a:lnTo>
                      <a:pt x="105" y="9"/>
                    </a:lnTo>
                    <a:cubicBezTo>
                      <a:pt x="87" y="9"/>
                      <a:pt x="73" y="23"/>
                      <a:pt x="72" y="41"/>
                    </a:cubicBezTo>
                    <a:lnTo>
                      <a:pt x="0" y="2089"/>
                    </a:lnTo>
                    <a:lnTo>
                      <a:pt x="1261" y="2079"/>
                    </a:lnTo>
                    <a:lnTo>
                      <a:pt x="1155" y="32"/>
                    </a:lnTo>
                    <a:cubicBezTo>
                      <a:pt x="1153" y="14"/>
                      <a:pt x="1138" y="0"/>
                      <a:pt x="11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417;p25">
                <a:extLst>
                  <a:ext uri="{FF2B5EF4-FFF2-40B4-BE49-F238E27FC236}">
                    <a16:creationId xmlns:a16="http://schemas.microsoft.com/office/drawing/2014/main" id="{7255DD2D-CACA-D042-8A09-C51445682C67}"/>
                  </a:ext>
                </a:extLst>
              </p:cNvPr>
              <p:cNvSpPr/>
              <p:nvPr/>
            </p:nvSpPr>
            <p:spPr>
              <a:xfrm>
                <a:off x="2186325" y="3381550"/>
                <a:ext cx="39800" cy="11575"/>
              </a:xfrm>
              <a:custGeom>
                <a:avLst/>
                <a:gdLst/>
                <a:ahLst/>
                <a:cxnLst/>
                <a:rect l="l" t="t" r="r" b="b"/>
                <a:pathLst>
                  <a:path w="1592" h="463" extrusionOk="0">
                    <a:moveTo>
                      <a:pt x="1520" y="0"/>
                    </a:moveTo>
                    <a:lnTo>
                      <a:pt x="67" y="14"/>
                    </a:lnTo>
                    <a:cubicBezTo>
                      <a:pt x="31" y="14"/>
                      <a:pt x="1" y="44"/>
                      <a:pt x="1" y="82"/>
                    </a:cubicBezTo>
                    <a:lnTo>
                      <a:pt x="5" y="462"/>
                    </a:lnTo>
                    <a:lnTo>
                      <a:pt x="1591" y="448"/>
                    </a:lnTo>
                    <a:lnTo>
                      <a:pt x="1588" y="68"/>
                    </a:lnTo>
                    <a:cubicBezTo>
                      <a:pt x="1588" y="30"/>
                      <a:pt x="1558" y="0"/>
                      <a:pt x="15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418;p25">
                <a:extLst>
                  <a:ext uri="{FF2B5EF4-FFF2-40B4-BE49-F238E27FC236}">
                    <a16:creationId xmlns:a16="http://schemas.microsoft.com/office/drawing/2014/main" id="{14F490F0-0023-B540-A848-0782A0A300B3}"/>
                  </a:ext>
                </a:extLst>
              </p:cNvPr>
              <p:cNvSpPr/>
              <p:nvPr/>
            </p:nvSpPr>
            <p:spPr>
              <a:xfrm>
                <a:off x="2166800" y="2684700"/>
                <a:ext cx="254650" cy="175925"/>
              </a:xfrm>
              <a:custGeom>
                <a:avLst/>
                <a:gdLst/>
                <a:ahLst/>
                <a:cxnLst/>
                <a:rect l="l" t="t" r="r" b="b"/>
                <a:pathLst>
                  <a:path w="10186" h="7037" extrusionOk="0">
                    <a:moveTo>
                      <a:pt x="9435" y="0"/>
                    </a:moveTo>
                    <a:cubicBezTo>
                      <a:pt x="9433" y="0"/>
                      <a:pt x="9431" y="0"/>
                      <a:pt x="9429" y="0"/>
                    </a:cubicBezTo>
                    <a:lnTo>
                      <a:pt x="697" y="76"/>
                    </a:lnTo>
                    <a:cubicBezTo>
                      <a:pt x="311" y="79"/>
                      <a:pt x="0" y="394"/>
                      <a:pt x="3" y="780"/>
                    </a:cubicBezTo>
                    <a:lnTo>
                      <a:pt x="52" y="6344"/>
                    </a:lnTo>
                    <a:cubicBezTo>
                      <a:pt x="55" y="6727"/>
                      <a:pt x="368" y="7036"/>
                      <a:pt x="750" y="7036"/>
                    </a:cubicBezTo>
                    <a:cubicBezTo>
                      <a:pt x="752" y="7036"/>
                      <a:pt x="754" y="7036"/>
                      <a:pt x="756" y="7036"/>
                    </a:cubicBezTo>
                    <a:lnTo>
                      <a:pt x="9488" y="6960"/>
                    </a:lnTo>
                    <a:lnTo>
                      <a:pt x="9488" y="6962"/>
                    </a:lnTo>
                    <a:cubicBezTo>
                      <a:pt x="9875" y="6957"/>
                      <a:pt x="10185" y="6642"/>
                      <a:pt x="10182" y="6256"/>
                    </a:cubicBezTo>
                    <a:lnTo>
                      <a:pt x="10134" y="693"/>
                    </a:lnTo>
                    <a:cubicBezTo>
                      <a:pt x="10131" y="310"/>
                      <a:pt x="9817" y="0"/>
                      <a:pt x="94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419;p25">
                <a:extLst>
                  <a:ext uri="{FF2B5EF4-FFF2-40B4-BE49-F238E27FC236}">
                    <a16:creationId xmlns:a16="http://schemas.microsoft.com/office/drawing/2014/main" id="{48754CD7-AAFC-8747-AA61-C5014DD2BB3B}"/>
                  </a:ext>
                </a:extLst>
              </p:cNvPr>
              <p:cNvSpPr/>
              <p:nvPr/>
            </p:nvSpPr>
            <p:spPr>
              <a:xfrm>
                <a:off x="2187725" y="2684500"/>
                <a:ext cx="254650" cy="175925"/>
              </a:xfrm>
              <a:custGeom>
                <a:avLst/>
                <a:gdLst/>
                <a:ahLst/>
                <a:cxnLst/>
                <a:rect l="l" t="t" r="r" b="b"/>
                <a:pathLst>
                  <a:path w="10186" h="7037" extrusionOk="0">
                    <a:moveTo>
                      <a:pt x="9435" y="1"/>
                    </a:moveTo>
                    <a:cubicBezTo>
                      <a:pt x="9434" y="1"/>
                      <a:pt x="9432" y="1"/>
                      <a:pt x="9430" y="1"/>
                    </a:cubicBezTo>
                    <a:lnTo>
                      <a:pt x="698" y="77"/>
                    </a:lnTo>
                    <a:cubicBezTo>
                      <a:pt x="311" y="80"/>
                      <a:pt x="1" y="395"/>
                      <a:pt x="4" y="781"/>
                    </a:cubicBezTo>
                    <a:lnTo>
                      <a:pt x="52" y="6344"/>
                    </a:lnTo>
                    <a:cubicBezTo>
                      <a:pt x="55" y="6729"/>
                      <a:pt x="367" y="7037"/>
                      <a:pt x="751" y="7037"/>
                    </a:cubicBezTo>
                    <a:cubicBezTo>
                      <a:pt x="753" y="7037"/>
                      <a:pt x="755" y="7037"/>
                      <a:pt x="757" y="7037"/>
                    </a:cubicBezTo>
                    <a:lnTo>
                      <a:pt x="9489" y="6962"/>
                    </a:lnTo>
                    <a:cubicBezTo>
                      <a:pt x="9875" y="6959"/>
                      <a:pt x="10186" y="6643"/>
                      <a:pt x="10183" y="6257"/>
                    </a:cubicBezTo>
                    <a:lnTo>
                      <a:pt x="10134" y="695"/>
                    </a:lnTo>
                    <a:cubicBezTo>
                      <a:pt x="10131" y="310"/>
                      <a:pt x="9818" y="1"/>
                      <a:pt x="94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420;p25">
                <a:extLst>
                  <a:ext uri="{FF2B5EF4-FFF2-40B4-BE49-F238E27FC236}">
                    <a16:creationId xmlns:a16="http://schemas.microsoft.com/office/drawing/2014/main" id="{423545EF-033F-2D4D-B4FF-19962F3A4022}"/>
                  </a:ext>
                </a:extLst>
              </p:cNvPr>
              <p:cNvSpPr/>
              <p:nvPr/>
            </p:nvSpPr>
            <p:spPr>
              <a:xfrm>
                <a:off x="2187550" y="2684325"/>
                <a:ext cx="255025" cy="176325"/>
              </a:xfrm>
              <a:custGeom>
                <a:avLst/>
                <a:gdLst/>
                <a:ahLst/>
                <a:cxnLst/>
                <a:rect l="l" t="t" r="r" b="b"/>
                <a:pathLst>
                  <a:path w="10201" h="7053" extrusionOk="0">
                    <a:moveTo>
                      <a:pt x="9442" y="15"/>
                    </a:moveTo>
                    <a:cubicBezTo>
                      <a:pt x="9820" y="15"/>
                      <a:pt x="10131" y="322"/>
                      <a:pt x="10134" y="700"/>
                    </a:cubicBezTo>
                    <a:lnTo>
                      <a:pt x="10181" y="6264"/>
                    </a:lnTo>
                    <a:cubicBezTo>
                      <a:pt x="10185" y="6645"/>
                      <a:pt x="9878" y="6957"/>
                      <a:pt x="9496" y="6960"/>
                    </a:cubicBezTo>
                    <a:lnTo>
                      <a:pt x="765" y="7036"/>
                    </a:lnTo>
                    <a:cubicBezTo>
                      <a:pt x="763" y="7036"/>
                      <a:pt x="761" y="7036"/>
                      <a:pt x="760" y="7036"/>
                    </a:cubicBezTo>
                    <a:cubicBezTo>
                      <a:pt x="380" y="7036"/>
                      <a:pt x="71" y="6730"/>
                      <a:pt x="67" y="6351"/>
                    </a:cubicBezTo>
                    <a:lnTo>
                      <a:pt x="20" y="788"/>
                    </a:lnTo>
                    <a:cubicBezTo>
                      <a:pt x="17" y="406"/>
                      <a:pt x="324" y="94"/>
                      <a:pt x="705" y="91"/>
                    </a:cubicBezTo>
                    <a:lnTo>
                      <a:pt x="9437" y="15"/>
                    </a:lnTo>
                    <a:cubicBezTo>
                      <a:pt x="9439" y="15"/>
                      <a:pt x="9441" y="15"/>
                      <a:pt x="9442" y="15"/>
                    </a:cubicBezTo>
                    <a:close/>
                    <a:moveTo>
                      <a:pt x="9441" y="0"/>
                    </a:moveTo>
                    <a:cubicBezTo>
                      <a:pt x="9439" y="0"/>
                      <a:pt x="9437" y="0"/>
                      <a:pt x="9435" y="0"/>
                    </a:cubicBezTo>
                    <a:lnTo>
                      <a:pt x="705" y="74"/>
                    </a:lnTo>
                    <a:cubicBezTo>
                      <a:pt x="315" y="79"/>
                      <a:pt x="0" y="399"/>
                      <a:pt x="3" y="788"/>
                    </a:cubicBezTo>
                    <a:lnTo>
                      <a:pt x="52" y="6351"/>
                    </a:lnTo>
                    <a:cubicBezTo>
                      <a:pt x="55" y="6739"/>
                      <a:pt x="371" y="7053"/>
                      <a:pt x="760" y="7053"/>
                    </a:cubicBezTo>
                    <a:cubicBezTo>
                      <a:pt x="761" y="7053"/>
                      <a:pt x="763" y="7053"/>
                      <a:pt x="765" y="7053"/>
                    </a:cubicBezTo>
                    <a:lnTo>
                      <a:pt x="9496" y="6977"/>
                    </a:lnTo>
                    <a:cubicBezTo>
                      <a:pt x="9885" y="6974"/>
                      <a:pt x="10200" y="6654"/>
                      <a:pt x="10197" y="6264"/>
                    </a:cubicBezTo>
                    <a:lnTo>
                      <a:pt x="10149" y="702"/>
                    </a:lnTo>
                    <a:cubicBezTo>
                      <a:pt x="10146" y="313"/>
                      <a:pt x="9829" y="0"/>
                      <a:pt x="94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421;p25">
                <a:extLst>
                  <a:ext uri="{FF2B5EF4-FFF2-40B4-BE49-F238E27FC236}">
                    <a16:creationId xmlns:a16="http://schemas.microsoft.com/office/drawing/2014/main" id="{2CF95FE9-7282-5344-B0E1-67FB0D1404ED}"/>
                  </a:ext>
                </a:extLst>
              </p:cNvPr>
              <p:cNvSpPr/>
              <p:nvPr/>
            </p:nvSpPr>
            <p:spPr>
              <a:xfrm>
                <a:off x="2269950" y="2768200"/>
                <a:ext cx="61525" cy="295800"/>
              </a:xfrm>
              <a:custGeom>
                <a:avLst/>
                <a:gdLst/>
                <a:ahLst/>
                <a:cxnLst/>
                <a:rect l="l" t="t" r="r" b="b"/>
                <a:pathLst>
                  <a:path w="2461" h="11832" extrusionOk="0">
                    <a:moveTo>
                      <a:pt x="2460" y="0"/>
                    </a:moveTo>
                    <a:lnTo>
                      <a:pt x="1550" y="8"/>
                    </a:lnTo>
                    <a:cubicBezTo>
                      <a:pt x="1327" y="9"/>
                      <a:pt x="1148" y="193"/>
                      <a:pt x="1150" y="415"/>
                    </a:cubicBezTo>
                    <a:lnTo>
                      <a:pt x="1235" y="10266"/>
                    </a:lnTo>
                    <a:cubicBezTo>
                      <a:pt x="1241" y="10905"/>
                      <a:pt x="764" y="11435"/>
                      <a:pt x="144" y="11512"/>
                    </a:cubicBezTo>
                    <a:cubicBezTo>
                      <a:pt x="103" y="11517"/>
                      <a:pt x="67" y="11536"/>
                      <a:pt x="41" y="11565"/>
                    </a:cubicBezTo>
                    <a:cubicBezTo>
                      <a:pt x="15" y="11595"/>
                      <a:pt x="0" y="11633"/>
                      <a:pt x="2" y="11676"/>
                    </a:cubicBezTo>
                    <a:cubicBezTo>
                      <a:pt x="3" y="11764"/>
                      <a:pt x="81" y="11832"/>
                      <a:pt x="168" y="11832"/>
                    </a:cubicBezTo>
                    <a:lnTo>
                      <a:pt x="406" y="11829"/>
                    </a:lnTo>
                    <a:cubicBezTo>
                      <a:pt x="750" y="11826"/>
                      <a:pt x="1061" y="11685"/>
                      <a:pt x="1283" y="11456"/>
                    </a:cubicBezTo>
                    <a:cubicBezTo>
                      <a:pt x="1507" y="11229"/>
                      <a:pt x="1644" y="10917"/>
                      <a:pt x="1641" y="10573"/>
                    </a:cubicBezTo>
                    <a:lnTo>
                      <a:pt x="1557" y="865"/>
                    </a:lnTo>
                    <a:lnTo>
                      <a:pt x="2254" y="836"/>
                    </a:lnTo>
                    <a:lnTo>
                      <a:pt x="246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422;p25">
                <a:extLst>
                  <a:ext uri="{FF2B5EF4-FFF2-40B4-BE49-F238E27FC236}">
                    <a16:creationId xmlns:a16="http://schemas.microsoft.com/office/drawing/2014/main" id="{77E82703-78B6-DA48-A986-B0A2B1FF659A}"/>
                  </a:ext>
                </a:extLst>
              </p:cNvPr>
              <p:cNvSpPr/>
              <p:nvPr/>
            </p:nvSpPr>
            <p:spPr>
              <a:xfrm>
                <a:off x="2280050" y="2768125"/>
                <a:ext cx="75550" cy="295850"/>
              </a:xfrm>
              <a:custGeom>
                <a:avLst/>
                <a:gdLst/>
                <a:ahLst/>
                <a:cxnLst/>
                <a:rect l="l" t="t" r="r" b="b"/>
                <a:pathLst>
                  <a:path w="3022" h="11834" extrusionOk="0">
                    <a:moveTo>
                      <a:pt x="2336" y="0"/>
                    </a:moveTo>
                    <a:cubicBezTo>
                      <a:pt x="2335" y="0"/>
                      <a:pt x="2334" y="0"/>
                      <a:pt x="2333" y="0"/>
                    </a:cubicBezTo>
                    <a:lnTo>
                      <a:pt x="1737" y="6"/>
                    </a:lnTo>
                    <a:cubicBezTo>
                      <a:pt x="1411" y="9"/>
                      <a:pt x="1149" y="276"/>
                      <a:pt x="1150" y="602"/>
                    </a:cubicBezTo>
                    <a:lnTo>
                      <a:pt x="1237" y="10576"/>
                    </a:lnTo>
                    <a:cubicBezTo>
                      <a:pt x="1240" y="10920"/>
                      <a:pt x="1103" y="11232"/>
                      <a:pt x="879" y="11461"/>
                    </a:cubicBezTo>
                    <a:cubicBezTo>
                      <a:pt x="655" y="11687"/>
                      <a:pt x="347" y="11830"/>
                      <a:pt x="2" y="11833"/>
                    </a:cubicBezTo>
                    <a:lnTo>
                      <a:pt x="2" y="11833"/>
                    </a:lnTo>
                    <a:lnTo>
                      <a:pt x="1779" y="11817"/>
                    </a:lnTo>
                    <a:cubicBezTo>
                      <a:pt x="2468" y="11810"/>
                      <a:pt x="3021" y="11249"/>
                      <a:pt x="3015" y="10561"/>
                    </a:cubicBezTo>
                    <a:lnTo>
                      <a:pt x="2929" y="586"/>
                    </a:lnTo>
                    <a:cubicBezTo>
                      <a:pt x="2926" y="260"/>
                      <a:pt x="2661" y="0"/>
                      <a:pt x="2336" y="0"/>
                    </a:cubicBezTo>
                    <a:close/>
                    <a:moveTo>
                      <a:pt x="2" y="11833"/>
                    </a:moveTo>
                    <a:lnTo>
                      <a:pt x="1" y="11833"/>
                    </a:lnTo>
                    <a:cubicBezTo>
                      <a:pt x="1" y="11833"/>
                      <a:pt x="2" y="11833"/>
                      <a:pt x="2" y="1183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423;p25">
                <a:extLst>
                  <a:ext uri="{FF2B5EF4-FFF2-40B4-BE49-F238E27FC236}">
                    <a16:creationId xmlns:a16="http://schemas.microsoft.com/office/drawing/2014/main" id="{57E306B4-CB3B-C84D-B02F-2914D796730B}"/>
                  </a:ext>
                </a:extLst>
              </p:cNvPr>
              <p:cNvSpPr/>
              <p:nvPr/>
            </p:nvSpPr>
            <p:spPr>
              <a:xfrm>
                <a:off x="2269725" y="2767925"/>
                <a:ext cx="86050" cy="296275"/>
              </a:xfrm>
              <a:custGeom>
                <a:avLst/>
                <a:gdLst/>
                <a:ahLst/>
                <a:cxnLst/>
                <a:rect l="l" t="t" r="r" b="b"/>
                <a:pathLst>
                  <a:path w="3442" h="11851" extrusionOk="0">
                    <a:moveTo>
                      <a:pt x="2752" y="17"/>
                    </a:moveTo>
                    <a:cubicBezTo>
                      <a:pt x="3071" y="17"/>
                      <a:pt x="3331" y="275"/>
                      <a:pt x="3334" y="594"/>
                    </a:cubicBezTo>
                    <a:lnTo>
                      <a:pt x="3420" y="10569"/>
                    </a:lnTo>
                    <a:cubicBezTo>
                      <a:pt x="3425" y="11250"/>
                      <a:pt x="2875" y="11811"/>
                      <a:pt x="2192" y="11817"/>
                    </a:cubicBezTo>
                    <a:lnTo>
                      <a:pt x="177" y="11835"/>
                    </a:lnTo>
                    <a:cubicBezTo>
                      <a:pt x="93" y="11835"/>
                      <a:pt x="20" y="11768"/>
                      <a:pt x="18" y="11687"/>
                    </a:cubicBezTo>
                    <a:cubicBezTo>
                      <a:pt x="17" y="11649"/>
                      <a:pt x="30" y="11611"/>
                      <a:pt x="56" y="11582"/>
                    </a:cubicBezTo>
                    <a:cubicBezTo>
                      <a:pt x="82" y="11553"/>
                      <a:pt x="117" y="11535"/>
                      <a:pt x="153" y="11531"/>
                    </a:cubicBezTo>
                    <a:cubicBezTo>
                      <a:pt x="785" y="11453"/>
                      <a:pt x="1257" y="10914"/>
                      <a:pt x="1251" y="10277"/>
                    </a:cubicBezTo>
                    <a:lnTo>
                      <a:pt x="1167" y="426"/>
                    </a:lnTo>
                    <a:cubicBezTo>
                      <a:pt x="1165" y="208"/>
                      <a:pt x="1341" y="29"/>
                      <a:pt x="1559" y="28"/>
                    </a:cubicBezTo>
                    <a:lnTo>
                      <a:pt x="1559" y="26"/>
                    </a:lnTo>
                    <a:lnTo>
                      <a:pt x="2746" y="17"/>
                    </a:lnTo>
                    <a:cubicBezTo>
                      <a:pt x="2748" y="17"/>
                      <a:pt x="2750" y="17"/>
                      <a:pt x="2752" y="17"/>
                    </a:cubicBezTo>
                    <a:close/>
                    <a:moveTo>
                      <a:pt x="2752" y="1"/>
                    </a:moveTo>
                    <a:cubicBezTo>
                      <a:pt x="2750" y="1"/>
                      <a:pt x="2748" y="1"/>
                      <a:pt x="2746" y="1"/>
                    </a:cubicBezTo>
                    <a:lnTo>
                      <a:pt x="1559" y="11"/>
                    </a:lnTo>
                    <a:cubicBezTo>
                      <a:pt x="1332" y="13"/>
                      <a:pt x="1148" y="199"/>
                      <a:pt x="1151" y="426"/>
                    </a:cubicBezTo>
                    <a:lnTo>
                      <a:pt x="1236" y="10277"/>
                    </a:lnTo>
                    <a:cubicBezTo>
                      <a:pt x="1241" y="10905"/>
                      <a:pt x="774" y="11438"/>
                      <a:pt x="152" y="11516"/>
                    </a:cubicBezTo>
                    <a:cubicBezTo>
                      <a:pt x="111" y="11520"/>
                      <a:pt x="71" y="11540"/>
                      <a:pt x="44" y="11572"/>
                    </a:cubicBezTo>
                    <a:cubicBezTo>
                      <a:pt x="15" y="11603"/>
                      <a:pt x="0" y="11644"/>
                      <a:pt x="2" y="11688"/>
                    </a:cubicBezTo>
                    <a:cubicBezTo>
                      <a:pt x="5" y="11778"/>
                      <a:pt x="82" y="11850"/>
                      <a:pt x="175" y="11850"/>
                    </a:cubicBezTo>
                    <a:cubicBezTo>
                      <a:pt x="175" y="11850"/>
                      <a:pt x="176" y="11850"/>
                      <a:pt x="177" y="11850"/>
                    </a:cubicBezTo>
                    <a:lnTo>
                      <a:pt x="2192" y="11834"/>
                    </a:lnTo>
                    <a:cubicBezTo>
                      <a:pt x="2884" y="11828"/>
                      <a:pt x="3442" y="11260"/>
                      <a:pt x="3436" y="10569"/>
                    </a:cubicBezTo>
                    <a:lnTo>
                      <a:pt x="3349" y="594"/>
                    </a:lnTo>
                    <a:cubicBezTo>
                      <a:pt x="3346" y="266"/>
                      <a:pt x="3080" y="1"/>
                      <a:pt x="27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424;p25">
                <a:extLst>
                  <a:ext uri="{FF2B5EF4-FFF2-40B4-BE49-F238E27FC236}">
                    <a16:creationId xmlns:a16="http://schemas.microsoft.com/office/drawing/2014/main" id="{5DB0917F-635D-2D49-B9EE-DC5EB7439467}"/>
                  </a:ext>
                </a:extLst>
              </p:cNvPr>
              <p:cNvSpPr/>
              <p:nvPr/>
            </p:nvSpPr>
            <p:spPr>
              <a:xfrm>
                <a:off x="2317950" y="2776875"/>
                <a:ext cx="24075" cy="32475"/>
              </a:xfrm>
              <a:custGeom>
                <a:avLst/>
                <a:gdLst/>
                <a:ahLst/>
                <a:cxnLst/>
                <a:rect l="l" t="t" r="r" b="b"/>
                <a:pathLst>
                  <a:path w="963" h="1299" extrusionOk="0">
                    <a:moveTo>
                      <a:pt x="810" y="0"/>
                    </a:moveTo>
                    <a:lnTo>
                      <a:pt x="477" y="3"/>
                    </a:lnTo>
                    <a:cubicBezTo>
                      <a:pt x="213" y="5"/>
                      <a:pt x="1" y="297"/>
                      <a:pt x="4" y="655"/>
                    </a:cubicBezTo>
                    <a:cubicBezTo>
                      <a:pt x="7" y="1012"/>
                      <a:pt x="221" y="1298"/>
                      <a:pt x="485" y="1298"/>
                    </a:cubicBezTo>
                    <a:cubicBezTo>
                      <a:pt x="486" y="1298"/>
                      <a:pt x="487" y="1298"/>
                      <a:pt x="489" y="1298"/>
                    </a:cubicBezTo>
                    <a:lnTo>
                      <a:pt x="822" y="1297"/>
                    </a:lnTo>
                    <a:lnTo>
                      <a:pt x="820" y="1113"/>
                    </a:lnTo>
                    <a:cubicBezTo>
                      <a:pt x="908" y="994"/>
                      <a:pt x="963" y="829"/>
                      <a:pt x="961" y="647"/>
                    </a:cubicBezTo>
                    <a:cubicBezTo>
                      <a:pt x="960" y="464"/>
                      <a:pt x="902" y="300"/>
                      <a:pt x="811" y="183"/>
                    </a:cubicBezTo>
                    <a:lnTo>
                      <a:pt x="810" y="0"/>
                    </a:ln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425;p25">
                <a:extLst>
                  <a:ext uri="{FF2B5EF4-FFF2-40B4-BE49-F238E27FC236}">
                    <a16:creationId xmlns:a16="http://schemas.microsoft.com/office/drawing/2014/main" id="{0C167A40-A0F5-B040-A42D-8EDE23FA3A02}"/>
                  </a:ext>
                </a:extLst>
              </p:cNvPr>
              <p:cNvSpPr/>
              <p:nvPr/>
            </p:nvSpPr>
            <p:spPr>
              <a:xfrm>
                <a:off x="2326300" y="2776875"/>
                <a:ext cx="24100" cy="32425"/>
              </a:xfrm>
              <a:custGeom>
                <a:avLst/>
                <a:gdLst/>
                <a:ahLst/>
                <a:cxnLst/>
                <a:rect l="l" t="t" r="r" b="b"/>
                <a:pathLst>
                  <a:path w="964" h="1297" extrusionOk="0">
                    <a:moveTo>
                      <a:pt x="480" y="0"/>
                    </a:moveTo>
                    <a:cubicBezTo>
                      <a:pt x="479" y="0"/>
                      <a:pt x="477" y="0"/>
                      <a:pt x="476" y="0"/>
                    </a:cubicBezTo>
                    <a:cubicBezTo>
                      <a:pt x="212" y="2"/>
                      <a:pt x="0" y="294"/>
                      <a:pt x="3" y="653"/>
                    </a:cubicBezTo>
                    <a:cubicBezTo>
                      <a:pt x="6" y="1010"/>
                      <a:pt x="222" y="1297"/>
                      <a:pt x="486" y="1297"/>
                    </a:cubicBezTo>
                    <a:cubicBezTo>
                      <a:pt x="487" y="1297"/>
                      <a:pt x="487" y="1297"/>
                      <a:pt x="488" y="1297"/>
                    </a:cubicBezTo>
                    <a:cubicBezTo>
                      <a:pt x="751" y="1294"/>
                      <a:pt x="964" y="1001"/>
                      <a:pt x="960" y="644"/>
                    </a:cubicBezTo>
                    <a:cubicBezTo>
                      <a:pt x="957" y="288"/>
                      <a:pt x="743" y="0"/>
                      <a:pt x="4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426;p25">
                <a:extLst>
                  <a:ext uri="{FF2B5EF4-FFF2-40B4-BE49-F238E27FC236}">
                    <a16:creationId xmlns:a16="http://schemas.microsoft.com/office/drawing/2014/main" id="{8557801E-C8DC-BB44-9107-B02AF64EC049}"/>
                  </a:ext>
                </a:extLst>
              </p:cNvPr>
              <p:cNvSpPr/>
              <p:nvPr/>
            </p:nvSpPr>
            <p:spPr>
              <a:xfrm>
                <a:off x="2317775" y="2776675"/>
                <a:ext cx="32825" cy="32900"/>
              </a:xfrm>
              <a:custGeom>
                <a:avLst/>
                <a:gdLst/>
                <a:ahLst/>
                <a:cxnLst/>
                <a:rect l="l" t="t" r="r" b="b"/>
                <a:pathLst>
                  <a:path w="1313" h="1316" extrusionOk="0">
                    <a:moveTo>
                      <a:pt x="819" y="16"/>
                    </a:moveTo>
                    <a:cubicBezTo>
                      <a:pt x="1078" y="16"/>
                      <a:pt x="1291" y="300"/>
                      <a:pt x="1294" y="652"/>
                    </a:cubicBezTo>
                    <a:cubicBezTo>
                      <a:pt x="1297" y="1005"/>
                      <a:pt x="1088" y="1294"/>
                      <a:pt x="829" y="1296"/>
                    </a:cubicBezTo>
                    <a:lnTo>
                      <a:pt x="496" y="1299"/>
                    </a:lnTo>
                    <a:cubicBezTo>
                      <a:pt x="494" y="1299"/>
                      <a:pt x="493" y="1299"/>
                      <a:pt x="492" y="1299"/>
                    </a:cubicBezTo>
                    <a:cubicBezTo>
                      <a:pt x="233" y="1299"/>
                      <a:pt x="22" y="1014"/>
                      <a:pt x="19" y="663"/>
                    </a:cubicBezTo>
                    <a:cubicBezTo>
                      <a:pt x="15" y="310"/>
                      <a:pt x="225" y="22"/>
                      <a:pt x="484" y="19"/>
                    </a:cubicBezTo>
                    <a:lnTo>
                      <a:pt x="817" y="16"/>
                    </a:lnTo>
                    <a:cubicBezTo>
                      <a:pt x="817" y="16"/>
                      <a:pt x="818" y="16"/>
                      <a:pt x="819" y="16"/>
                    </a:cubicBezTo>
                    <a:close/>
                    <a:moveTo>
                      <a:pt x="821" y="1"/>
                    </a:moveTo>
                    <a:cubicBezTo>
                      <a:pt x="820" y="1"/>
                      <a:pt x="818" y="1"/>
                      <a:pt x="817" y="1"/>
                    </a:cubicBezTo>
                    <a:lnTo>
                      <a:pt x="484" y="4"/>
                    </a:lnTo>
                    <a:cubicBezTo>
                      <a:pt x="215" y="5"/>
                      <a:pt x="0" y="302"/>
                      <a:pt x="3" y="663"/>
                    </a:cubicBezTo>
                    <a:cubicBezTo>
                      <a:pt x="6" y="1024"/>
                      <a:pt x="226" y="1315"/>
                      <a:pt x="494" y="1315"/>
                    </a:cubicBezTo>
                    <a:cubicBezTo>
                      <a:pt x="494" y="1315"/>
                      <a:pt x="495" y="1315"/>
                      <a:pt x="496" y="1315"/>
                    </a:cubicBezTo>
                    <a:lnTo>
                      <a:pt x="829" y="1312"/>
                    </a:lnTo>
                    <a:cubicBezTo>
                      <a:pt x="1097" y="1309"/>
                      <a:pt x="1312" y="1014"/>
                      <a:pt x="1309" y="652"/>
                    </a:cubicBezTo>
                    <a:cubicBezTo>
                      <a:pt x="1306" y="292"/>
                      <a:pt x="1087" y="1"/>
                      <a:pt x="8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427;p25">
                <a:extLst>
                  <a:ext uri="{FF2B5EF4-FFF2-40B4-BE49-F238E27FC236}">
                    <a16:creationId xmlns:a16="http://schemas.microsoft.com/office/drawing/2014/main" id="{243D514F-F26C-6D41-8502-57EF1838484F}"/>
                  </a:ext>
                </a:extLst>
              </p:cNvPr>
              <p:cNvSpPr/>
              <p:nvPr/>
            </p:nvSpPr>
            <p:spPr>
              <a:xfrm>
                <a:off x="2191850" y="3194700"/>
                <a:ext cx="26575" cy="134975"/>
              </a:xfrm>
              <a:custGeom>
                <a:avLst/>
                <a:gdLst/>
                <a:ahLst/>
                <a:cxnLst/>
                <a:rect l="l" t="t" r="r" b="b"/>
                <a:pathLst>
                  <a:path w="1063" h="5399" extrusionOk="0">
                    <a:moveTo>
                      <a:pt x="1017" y="0"/>
                    </a:moveTo>
                    <a:lnTo>
                      <a:pt x="1" y="8"/>
                    </a:lnTo>
                    <a:lnTo>
                      <a:pt x="4" y="270"/>
                    </a:lnTo>
                    <a:lnTo>
                      <a:pt x="4" y="272"/>
                    </a:lnTo>
                    <a:lnTo>
                      <a:pt x="62" y="270"/>
                    </a:lnTo>
                    <a:cubicBezTo>
                      <a:pt x="63" y="270"/>
                      <a:pt x="65" y="270"/>
                      <a:pt x="67" y="270"/>
                    </a:cubicBezTo>
                    <a:cubicBezTo>
                      <a:pt x="451" y="270"/>
                      <a:pt x="764" y="579"/>
                      <a:pt x="767" y="964"/>
                    </a:cubicBezTo>
                    <a:lnTo>
                      <a:pt x="805" y="5399"/>
                    </a:lnTo>
                    <a:lnTo>
                      <a:pt x="1063" y="5397"/>
                    </a:lnTo>
                    <a:lnTo>
                      <a:pt x="1017" y="0"/>
                    </a:ln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428;p25">
                <a:extLst>
                  <a:ext uri="{FF2B5EF4-FFF2-40B4-BE49-F238E27FC236}">
                    <a16:creationId xmlns:a16="http://schemas.microsoft.com/office/drawing/2014/main" id="{B8C67BD8-3F95-2240-A041-E3E0B02A12FF}"/>
                  </a:ext>
                </a:extLst>
              </p:cNvPr>
              <p:cNvSpPr/>
              <p:nvPr/>
            </p:nvSpPr>
            <p:spPr>
              <a:xfrm>
                <a:off x="2043675" y="2684325"/>
                <a:ext cx="398900" cy="774725"/>
              </a:xfrm>
              <a:custGeom>
                <a:avLst/>
                <a:gdLst/>
                <a:ahLst/>
                <a:cxnLst/>
                <a:rect l="l" t="t" r="r" b="b"/>
                <a:pathLst>
                  <a:path w="15956" h="30989" extrusionOk="0">
                    <a:moveTo>
                      <a:pt x="15200" y="15"/>
                    </a:moveTo>
                    <a:cubicBezTo>
                      <a:pt x="15577" y="15"/>
                      <a:pt x="15886" y="321"/>
                      <a:pt x="15889" y="700"/>
                    </a:cubicBezTo>
                    <a:lnTo>
                      <a:pt x="15937" y="6264"/>
                    </a:lnTo>
                    <a:cubicBezTo>
                      <a:pt x="15940" y="6644"/>
                      <a:pt x="15633" y="6957"/>
                      <a:pt x="15251" y="6960"/>
                    </a:cubicBezTo>
                    <a:lnTo>
                      <a:pt x="12411" y="6985"/>
                    </a:lnTo>
                    <a:cubicBezTo>
                      <a:pt x="12406" y="6985"/>
                      <a:pt x="12403" y="6988"/>
                      <a:pt x="12403" y="6992"/>
                    </a:cubicBezTo>
                    <a:lnTo>
                      <a:pt x="12462" y="13911"/>
                    </a:lnTo>
                    <a:cubicBezTo>
                      <a:pt x="12462" y="14014"/>
                      <a:pt x="12450" y="14117"/>
                      <a:pt x="12426" y="14217"/>
                    </a:cubicBezTo>
                    <a:cubicBezTo>
                      <a:pt x="12426" y="14220"/>
                      <a:pt x="12428" y="14225"/>
                      <a:pt x="12432" y="14226"/>
                    </a:cubicBezTo>
                    <a:cubicBezTo>
                      <a:pt x="12623" y="14293"/>
                      <a:pt x="12753" y="14473"/>
                      <a:pt x="12755" y="14676"/>
                    </a:cubicBezTo>
                    <a:lnTo>
                      <a:pt x="12759" y="15337"/>
                    </a:lnTo>
                    <a:cubicBezTo>
                      <a:pt x="12762" y="15602"/>
                      <a:pt x="12549" y="15820"/>
                      <a:pt x="12284" y="15821"/>
                    </a:cubicBezTo>
                    <a:lnTo>
                      <a:pt x="7735" y="15861"/>
                    </a:lnTo>
                    <a:cubicBezTo>
                      <a:pt x="7732" y="15861"/>
                      <a:pt x="7727" y="15864"/>
                      <a:pt x="7727" y="15868"/>
                    </a:cubicBezTo>
                    <a:lnTo>
                      <a:pt x="7696" y="16245"/>
                    </a:lnTo>
                    <a:cubicBezTo>
                      <a:pt x="7696" y="16247"/>
                      <a:pt x="7696" y="16249"/>
                      <a:pt x="7697" y="16252"/>
                    </a:cubicBezTo>
                    <a:lnTo>
                      <a:pt x="7921" y="16527"/>
                    </a:lnTo>
                    <a:cubicBezTo>
                      <a:pt x="8112" y="16761"/>
                      <a:pt x="8392" y="16895"/>
                      <a:pt x="8693" y="16895"/>
                    </a:cubicBezTo>
                    <a:cubicBezTo>
                      <a:pt x="8696" y="16895"/>
                      <a:pt x="8700" y="16895"/>
                      <a:pt x="8703" y="16895"/>
                    </a:cubicBezTo>
                    <a:lnTo>
                      <a:pt x="10708" y="16879"/>
                    </a:lnTo>
                    <a:cubicBezTo>
                      <a:pt x="10713" y="16879"/>
                      <a:pt x="10716" y="16876"/>
                      <a:pt x="10716" y="16871"/>
                    </a:cubicBezTo>
                    <a:lnTo>
                      <a:pt x="10716" y="16862"/>
                    </a:lnTo>
                    <a:cubicBezTo>
                      <a:pt x="10716" y="16836"/>
                      <a:pt x="10737" y="16815"/>
                      <a:pt x="10763" y="16814"/>
                    </a:cubicBezTo>
                    <a:lnTo>
                      <a:pt x="11405" y="16809"/>
                    </a:lnTo>
                    <a:cubicBezTo>
                      <a:pt x="11432" y="16809"/>
                      <a:pt x="11454" y="16830"/>
                      <a:pt x="11454" y="16856"/>
                    </a:cubicBezTo>
                    <a:lnTo>
                      <a:pt x="11455" y="17016"/>
                    </a:lnTo>
                    <a:cubicBezTo>
                      <a:pt x="11455" y="17044"/>
                      <a:pt x="11434" y="17065"/>
                      <a:pt x="11408" y="17065"/>
                    </a:cubicBezTo>
                    <a:lnTo>
                      <a:pt x="10764" y="17071"/>
                    </a:lnTo>
                    <a:cubicBezTo>
                      <a:pt x="10739" y="17071"/>
                      <a:pt x="10717" y="17050"/>
                      <a:pt x="10717" y="17024"/>
                    </a:cubicBezTo>
                    <a:lnTo>
                      <a:pt x="10717" y="17013"/>
                    </a:lnTo>
                    <a:cubicBezTo>
                      <a:pt x="10717" y="17009"/>
                      <a:pt x="10713" y="17004"/>
                      <a:pt x="10710" y="17004"/>
                    </a:cubicBezTo>
                    <a:lnTo>
                      <a:pt x="8703" y="17023"/>
                    </a:lnTo>
                    <a:cubicBezTo>
                      <a:pt x="8700" y="17023"/>
                      <a:pt x="8696" y="17023"/>
                      <a:pt x="8693" y="17023"/>
                    </a:cubicBezTo>
                    <a:cubicBezTo>
                      <a:pt x="8354" y="17023"/>
                      <a:pt x="8037" y="16871"/>
                      <a:pt x="7823" y="16608"/>
                    </a:cubicBezTo>
                    <a:lnTo>
                      <a:pt x="7693" y="16445"/>
                    </a:lnTo>
                    <a:cubicBezTo>
                      <a:pt x="7692" y="16444"/>
                      <a:pt x="7690" y="16443"/>
                      <a:pt x="7688" y="16443"/>
                    </a:cubicBezTo>
                    <a:cubicBezTo>
                      <a:pt x="7687" y="16443"/>
                      <a:pt x="7686" y="16443"/>
                      <a:pt x="7685" y="16444"/>
                    </a:cubicBezTo>
                    <a:cubicBezTo>
                      <a:pt x="7680" y="16444"/>
                      <a:pt x="7679" y="16447"/>
                      <a:pt x="7679" y="16450"/>
                    </a:cubicBezTo>
                    <a:lnTo>
                      <a:pt x="7355" y="20281"/>
                    </a:lnTo>
                    <a:cubicBezTo>
                      <a:pt x="7349" y="20350"/>
                      <a:pt x="7293" y="20403"/>
                      <a:pt x="7223" y="20403"/>
                    </a:cubicBezTo>
                    <a:lnTo>
                      <a:pt x="6944" y="20406"/>
                    </a:lnTo>
                    <a:cubicBezTo>
                      <a:pt x="6940" y="20406"/>
                      <a:pt x="6937" y="20409"/>
                      <a:pt x="6937" y="20414"/>
                    </a:cubicBezTo>
                    <a:lnTo>
                      <a:pt x="6982" y="25812"/>
                    </a:lnTo>
                    <a:cubicBezTo>
                      <a:pt x="6982" y="25815"/>
                      <a:pt x="6987" y="25820"/>
                      <a:pt x="6990" y="25820"/>
                    </a:cubicBezTo>
                    <a:cubicBezTo>
                      <a:pt x="7003" y="25820"/>
                      <a:pt x="7016" y="25831"/>
                      <a:pt x="7017" y="25844"/>
                    </a:cubicBezTo>
                    <a:lnTo>
                      <a:pt x="7123" y="27891"/>
                    </a:lnTo>
                    <a:cubicBezTo>
                      <a:pt x="7123" y="27895"/>
                      <a:pt x="7126" y="27898"/>
                      <a:pt x="7131" y="27898"/>
                    </a:cubicBezTo>
                    <a:lnTo>
                      <a:pt x="7226" y="27897"/>
                    </a:lnTo>
                    <a:cubicBezTo>
                      <a:pt x="7259" y="27897"/>
                      <a:pt x="7287" y="27924"/>
                      <a:pt x="7287" y="27956"/>
                    </a:cubicBezTo>
                    <a:lnTo>
                      <a:pt x="7290" y="28336"/>
                    </a:lnTo>
                    <a:cubicBezTo>
                      <a:pt x="7290" y="28342"/>
                      <a:pt x="7294" y="28345"/>
                      <a:pt x="7297" y="28345"/>
                    </a:cubicBezTo>
                    <a:lnTo>
                      <a:pt x="9818" y="28324"/>
                    </a:lnTo>
                    <a:cubicBezTo>
                      <a:pt x="9825" y="28324"/>
                      <a:pt x="9833" y="28324"/>
                      <a:pt x="9841" y="28324"/>
                    </a:cubicBezTo>
                    <a:cubicBezTo>
                      <a:pt x="10405" y="28324"/>
                      <a:pt x="10937" y="28541"/>
                      <a:pt x="11338" y="28937"/>
                    </a:cubicBezTo>
                    <a:lnTo>
                      <a:pt x="11567" y="29161"/>
                    </a:lnTo>
                    <a:cubicBezTo>
                      <a:pt x="11569" y="29163"/>
                      <a:pt x="11570" y="29164"/>
                      <a:pt x="11572" y="29164"/>
                    </a:cubicBezTo>
                    <a:lnTo>
                      <a:pt x="11579" y="29164"/>
                    </a:lnTo>
                    <a:cubicBezTo>
                      <a:pt x="11582" y="29163"/>
                      <a:pt x="11584" y="29163"/>
                      <a:pt x="11587" y="29163"/>
                    </a:cubicBezTo>
                    <a:cubicBezTo>
                      <a:pt x="11589" y="29163"/>
                      <a:pt x="11591" y="29163"/>
                      <a:pt x="11593" y="29163"/>
                    </a:cubicBezTo>
                    <a:cubicBezTo>
                      <a:pt x="12066" y="29163"/>
                      <a:pt x="12452" y="29543"/>
                      <a:pt x="12455" y="30017"/>
                    </a:cubicBezTo>
                    <a:cubicBezTo>
                      <a:pt x="12459" y="30491"/>
                      <a:pt x="12076" y="30881"/>
                      <a:pt x="11602" y="30885"/>
                    </a:cubicBezTo>
                    <a:cubicBezTo>
                      <a:pt x="11599" y="30885"/>
                      <a:pt x="11596" y="30885"/>
                      <a:pt x="11594" y="30885"/>
                    </a:cubicBezTo>
                    <a:cubicBezTo>
                      <a:pt x="11123" y="30885"/>
                      <a:pt x="10739" y="30504"/>
                      <a:pt x="10734" y="30031"/>
                    </a:cubicBezTo>
                    <a:cubicBezTo>
                      <a:pt x="10733" y="29813"/>
                      <a:pt x="10813" y="29604"/>
                      <a:pt x="10960" y="29443"/>
                    </a:cubicBezTo>
                    <a:cubicBezTo>
                      <a:pt x="10963" y="29440"/>
                      <a:pt x="10963" y="29436"/>
                      <a:pt x="10960" y="29433"/>
                    </a:cubicBezTo>
                    <a:lnTo>
                      <a:pt x="10905" y="29378"/>
                    </a:lnTo>
                    <a:cubicBezTo>
                      <a:pt x="10617" y="29096"/>
                      <a:pt x="10239" y="28942"/>
                      <a:pt x="9836" y="28942"/>
                    </a:cubicBezTo>
                    <a:cubicBezTo>
                      <a:pt x="9832" y="28942"/>
                      <a:pt x="9828" y="28942"/>
                      <a:pt x="9824" y="28942"/>
                    </a:cubicBezTo>
                    <a:lnTo>
                      <a:pt x="3195" y="28999"/>
                    </a:lnTo>
                    <a:lnTo>
                      <a:pt x="3195" y="28998"/>
                    </a:lnTo>
                    <a:cubicBezTo>
                      <a:pt x="2789" y="29001"/>
                      <a:pt x="2408" y="29163"/>
                      <a:pt x="2121" y="29454"/>
                    </a:cubicBezTo>
                    <a:lnTo>
                      <a:pt x="2044" y="29533"/>
                    </a:lnTo>
                    <a:cubicBezTo>
                      <a:pt x="2041" y="29536"/>
                      <a:pt x="2041" y="29540"/>
                      <a:pt x="2044" y="29543"/>
                    </a:cubicBezTo>
                    <a:cubicBezTo>
                      <a:pt x="2181" y="29698"/>
                      <a:pt x="2256" y="29898"/>
                      <a:pt x="2259" y="30104"/>
                    </a:cubicBezTo>
                    <a:cubicBezTo>
                      <a:pt x="2262" y="30578"/>
                      <a:pt x="1881" y="30967"/>
                      <a:pt x="1405" y="30972"/>
                    </a:cubicBezTo>
                    <a:cubicBezTo>
                      <a:pt x="1402" y="30972"/>
                      <a:pt x="1399" y="30972"/>
                      <a:pt x="1397" y="30972"/>
                    </a:cubicBezTo>
                    <a:cubicBezTo>
                      <a:pt x="926" y="30972"/>
                      <a:pt x="542" y="30590"/>
                      <a:pt x="537" y="30119"/>
                    </a:cubicBezTo>
                    <a:cubicBezTo>
                      <a:pt x="533" y="29645"/>
                      <a:pt x="916" y="29255"/>
                      <a:pt x="1390" y="29251"/>
                    </a:cubicBezTo>
                    <a:cubicBezTo>
                      <a:pt x="1408" y="29251"/>
                      <a:pt x="1426" y="29251"/>
                      <a:pt x="1449" y="29252"/>
                    </a:cubicBezTo>
                    <a:cubicBezTo>
                      <a:pt x="1452" y="29252"/>
                      <a:pt x="1453" y="29251"/>
                      <a:pt x="1455" y="29249"/>
                    </a:cubicBezTo>
                    <a:lnTo>
                      <a:pt x="1681" y="29021"/>
                    </a:lnTo>
                    <a:cubicBezTo>
                      <a:pt x="2082" y="28612"/>
                      <a:pt x="2618" y="28384"/>
                      <a:pt x="3191" y="28380"/>
                    </a:cubicBezTo>
                    <a:lnTo>
                      <a:pt x="5711" y="28357"/>
                    </a:lnTo>
                    <a:cubicBezTo>
                      <a:pt x="5716" y="28357"/>
                      <a:pt x="5719" y="28354"/>
                      <a:pt x="5719" y="28350"/>
                    </a:cubicBezTo>
                    <a:lnTo>
                      <a:pt x="5716" y="27969"/>
                    </a:lnTo>
                    <a:cubicBezTo>
                      <a:pt x="5716" y="27936"/>
                      <a:pt x="5742" y="27909"/>
                      <a:pt x="5775" y="27909"/>
                    </a:cubicBezTo>
                    <a:lnTo>
                      <a:pt x="5870" y="27909"/>
                    </a:lnTo>
                    <a:cubicBezTo>
                      <a:pt x="5875" y="27909"/>
                      <a:pt x="5879" y="27904"/>
                      <a:pt x="5879" y="27901"/>
                    </a:cubicBezTo>
                    <a:lnTo>
                      <a:pt x="5949" y="25853"/>
                    </a:lnTo>
                    <a:cubicBezTo>
                      <a:pt x="5951" y="25840"/>
                      <a:pt x="5961" y="25829"/>
                      <a:pt x="5975" y="25828"/>
                    </a:cubicBezTo>
                    <a:cubicBezTo>
                      <a:pt x="5979" y="25828"/>
                      <a:pt x="5982" y="25825"/>
                      <a:pt x="5982" y="25820"/>
                    </a:cubicBezTo>
                    <a:lnTo>
                      <a:pt x="5937" y="20423"/>
                    </a:lnTo>
                    <a:cubicBezTo>
                      <a:pt x="5937" y="20419"/>
                      <a:pt x="5932" y="20415"/>
                      <a:pt x="5929" y="20415"/>
                    </a:cubicBezTo>
                    <a:lnTo>
                      <a:pt x="5651" y="20417"/>
                    </a:lnTo>
                    <a:cubicBezTo>
                      <a:pt x="5650" y="20417"/>
                      <a:pt x="5649" y="20417"/>
                      <a:pt x="5648" y="20417"/>
                    </a:cubicBezTo>
                    <a:cubicBezTo>
                      <a:pt x="5579" y="20417"/>
                      <a:pt x="5523" y="20365"/>
                      <a:pt x="5516" y="20297"/>
                    </a:cubicBezTo>
                    <a:lnTo>
                      <a:pt x="5068" y="15891"/>
                    </a:lnTo>
                    <a:cubicBezTo>
                      <a:pt x="5066" y="15887"/>
                      <a:pt x="5063" y="15883"/>
                      <a:pt x="5058" y="15883"/>
                    </a:cubicBezTo>
                    <a:lnTo>
                      <a:pt x="511" y="15923"/>
                    </a:lnTo>
                    <a:cubicBezTo>
                      <a:pt x="510" y="15923"/>
                      <a:pt x="509" y="15923"/>
                      <a:pt x="509" y="15923"/>
                    </a:cubicBezTo>
                    <a:cubicBezTo>
                      <a:pt x="245" y="15923"/>
                      <a:pt x="28" y="15710"/>
                      <a:pt x="27" y="15447"/>
                    </a:cubicBezTo>
                    <a:lnTo>
                      <a:pt x="21" y="14785"/>
                    </a:lnTo>
                    <a:cubicBezTo>
                      <a:pt x="18" y="14520"/>
                      <a:pt x="231" y="14302"/>
                      <a:pt x="496" y="14301"/>
                    </a:cubicBezTo>
                    <a:lnTo>
                      <a:pt x="10143" y="14217"/>
                    </a:lnTo>
                    <a:cubicBezTo>
                      <a:pt x="10146" y="14217"/>
                      <a:pt x="10149" y="14216"/>
                      <a:pt x="10149" y="14213"/>
                    </a:cubicBezTo>
                    <a:cubicBezTo>
                      <a:pt x="10246" y="14031"/>
                      <a:pt x="10296" y="13825"/>
                      <a:pt x="10295" y="13619"/>
                    </a:cubicBezTo>
                    <a:lnTo>
                      <a:pt x="10237" y="7010"/>
                    </a:lnTo>
                    <a:cubicBezTo>
                      <a:pt x="10237" y="7007"/>
                      <a:pt x="10234" y="7003"/>
                      <a:pt x="10230" y="7003"/>
                    </a:cubicBezTo>
                    <a:lnTo>
                      <a:pt x="5683" y="7042"/>
                    </a:lnTo>
                    <a:cubicBezTo>
                      <a:pt x="5681" y="7042"/>
                      <a:pt x="5679" y="7042"/>
                      <a:pt x="5677" y="7042"/>
                    </a:cubicBezTo>
                    <a:cubicBezTo>
                      <a:pt x="5298" y="7042"/>
                      <a:pt x="4989" y="6736"/>
                      <a:pt x="4986" y="6357"/>
                    </a:cubicBezTo>
                    <a:lnTo>
                      <a:pt x="4937" y="794"/>
                    </a:lnTo>
                    <a:cubicBezTo>
                      <a:pt x="4934" y="414"/>
                      <a:pt x="5242" y="100"/>
                      <a:pt x="5622" y="97"/>
                    </a:cubicBezTo>
                    <a:lnTo>
                      <a:pt x="15192" y="15"/>
                    </a:lnTo>
                    <a:cubicBezTo>
                      <a:pt x="15195" y="15"/>
                      <a:pt x="15197" y="15"/>
                      <a:pt x="15200" y="15"/>
                    </a:cubicBezTo>
                    <a:close/>
                    <a:moveTo>
                      <a:pt x="15199" y="0"/>
                    </a:moveTo>
                    <a:cubicBezTo>
                      <a:pt x="15196" y="0"/>
                      <a:pt x="15193" y="0"/>
                      <a:pt x="15190" y="0"/>
                    </a:cubicBezTo>
                    <a:lnTo>
                      <a:pt x="5620" y="82"/>
                    </a:lnTo>
                    <a:cubicBezTo>
                      <a:pt x="5231" y="85"/>
                      <a:pt x="4916" y="405"/>
                      <a:pt x="4921" y="795"/>
                    </a:cubicBezTo>
                    <a:lnTo>
                      <a:pt x="4968" y="6359"/>
                    </a:lnTo>
                    <a:cubicBezTo>
                      <a:pt x="4972" y="6746"/>
                      <a:pt x="5289" y="7059"/>
                      <a:pt x="5675" y="7059"/>
                    </a:cubicBezTo>
                    <a:cubicBezTo>
                      <a:pt x="5677" y="7059"/>
                      <a:pt x="5679" y="7059"/>
                      <a:pt x="5681" y="7059"/>
                    </a:cubicBezTo>
                    <a:lnTo>
                      <a:pt x="10221" y="7019"/>
                    </a:lnTo>
                    <a:lnTo>
                      <a:pt x="10277" y="13621"/>
                    </a:lnTo>
                    <a:cubicBezTo>
                      <a:pt x="10280" y="13822"/>
                      <a:pt x="10231" y="14023"/>
                      <a:pt x="10137" y="14202"/>
                    </a:cubicBezTo>
                    <a:lnTo>
                      <a:pt x="496" y="14285"/>
                    </a:lnTo>
                    <a:cubicBezTo>
                      <a:pt x="222" y="14288"/>
                      <a:pt x="1" y="14513"/>
                      <a:pt x="4" y="14785"/>
                    </a:cubicBezTo>
                    <a:lnTo>
                      <a:pt x="10" y="15447"/>
                    </a:lnTo>
                    <a:cubicBezTo>
                      <a:pt x="11" y="15720"/>
                      <a:pt x="234" y="15940"/>
                      <a:pt x="507" y="15940"/>
                    </a:cubicBezTo>
                    <a:cubicBezTo>
                      <a:pt x="508" y="15940"/>
                      <a:pt x="509" y="15940"/>
                      <a:pt x="510" y="15940"/>
                    </a:cubicBezTo>
                    <a:lnTo>
                      <a:pt x="5051" y="15900"/>
                    </a:lnTo>
                    <a:lnTo>
                      <a:pt x="5499" y="20299"/>
                    </a:lnTo>
                    <a:cubicBezTo>
                      <a:pt x="5507" y="20375"/>
                      <a:pt x="5570" y="20434"/>
                      <a:pt x="5646" y="20434"/>
                    </a:cubicBezTo>
                    <a:cubicBezTo>
                      <a:pt x="5647" y="20434"/>
                      <a:pt x="5648" y="20434"/>
                      <a:pt x="5649" y="20434"/>
                    </a:cubicBezTo>
                    <a:lnTo>
                      <a:pt x="5920" y="20432"/>
                    </a:lnTo>
                    <a:lnTo>
                      <a:pt x="5966" y="25814"/>
                    </a:lnTo>
                    <a:cubicBezTo>
                      <a:pt x="5948" y="25818"/>
                      <a:pt x="5934" y="25834"/>
                      <a:pt x="5934" y="25853"/>
                    </a:cubicBezTo>
                    <a:lnTo>
                      <a:pt x="5863" y="27894"/>
                    </a:lnTo>
                    <a:lnTo>
                      <a:pt x="5773" y="27894"/>
                    </a:lnTo>
                    <a:cubicBezTo>
                      <a:pt x="5733" y="27895"/>
                      <a:pt x="5699" y="27928"/>
                      <a:pt x="5699" y="27971"/>
                    </a:cubicBezTo>
                    <a:lnTo>
                      <a:pt x="5702" y="28343"/>
                    </a:lnTo>
                    <a:lnTo>
                      <a:pt x="3189" y="28365"/>
                    </a:lnTo>
                    <a:cubicBezTo>
                      <a:pt x="2614" y="28369"/>
                      <a:pt x="2073" y="28599"/>
                      <a:pt x="1669" y="29010"/>
                    </a:cubicBezTo>
                    <a:lnTo>
                      <a:pt x="1446" y="29237"/>
                    </a:lnTo>
                    <a:cubicBezTo>
                      <a:pt x="1425" y="29236"/>
                      <a:pt x="1407" y="29236"/>
                      <a:pt x="1390" y="29236"/>
                    </a:cubicBezTo>
                    <a:cubicBezTo>
                      <a:pt x="907" y="29240"/>
                      <a:pt x="517" y="29637"/>
                      <a:pt x="520" y="30120"/>
                    </a:cubicBezTo>
                    <a:cubicBezTo>
                      <a:pt x="525" y="30601"/>
                      <a:pt x="917" y="30988"/>
                      <a:pt x="1397" y="30988"/>
                    </a:cubicBezTo>
                    <a:cubicBezTo>
                      <a:pt x="1399" y="30988"/>
                      <a:pt x="1402" y="30988"/>
                      <a:pt x="1405" y="30988"/>
                    </a:cubicBezTo>
                    <a:cubicBezTo>
                      <a:pt x="1888" y="30985"/>
                      <a:pt x="2279" y="30588"/>
                      <a:pt x="2274" y="30105"/>
                    </a:cubicBezTo>
                    <a:cubicBezTo>
                      <a:pt x="2273" y="29896"/>
                      <a:pt x="2197" y="29696"/>
                      <a:pt x="2061" y="29539"/>
                    </a:cubicBezTo>
                    <a:lnTo>
                      <a:pt x="2134" y="29466"/>
                    </a:lnTo>
                    <a:cubicBezTo>
                      <a:pt x="2415" y="29178"/>
                      <a:pt x="2792" y="29018"/>
                      <a:pt x="3195" y="29015"/>
                    </a:cubicBezTo>
                    <a:lnTo>
                      <a:pt x="9824" y="28957"/>
                    </a:lnTo>
                    <a:cubicBezTo>
                      <a:pt x="9828" y="28957"/>
                      <a:pt x="9832" y="28957"/>
                      <a:pt x="9835" y="28957"/>
                    </a:cubicBezTo>
                    <a:cubicBezTo>
                      <a:pt x="10234" y="28957"/>
                      <a:pt x="10610" y="29111"/>
                      <a:pt x="10895" y="29390"/>
                    </a:cubicBezTo>
                    <a:lnTo>
                      <a:pt x="10943" y="29439"/>
                    </a:lnTo>
                    <a:cubicBezTo>
                      <a:pt x="10796" y="29602"/>
                      <a:pt x="10716" y="29813"/>
                      <a:pt x="10719" y="30032"/>
                    </a:cubicBezTo>
                    <a:cubicBezTo>
                      <a:pt x="10722" y="30513"/>
                      <a:pt x="11114" y="30900"/>
                      <a:pt x="11594" y="30900"/>
                    </a:cubicBezTo>
                    <a:cubicBezTo>
                      <a:pt x="11596" y="30900"/>
                      <a:pt x="11599" y="30900"/>
                      <a:pt x="11602" y="30900"/>
                    </a:cubicBezTo>
                    <a:cubicBezTo>
                      <a:pt x="12085" y="30897"/>
                      <a:pt x="12475" y="30500"/>
                      <a:pt x="12470" y="30017"/>
                    </a:cubicBezTo>
                    <a:cubicBezTo>
                      <a:pt x="12467" y="29537"/>
                      <a:pt x="12075" y="29148"/>
                      <a:pt x="11595" y="29148"/>
                    </a:cubicBezTo>
                    <a:cubicBezTo>
                      <a:pt x="11592" y="29148"/>
                      <a:pt x="11590" y="29148"/>
                      <a:pt x="11587" y="29148"/>
                    </a:cubicBezTo>
                    <a:lnTo>
                      <a:pt x="11575" y="29148"/>
                    </a:lnTo>
                    <a:lnTo>
                      <a:pt x="11349" y="28927"/>
                    </a:lnTo>
                    <a:cubicBezTo>
                      <a:pt x="10943" y="28526"/>
                      <a:pt x="10404" y="28307"/>
                      <a:pt x="9835" y="28307"/>
                    </a:cubicBezTo>
                    <a:cubicBezTo>
                      <a:pt x="9829" y="28307"/>
                      <a:pt x="9824" y="28307"/>
                      <a:pt x="9818" y="28307"/>
                    </a:cubicBezTo>
                    <a:lnTo>
                      <a:pt x="7305" y="28328"/>
                    </a:lnTo>
                    <a:lnTo>
                      <a:pt x="7302" y="27957"/>
                    </a:lnTo>
                    <a:cubicBezTo>
                      <a:pt x="7302" y="27915"/>
                      <a:pt x="7267" y="27881"/>
                      <a:pt x="7226" y="27881"/>
                    </a:cubicBezTo>
                    <a:lnTo>
                      <a:pt x="7137" y="27883"/>
                    </a:lnTo>
                    <a:lnTo>
                      <a:pt x="7031" y="25844"/>
                    </a:lnTo>
                    <a:cubicBezTo>
                      <a:pt x="7031" y="25825"/>
                      <a:pt x="7016" y="25809"/>
                      <a:pt x="6997" y="25805"/>
                    </a:cubicBezTo>
                    <a:lnTo>
                      <a:pt x="6952" y="20423"/>
                    </a:lnTo>
                    <a:lnTo>
                      <a:pt x="7222" y="20420"/>
                    </a:lnTo>
                    <a:cubicBezTo>
                      <a:pt x="7299" y="20420"/>
                      <a:pt x="7362" y="20361"/>
                      <a:pt x="7370" y="20284"/>
                    </a:cubicBezTo>
                    <a:lnTo>
                      <a:pt x="7691" y="16471"/>
                    </a:lnTo>
                    <a:lnTo>
                      <a:pt x="7811" y="16618"/>
                    </a:lnTo>
                    <a:cubicBezTo>
                      <a:pt x="8027" y="16887"/>
                      <a:pt x="8348" y="17039"/>
                      <a:pt x="8693" y="17039"/>
                    </a:cubicBezTo>
                    <a:cubicBezTo>
                      <a:pt x="8696" y="17039"/>
                      <a:pt x="8700" y="17039"/>
                      <a:pt x="8703" y="17039"/>
                    </a:cubicBezTo>
                    <a:lnTo>
                      <a:pt x="10701" y="17021"/>
                    </a:lnTo>
                    <a:lnTo>
                      <a:pt x="10701" y="17024"/>
                    </a:lnTo>
                    <a:cubicBezTo>
                      <a:pt x="10701" y="17059"/>
                      <a:pt x="10730" y="17088"/>
                      <a:pt x="10764" y="17088"/>
                    </a:cubicBezTo>
                    <a:lnTo>
                      <a:pt x="11407" y="17082"/>
                    </a:lnTo>
                    <a:cubicBezTo>
                      <a:pt x="11441" y="17082"/>
                      <a:pt x="11470" y="17053"/>
                      <a:pt x="11470" y="17018"/>
                    </a:cubicBezTo>
                    <a:lnTo>
                      <a:pt x="11469" y="16856"/>
                    </a:lnTo>
                    <a:cubicBezTo>
                      <a:pt x="11469" y="16821"/>
                      <a:pt x="11440" y="16794"/>
                      <a:pt x="11405" y="16794"/>
                    </a:cubicBezTo>
                    <a:lnTo>
                      <a:pt x="10761" y="16798"/>
                    </a:lnTo>
                    <a:cubicBezTo>
                      <a:pt x="10727" y="16800"/>
                      <a:pt x="10699" y="16829"/>
                      <a:pt x="10699" y="16863"/>
                    </a:cubicBezTo>
                    <a:lnTo>
                      <a:pt x="8701" y="16880"/>
                    </a:lnTo>
                    <a:cubicBezTo>
                      <a:pt x="8698" y="16880"/>
                      <a:pt x="8695" y="16880"/>
                      <a:pt x="8691" y="16880"/>
                    </a:cubicBezTo>
                    <a:cubicBezTo>
                      <a:pt x="8395" y="16880"/>
                      <a:pt x="8121" y="16749"/>
                      <a:pt x="7933" y="16518"/>
                    </a:cubicBezTo>
                    <a:lnTo>
                      <a:pt x="7711" y="16244"/>
                    </a:lnTo>
                    <a:lnTo>
                      <a:pt x="7743" y="15877"/>
                    </a:lnTo>
                    <a:lnTo>
                      <a:pt x="12284" y="15838"/>
                    </a:lnTo>
                    <a:cubicBezTo>
                      <a:pt x="12556" y="15837"/>
                      <a:pt x="12777" y="15611"/>
                      <a:pt x="12774" y="15338"/>
                    </a:cubicBezTo>
                    <a:lnTo>
                      <a:pt x="12770" y="14676"/>
                    </a:lnTo>
                    <a:cubicBezTo>
                      <a:pt x="12767" y="14470"/>
                      <a:pt x="12637" y="14285"/>
                      <a:pt x="12443" y="14214"/>
                    </a:cubicBezTo>
                    <a:cubicBezTo>
                      <a:pt x="12467" y="14116"/>
                      <a:pt x="12478" y="14014"/>
                      <a:pt x="12478" y="13913"/>
                    </a:cubicBezTo>
                    <a:lnTo>
                      <a:pt x="12417" y="7001"/>
                    </a:lnTo>
                    <a:lnTo>
                      <a:pt x="15251" y="6977"/>
                    </a:lnTo>
                    <a:cubicBezTo>
                      <a:pt x="15640" y="6974"/>
                      <a:pt x="15955" y="6653"/>
                      <a:pt x="15951" y="6264"/>
                    </a:cubicBezTo>
                    <a:lnTo>
                      <a:pt x="15904" y="700"/>
                    </a:lnTo>
                    <a:cubicBezTo>
                      <a:pt x="15899" y="314"/>
                      <a:pt x="15584" y="0"/>
                      <a:pt x="151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429;p25">
                <a:extLst>
                  <a:ext uri="{FF2B5EF4-FFF2-40B4-BE49-F238E27FC236}">
                    <a16:creationId xmlns:a16="http://schemas.microsoft.com/office/drawing/2014/main" id="{CF6E0A68-978F-7342-AB7A-31CDFEE463B4}"/>
                  </a:ext>
                </a:extLst>
              </p:cNvPr>
              <p:cNvSpPr/>
              <p:nvPr/>
            </p:nvSpPr>
            <p:spPr>
              <a:xfrm>
                <a:off x="2191675" y="3194475"/>
                <a:ext cx="25800" cy="675"/>
              </a:xfrm>
              <a:custGeom>
                <a:avLst/>
                <a:gdLst/>
                <a:ahLst/>
                <a:cxnLst/>
                <a:rect l="l" t="t" r="r" b="b"/>
                <a:pathLst>
                  <a:path w="1032" h="27" extrusionOk="0">
                    <a:moveTo>
                      <a:pt x="1023" y="0"/>
                    </a:moveTo>
                    <a:lnTo>
                      <a:pt x="8" y="9"/>
                    </a:lnTo>
                    <a:cubicBezTo>
                      <a:pt x="3" y="9"/>
                      <a:pt x="0" y="14"/>
                      <a:pt x="0" y="17"/>
                    </a:cubicBezTo>
                    <a:cubicBezTo>
                      <a:pt x="0" y="22"/>
                      <a:pt x="3" y="26"/>
                      <a:pt x="8" y="26"/>
                    </a:cubicBezTo>
                    <a:lnTo>
                      <a:pt x="1024" y="17"/>
                    </a:lnTo>
                    <a:lnTo>
                      <a:pt x="1023" y="17"/>
                    </a:lnTo>
                    <a:cubicBezTo>
                      <a:pt x="1027" y="17"/>
                      <a:pt x="1032" y="13"/>
                      <a:pt x="1032" y="8"/>
                    </a:cubicBezTo>
                    <a:cubicBezTo>
                      <a:pt x="1032" y="5"/>
                      <a:pt x="1027" y="0"/>
                      <a:pt x="1023" y="0"/>
                    </a:cubicBezTo>
                    <a:close/>
                  </a:path>
                </a:pathLst>
              </a:custGeom>
              <a:solidFill>
                <a:srgbClr val="3129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430;p25">
                <a:extLst>
                  <a:ext uri="{FF2B5EF4-FFF2-40B4-BE49-F238E27FC236}">
                    <a16:creationId xmlns:a16="http://schemas.microsoft.com/office/drawing/2014/main" id="{1ECCA5D4-4B09-FE4C-A36B-D32BC6811E19}"/>
                  </a:ext>
                </a:extLst>
              </p:cNvPr>
              <p:cNvSpPr/>
              <p:nvPr/>
            </p:nvSpPr>
            <p:spPr>
              <a:xfrm>
                <a:off x="2192850" y="3329425"/>
                <a:ext cx="25775" cy="650"/>
              </a:xfrm>
              <a:custGeom>
                <a:avLst/>
                <a:gdLst/>
                <a:ahLst/>
                <a:cxnLst/>
                <a:rect l="l" t="t" r="r" b="b"/>
                <a:pathLst>
                  <a:path w="1031" h="26" extrusionOk="0">
                    <a:moveTo>
                      <a:pt x="1023" y="1"/>
                    </a:moveTo>
                    <a:lnTo>
                      <a:pt x="8" y="10"/>
                    </a:lnTo>
                    <a:cubicBezTo>
                      <a:pt x="3" y="10"/>
                      <a:pt x="0" y="13"/>
                      <a:pt x="0" y="17"/>
                    </a:cubicBezTo>
                    <a:cubicBezTo>
                      <a:pt x="0" y="22"/>
                      <a:pt x="3" y="25"/>
                      <a:pt x="8" y="25"/>
                    </a:cubicBezTo>
                    <a:lnTo>
                      <a:pt x="1023" y="16"/>
                    </a:lnTo>
                    <a:cubicBezTo>
                      <a:pt x="1027" y="16"/>
                      <a:pt x="1030" y="13"/>
                      <a:pt x="1030" y="8"/>
                    </a:cubicBezTo>
                    <a:cubicBezTo>
                      <a:pt x="1030" y="4"/>
                      <a:pt x="1027" y="1"/>
                      <a:pt x="1023" y="1"/>
                    </a:cubicBezTo>
                    <a:close/>
                  </a:path>
                </a:pathLst>
              </a:custGeom>
              <a:solidFill>
                <a:srgbClr val="3129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431;p25">
                <a:extLst>
                  <a:ext uri="{FF2B5EF4-FFF2-40B4-BE49-F238E27FC236}">
                    <a16:creationId xmlns:a16="http://schemas.microsoft.com/office/drawing/2014/main" id="{CF1EEA63-1B0A-6A47-B705-52A0262EDCEA}"/>
                  </a:ext>
                </a:extLst>
              </p:cNvPr>
              <p:cNvSpPr/>
              <p:nvPr/>
            </p:nvSpPr>
            <p:spPr>
              <a:xfrm>
                <a:off x="2190225" y="3381400"/>
                <a:ext cx="31925" cy="650"/>
              </a:xfrm>
              <a:custGeom>
                <a:avLst/>
                <a:gdLst/>
                <a:ahLst/>
                <a:cxnLst/>
                <a:rect l="l" t="t" r="r" b="b"/>
                <a:pathLst>
                  <a:path w="1277" h="26" extrusionOk="0">
                    <a:moveTo>
                      <a:pt x="1269" y="0"/>
                    </a:moveTo>
                    <a:lnTo>
                      <a:pt x="8" y="11"/>
                    </a:lnTo>
                    <a:cubicBezTo>
                      <a:pt x="4" y="11"/>
                      <a:pt x="1" y="14"/>
                      <a:pt x="1" y="18"/>
                    </a:cubicBezTo>
                    <a:cubicBezTo>
                      <a:pt x="1" y="23"/>
                      <a:pt x="4" y="26"/>
                      <a:pt x="8" y="26"/>
                    </a:cubicBezTo>
                    <a:lnTo>
                      <a:pt x="1269" y="15"/>
                    </a:lnTo>
                    <a:cubicBezTo>
                      <a:pt x="1273" y="15"/>
                      <a:pt x="1276" y="12"/>
                      <a:pt x="1276" y="8"/>
                    </a:cubicBezTo>
                    <a:cubicBezTo>
                      <a:pt x="1276" y="3"/>
                      <a:pt x="1273" y="0"/>
                      <a:pt x="12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432;p25">
                <a:extLst>
                  <a:ext uri="{FF2B5EF4-FFF2-40B4-BE49-F238E27FC236}">
                    <a16:creationId xmlns:a16="http://schemas.microsoft.com/office/drawing/2014/main" id="{23D0279E-DBFA-F541-9DFE-45F228C6D863}"/>
                  </a:ext>
                </a:extLst>
              </p:cNvPr>
              <p:cNvSpPr/>
              <p:nvPr/>
            </p:nvSpPr>
            <p:spPr>
              <a:xfrm>
                <a:off x="2186225" y="3392525"/>
                <a:ext cx="40125" cy="775"/>
              </a:xfrm>
              <a:custGeom>
                <a:avLst/>
                <a:gdLst/>
                <a:ahLst/>
                <a:cxnLst/>
                <a:rect l="l" t="t" r="r" b="b"/>
                <a:pathLst>
                  <a:path w="1605" h="31" extrusionOk="0">
                    <a:moveTo>
                      <a:pt x="1595" y="0"/>
                    </a:moveTo>
                    <a:lnTo>
                      <a:pt x="9" y="14"/>
                    </a:lnTo>
                    <a:cubicBezTo>
                      <a:pt x="5" y="14"/>
                      <a:pt x="0" y="19"/>
                      <a:pt x="0" y="23"/>
                    </a:cubicBezTo>
                    <a:cubicBezTo>
                      <a:pt x="0" y="28"/>
                      <a:pt x="5" y="31"/>
                      <a:pt x="9" y="31"/>
                    </a:cubicBezTo>
                    <a:lnTo>
                      <a:pt x="1595" y="17"/>
                    </a:lnTo>
                    <a:lnTo>
                      <a:pt x="1597" y="17"/>
                    </a:lnTo>
                    <a:cubicBezTo>
                      <a:pt x="1600" y="17"/>
                      <a:pt x="1604" y="14"/>
                      <a:pt x="1604" y="9"/>
                    </a:cubicBezTo>
                    <a:cubicBezTo>
                      <a:pt x="1604" y="5"/>
                      <a:pt x="1600" y="0"/>
                      <a:pt x="15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 name="Google Shape;433;p25">
              <a:extLst>
                <a:ext uri="{FF2B5EF4-FFF2-40B4-BE49-F238E27FC236}">
                  <a16:creationId xmlns:a16="http://schemas.microsoft.com/office/drawing/2014/main" id="{23E64F68-04D6-054B-BCD2-A88C59235F28}"/>
                </a:ext>
              </a:extLst>
            </p:cNvPr>
            <p:cNvGrpSpPr/>
            <p:nvPr/>
          </p:nvGrpSpPr>
          <p:grpSpPr>
            <a:xfrm>
              <a:off x="6350950" y="729700"/>
              <a:ext cx="576232" cy="320112"/>
              <a:chOff x="315275" y="3124950"/>
              <a:chExt cx="658175" cy="365675"/>
            </a:xfrm>
          </p:grpSpPr>
          <p:sp>
            <p:nvSpPr>
              <p:cNvPr id="10" name="Google Shape;434;p25">
                <a:extLst>
                  <a:ext uri="{FF2B5EF4-FFF2-40B4-BE49-F238E27FC236}">
                    <a16:creationId xmlns:a16="http://schemas.microsoft.com/office/drawing/2014/main" id="{DBABF2F0-DF18-1E44-A6D0-C69870B404D2}"/>
                  </a:ext>
                </a:extLst>
              </p:cNvPr>
              <p:cNvSpPr/>
              <p:nvPr/>
            </p:nvSpPr>
            <p:spPr>
              <a:xfrm>
                <a:off x="315275" y="3124950"/>
                <a:ext cx="634175" cy="365675"/>
              </a:xfrm>
              <a:custGeom>
                <a:avLst/>
                <a:gdLst/>
                <a:ahLst/>
                <a:cxnLst/>
                <a:rect l="l" t="t" r="r" b="b"/>
                <a:pathLst>
                  <a:path w="25367" h="14627" extrusionOk="0">
                    <a:moveTo>
                      <a:pt x="763" y="0"/>
                    </a:moveTo>
                    <a:cubicBezTo>
                      <a:pt x="342" y="0"/>
                      <a:pt x="1" y="341"/>
                      <a:pt x="1" y="762"/>
                    </a:cubicBezTo>
                    <a:lnTo>
                      <a:pt x="1" y="11111"/>
                    </a:lnTo>
                    <a:cubicBezTo>
                      <a:pt x="1" y="11532"/>
                      <a:pt x="342" y="11873"/>
                      <a:pt x="763" y="11873"/>
                    </a:cubicBezTo>
                    <a:lnTo>
                      <a:pt x="22394" y="11873"/>
                    </a:lnTo>
                    <a:lnTo>
                      <a:pt x="25366" y="14626"/>
                    </a:lnTo>
                    <a:lnTo>
                      <a:pt x="25366" y="762"/>
                    </a:lnTo>
                    <a:cubicBezTo>
                      <a:pt x="25366" y="341"/>
                      <a:pt x="25026" y="0"/>
                      <a:pt x="246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435;p25">
                <a:extLst>
                  <a:ext uri="{FF2B5EF4-FFF2-40B4-BE49-F238E27FC236}">
                    <a16:creationId xmlns:a16="http://schemas.microsoft.com/office/drawing/2014/main" id="{459DA1CC-F65D-B942-A3EF-C49943429B3D}"/>
                  </a:ext>
                </a:extLst>
              </p:cNvPr>
              <p:cNvSpPr/>
              <p:nvPr/>
            </p:nvSpPr>
            <p:spPr>
              <a:xfrm>
                <a:off x="875125" y="3421750"/>
                <a:ext cx="98325" cy="68875"/>
              </a:xfrm>
              <a:custGeom>
                <a:avLst/>
                <a:gdLst/>
                <a:ahLst/>
                <a:cxnLst/>
                <a:rect l="l" t="t" r="r" b="b"/>
                <a:pathLst>
                  <a:path w="3933" h="2755" extrusionOk="0">
                    <a:moveTo>
                      <a:pt x="0" y="1"/>
                    </a:moveTo>
                    <a:lnTo>
                      <a:pt x="2972" y="2754"/>
                    </a:lnTo>
                    <a:lnTo>
                      <a:pt x="3933" y="2754"/>
                    </a:lnTo>
                    <a:lnTo>
                      <a:pt x="96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436;p25">
                <a:extLst>
                  <a:ext uri="{FF2B5EF4-FFF2-40B4-BE49-F238E27FC236}">
                    <a16:creationId xmlns:a16="http://schemas.microsoft.com/office/drawing/2014/main" id="{17BBBD2A-31DF-F049-8A27-77057F2AFFD7}"/>
                  </a:ext>
                </a:extLst>
              </p:cNvPr>
              <p:cNvSpPr/>
              <p:nvPr/>
            </p:nvSpPr>
            <p:spPr>
              <a:xfrm>
                <a:off x="339300" y="3124950"/>
                <a:ext cx="634150" cy="365675"/>
              </a:xfrm>
              <a:custGeom>
                <a:avLst/>
                <a:gdLst/>
                <a:ahLst/>
                <a:cxnLst/>
                <a:rect l="l" t="t" r="r" b="b"/>
                <a:pathLst>
                  <a:path w="25366" h="14627" extrusionOk="0">
                    <a:moveTo>
                      <a:pt x="764" y="0"/>
                    </a:moveTo>
                    <a:cubicBezTo>
                      <a:pt x="343" y="0"/>
                      <a:pt x="0" y="341"/>
                      <a:pt x="0" y="762"/>
                    </a:cubicBezTo>
                    <a:lnTo>
                      <a:pt x="0" y="11111"/>
                    </a:lnTo>
                    <a:cubicBezTo>
                      <a:pt x="0" y="11532"/>
                      <a:pt x="343" y="11873"/>
                      <a:pt x="764" y="11873"/>
                    </a:cubicBezTo>
                    <a:lnTo>
                      <a:pt x="22394" y="11873"/>
                    </a:lnTo>
                    <a:lnTo>
                      <a:pt x="25366" y="14626"/>
                    </a:lnTo>
                    <a:lnTo>
                      <a:pt x="25366" y="762"/>
                    </a:lnTo>
                    <a:cubicBezTo>
                      <a:pt x="25366" y="341"/>
                      <a:pt x="25025" y="0"/>
                      <a:pt x="246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437;p25">
                <a:extLst>
                  <a:ext uri="{FF2B5EF4-FFF2-40B4-BE49-F238E27FC236}">
                    <a16:creationId xmlns:a16="http://schemas.microsoft.com/office/drawing/2014/main" id="{9C1C5B2E-C7D0-1F4B-8A60-1FBB9C78E3F0}"/>
                  </a:ext>
                </a:extLst>
              </p:cNvPr>
              <p:cNvSpPr/>
              <p:nvPr/>
            </p:nvSpPr>
            <p:spPr>
              <a:xfrm>
                <a:off x="792825" y="3237950"/>
                <a:ext cx="73725" cy="73700"/>
              </a:xfrm>
              <a:custGeom>
                <a:avLst/>
                <a:gdLst/>
                <a:ahLst/>
                <a:cxnLst/>
                <a:rect l="l" t="t" r="r" b="b"/>
                <a:pathLst>
                  <a:path w="2949" h="2948" extrusionOk="0">
                    <a:moveTo>
                      <a:pt x="1475" y="0"/>
                    </a:moveTo>
                    <a:cubicBezTo>
                      <a:pt x="661" y="0"/>
                      <a:pt x="1" y="661"/>
                      <a:pt x="1" y="1474"/>
                    </a:cubicBezTo>
                    <a:cubicBezTo>
                      <a:pt x="1" y="2288"/>
                      <a:pt x="661" y="2948"/>
                      <a:pt x="1475" y="2948"/>
                    </a:cubicBezTo>
                    <a:cubicBezTo>
                      <a:pt x="2288" y="2948"/>
                      <a:pt x="2949" y="2288"/>
                      <a:pt x="2949" y="1474"/>
                    </a:cubicBezTo>
                    <a:cubicBezTo>
                      <a:pt x="2949" y="661"/>
                      <a:pt x="2288" y="0"/>
                      <a:pt x="14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438;p25">
                <a:extLst>
                  <a:ext uri="{FF2B5EF4-FFF2-40B4-BE49-F238E27FC236}">
                    <a16:creationId xmlns:a16="http://schemas.microsoft.com/office/drawing/2014/main" id="{17B9E53D-7A48-004E-8DA5-4CB44AEA7E2D}"/>
                  </a:ext>
                </a:extLst>
              </p:cNvPr>
              <p:cNvSpPr/>
              <p:nvPr/>
            </p:nvSpPr>
            <p:spPr>
              <a:xfrm>
                <a:off x="619550" y="3237950"/>
                <a:ext cx="73675" cy="73700"/>
              </a:xfrm>
              <a:custGeom>
                <a:avLst/>
                <a:gdLst/>
                <a:ahLst/>
                <a:cxnLst/>
                <a:rect l="l" t="t" r="r" b="b"/>
                <a:pathLst>
                  <a:path w="2947" h="2948" extrusionOk="0">
                    <a:moveTo>
                      <a:pt x="1473" y="0"/>
                    </a:moveTo>
                    <a:cubicBezTo>
                      <a:pt x="660" y="0"/>
                      <a:pt x="1" y="661"/>
                      <a:pt x="1" y="1474"/>
                    </a:cubicBezTo>
                    <a:cubicBezTo>
                      <a:pt x="1" y="2288"/>
                      <a:pt x="660" y="2948"/>
                      <a:pt x="1473" y="2948"/>
                    </a:cubicBezTo>
                    <a:cubicBezTo>
                      <a:pt x="2286" y="2948"/>
                      <a:pt x="2947" y="2288"/>
                      <a:pt x="2947" y="1474"/>
                    </a:cubicBezTo>
                    <a:cubicBezTo>
                      <a:pt x="2947" y="661"/>
                      <a:pt x="2286" y="0"/>
                      <a:pt x="14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439;p25">
                <a:extLst>
                  <a:ext uri="{FF2B5EF4-FFF2-40B4-BE49-F238E27FC236}">
                    <a16:creationId xmlns:a16="http://schemas.microsoft.com/office/drawing/2014/main" id="{FCDA6390-CB98-A843-9635-97103113F7AF}"/>
                  </a:ext>
                </a:extLst>
              </p:cNvPr>
              <p:cNvSpPr/>
              <p:nvPr/>
            </p:nvSpPr>
            <p:spPr>
              <a:xfrm>
                <a:off x="446225" y="3237950"/>
                <a:ext cx="73675" cy="73700"/>
              </a:xfrm>
              <a:custGeom>
                <a:avLst/>
                <a:gdLst/>
                <a:ahLst/>
                <a:cxnLst/>
                <a:rect l="l" t="t" r="r" b="b"/>
                <a:pathLst>
                  <a:path w="2947" h="2948" extrusionOk="0">
                    <a:moveTo>
                      <a:pt x="1475" y="0"/>
                    </a:moveTo>
                    <a:cubicBezTo>
                      <a:pt x="660" y="0"/>
                      <a:pt x="1" y="661"/>
                      <a:pt x="1" y="1474"/>
                    </a:cubicBezTo>
                    <a:cubicBezTo>
                      <a:pt x="1" y="2288"/>
                      <a:pt x="660" y="2948"/>
                      <a:pt x="1475" y="2948"/>
                    </a:cubicBezTo>
                    <a:cubicBezTo>
                      <a:pt x="2288" y="2948"/>
                      <a:pt x="2947" y="2288"/>
                      <a:pt x="2947" y="1474"/>
                    </a:cubicBezTo>
                    <a:cubicBezTo>
                      <a:pt x="2947" y="661"/>
                      <a:pt x="2288" y="0"/>
                      <a:pt x="14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 name="Title 1"/>
          <p:cNvSpPr>
            <a:spLocks noGrp="1"/>
          </p:cNvSpPr>
          <p:nvPr>
            <p:ph type="title"/>
          </p:nvPr>
        </p:nvSpPr>
        <p:spPr>
          <a:xfrm>
            <a:off x="711821" y="357119"/>
            <a:ext cx="7713900" cy="707400"/>
          </a:xfrm>
        </p:spPr>
        <p:txBody>
          <a:bodyPr/>
          <a:lstStyle/>
          <a:p>
            <a:r>
              <a:rPr lang="en-IN" sz="2800" b="1" dirty="0" smtClean="0">
                <a:latin typeface="Times New Roman" panose="02020603050405020304" pitchFamily="18" charset="0"/>
                <a:cs typeface="Times New Roman" panose="02020603050405020304" pitchFamily="18" charset="0"/>
              </a:rPr>
              <a:t>9. Conclusion</a:t>
            </a:r>
            <a:endParaRPr lang="en-IN" sz="2800" b="1" dirty="0">
              <a:latin typeface="Times New Roman" panose="02020603050405020304" pitchFamily="18" charset="0"/>
              <a:cs typeface="Times New Roman" panose="02020603050405020304" pitchFamily="18" charset="0"/>
            </a:endParaRPr>
          </a:p>
        </p:txBody>
      </p:sp>
      <p:sp>
        <p:nvSpPr>
          <p:cNvPr id="170" name="Google Shape;285;p25">
            <a:extLst>
              <a:ext uri="{FF2B5EF4-FFF2-40B4-BE49-F238E27FC236}">
                <a16:creationId xmlns:a16="http://schemas.microsoft.com/office/drawing/2014/main" id="{F4ACEA1A-E397-5D4D-AD71-9B2B2ACF7773}"/>
              </a:ext>
            </a:extLst>
          </p:cNvPr>
          <p:cNvSpPr/>
          <p:nvPr/>
        </p:nvSpPr>
        <p:spPr>
          <a:xfrm flipH="1">
            <a:off x="6963507" y="5481403"/>
            <a:ext cx="708051" cy="268158"/>
          </a:xfrm>
          <a:custGeom>
            <a:avLst/>
            <a:gdLst/>
            <a:ahLst/>
            <a:cxnLst/>
            <a:rect l="l" t="t" r="r" b="b"/>
            <a:pathLst>
              <a:path w="30423" h="16560" extrusionOk="0">
                <a:moveTo>
                  <a:pt x="0" y="1"/>
                </a:moveTo>
                <a:lnTo>
                  <a:pt x="0" y="16560"/>
                </a:lnTo>
                <a:lnTo>
                  <a:pt x="2330" y="14045"/>
                </a:lnTo>
                <a:lnTo>
                  <a:pt x="30423" y="14045"/>
                </a:lnTo>
                <a:lnTo>
                  <a:pt x="304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71" name="Graphic 74" descr="Radar Chart outline">
            <a:extLst>
              <a:ext uri="{FF2B5EF4-FFF2-40B4-BE49-F238E27FC236}">
                <a16:creationId xmlns:a16="http://schemas.microsoft.com/office/drawing/2014/main" id="{4C7B9DE5-B600-674A-BD5E-E457ED4850C5}"/>
              </a:ext>
            </a:extLst>
          </p:cNvPr>
          <p:cNvPicPr>
            <a:picLocks noChangeAspect="1"/>
          </p:cNvPicPr>
          <p:nvPr/>
        </p:nvPicPr>
        <p:blipFill>
          <a:blip r:embed="rId3">
            <a:extLst>
              <a:ext uri="{96DAC541-7B7A-43D3-8B79-37D633B846F1}">
                <asvg:svgBlip xmlns="" xmlns:asvg="http://schemas.microsoft.com/office/drawing/2016/SVG/main" r:embed="rId4"/>
              </a:ext>
            </a:extLst>
          </a:blip>
          <a:stretch>
            <a:fillRect/>
          </a:stretch>
        </p:blipFill>
        <p:spPr>
          <a:xfrm>
            <a:off x="-505318" y="6423888"/>
            <a:ext cx="1066830" cy="1066830"/>
          </a:xfrm>
          <a:prstGeom prst="rect">
            <a:avLst/>
          </a:prstGeom>
        </p:spPr>
      </p:pic>
    </p:spTree>
    <p:extLst>
      <p:ext uri="{BB962C8B-B14F-4D97-AF65-F5344CB8AC3E}">
        <p14:creationId xmlns:p14="http://schemas.microsoft.com/office/powerpoint/2010/main" val="120137567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991">
                                            <p:txEl>
                                              <p:pRg st="0" end="0"/>
                                            </p:txEl>
                                          </p:spTgt>
                                        </p:tgtEl>
                                        <p:attrNameLst>
                                          <p:attrName>style.visibility</p:attrName>
                                        </p:attrNameLst>
                                      </p:cBhvr>
                                      <p:to>
                                        <p:strVal val="visible"/>
                                      </p:to>
                                    </p:set>
                                    <p:animEffect transition="in" filter="wipe(down)">
                                      <p:cBhvr>
                                        <p:cTn id="7" dur="500"/>
                                        <p:tgtEl>
                                          <p:spTgt spid="991">
                                            <p:txEl>
                                              <p:pRg st="0" end="0"/>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991">
                                            <p:txEl>
                                              <p:pRg st="2" end="2"/>
                                            </p:txEl>
                                          </p:spTgt>
                                        </p:tgtEl>
                                        <p:attrNameLst>
                                          <p:attrName>style.visibility</p:attrName>
                                        </p:attrNameLst>
                                      </p:cBhvr>
                                      <p:to>
                                        <p:strVal val="visible"/>
                                      </p:to>
                                    </p:set>
                                    <p:animEffect transition="in" filter="wipe(down)">
                                      <p:cBhvr>
                                        <p:cTn id="10" dur="500"/>
                                        <p:tgtEl>
                                          <p:spTgt spid="99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18"/>
        <p:cNvGrpSpPr/>
        <p:nvPr/>
      </p:nvGrpSpPr>
      <p:grpSpPr>
        <a:xfrm>
          <a:off x="0" y="0"/>
          <a:ext cx="0" cy="0"/>
          <a:chOff x="0" y="0"/>
          <a:chExt cx="0" cy="0"/>
        </a:xfrm>
      </p:grpSpPr>
      <p:sp>
        <p:nvSpPr>
          <p:cNvPr id="519" name="Google Shape;519;p35"/>
          <p:cNvSpPr txBox="1">
            <a:spLocks noGrp="1"/>
          </p:cNvSpPr>
          <p:nvPr>
            <p:ph type="title"/>
          </p:nvPr>
        </p:nvSpPr>
        <p:spPr>
          <a:xfrm>
            <a:off x="562700" y="1531460"/>
            <a:ext cx="7713900" cy="125863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6600" b="1" dirty="0">
                <a:latin typeface="Times New Roman" panose="02020603050405020304" pitchFamily="18" charset="0"/>
                <a:cs typeface="Times New Roman" panose="02020603050405020304" pitchFamily="18" charset="0"/>
              </a:rPr>
              <a:t>Thanks!</a:t>
            </a:r>
            <a:r>
              <a:rPr lang="en-IN" b="1" dirty="0">
                <a:latin typeface="Times New Roman" panose="02020603050405020304" pitchFamily="18" charset="0"/>
                <a:cs typeface="Times New Roman" panose="02020603050405020304" pitchFamily="18" charset="0"/>
              </a:rPr>
              <a:t/>
            </a:r>
            <a:br>
              <a:rPr lang="en-IN" b="1" dirty="0">
                <a:latin typeface="Times New Roman" panose="02020603050405020304" pitchFamily="18" charset="0"/>
                <a:cs typeface="Times New Roman" panose="02020603050405020304" pitchFamily="18" charset="0"/>
              </a:rPr>
            </a:br>
            <a:endParaRPr lang="en-IN" b="1" dirty="0">
              <a:latin typeface="Times New Roman" panose="02020603050405020304" pitchFamily="18" charset="0"/>
              <a:cs typeface="Times New Roman" panose="02020603050405020304" pitchFamily="18" charset="0"/>
            </a:endParaRPr>
          </a:p>
        </p:txBody>
      </p:sp>
      <p:sp>
        <p:nvSpPr>
          <p:cNvPr id="520" name="Google Shape;520;p35"/>
          <p:cNvSpPr txBox="1">
            <a:spLocks noGrp="1"/>
          </p:cNvSpPr>
          <p:nvPr>
            <p:ph type="body" idx="1"/>
          </p:nvPr>
        </p:nvSpPr>
        <p:spPr>
          <a:xfrm>
            <a:off x="715100" y="2790091"/>
            <a:ext cx="4443054" cy="707400"/>
          </a:xfrm>
          <a:prstGeom prst="rect">
            <a:avLst/>
          </a:prstGeom>
        </p:spPr>
        <p:txBody>
          <a:bodyPr spcFirstLastPara="1" wrap="square" lIns="91425" tIns="91425" rIns="91425" bIns="91425" anchor="t" anchorCtr="0">
            <a:noAutofit/>
          </a:bodyPr>
          <a:lstStyle/>
          <a:p>
            <a:pPr marL="0" indent="0" algn="just">
              <a:buNone/>
            </a:pPr>
            <a:r>
              <a:rPr lang="en-IN" sz="2400" dirty="0">
                <a:latin typeface="Times New Roman" panose="02020603050405020304" pitchFamily="18" charset="0"/>
                <a:cs typeface="Times New Roman" panose="02020603050405020304" pitchFamily="18" charset="0"/>
              </a:rPr>
              <a:t>Any questions?</a:t>
            </a:r>
          </a:p>
          <a:p>
            <a:pPr marL="0" lvl="0" indent="0" algn="just" rtl="0">
              <a:spcBef>
                <a:spcPts val="0"/>
              </a:spcBef>
              <a:spcAft>
                <a:spcPts val="0"/>
              </a:spcAft>
              <a:buNone/>
            </a:pPr>
            <a:endParaRPr lang="en-IN" sz="2000" dirty="0">
              <a:solidFill>
                <a:schemeClr val="tx1">
                  <a:lumMod val="50000"/>
                </a:schemeClr>
              </a:solidFill>
              <a:latin typeface="Times New Roman" panose="02020603050405020304" pitchFamily="18" charset="0"/>
              <a:ea typeface="Golos Text Medium"/>
              <a:cs typeface="Times New Roman" panose="02020603050405020304" pitchFamily="18" charset="0"/>
              <a:sym typeface="Golos Text Medium"/>
            </a:endParaRPr>
          </a:p>
        </p:txBody>
      </p:sp>
      <p:grpSp>
        <p:nvGrpSpPr>
          <p:cNvPr id="161" name="Google Shape;625;p37">
            <a:extLst>
              <a:ext uri="{FF2B5EF4-FFF2-40B4-BE49-F238E27FC236}">
                <a16:creationId xmlns:a16="http://schemas.microsoft.com/office/drawing/2014/main" id="{97BF8985-13E8-4A49-BC4E-76442D087E0E}"/>
              </a:ext>
            </a:extLst>
          </p:cNvPr>
          <p:cNvGrpSpPr/>
          <p:nvPr/>
        </p:nvGrpSpPr>
        <p:grpSpPr>
          <a:xfrm>
            <a:off x="4902098" y="535097"/>
            <a:ext cx="3683753" cy="4073629"/>
            <a:chOff x="4825898" y="535097"/>
            <a:chExt cx="3683753" cy="4073629"/>
          </a:xfrm>
        </p:grpSpPr>
        <p:grpSp>
          <p:nvGrpSpPr>
            <p:cNvPr id="162" name="Google Shape;626;p37">
              <a:extLst>
                <a:ext uri="{FF2B5EF4-FFF2-40B4-BE49-F238E27FC236}">
                  <a16:creationId xmlns:a16="http://schemas.microsoft.com/office/drawing/2014/main" id="{BD969584-729A-BE44-B901-42AF4E27F6C3}"/>
                </a:ext>
              </a:extLst>
            </p:cNvPr>
            <p:cNvGrpSpPr/>
            <p:nvPr/>
          </p:nvGrpSpPr>
          <p:grpSpPr>
            <a:xfrm>
              <a:off x="5416996" y="1013447"/>
              <a:ext cx="2303759" cy="3595278"/>
              <a:chOff x="5416996" y="1013447"/>
              <a:chExt cx="2303759" cy="3595278"/>
            </a:xfrm>
          </p:grpSpPr>
          <p:sp>
            <p:nvSpPr>
              <p:cNvPr id="183" name="Google Shape;627;p37">
                <a:extLst>
                  <a:ext uri="{FF2B5EF4-FFF2-40B4-BE49-F238E27FC236}">
                    <a16:creationId xmlns:a16="http://schemas.microsoft.com/office/drawing/2014/main" id="{8EE19070-2C99-F241-9D9D-48B3BD326BE3}"/>
                  </a:ext>
                </a:extLst>
              </p:cNvPr>
              <p:cNvSpPr/>
              <p:nvPr/>
            </p:nvSpPr>
            <p:spPr>
              <a:xfrm>
                <a:off x="5416996" y="1826109"/>
                <a:ext cx="1397099" cy="2781023"/>
              </a:xfrm>
              <a:custGeom>
                <a:avLst/>
                <a:gdLst/>
                <a:ahLst/>
                <a:cxnLst/>
                <a:rect l="l" t="t" r="r" b="b"/>
                <a:pathLst>
                  <a:path w="29800" h="59319" extrusionOk="0">
                    <a:moveTo>
                      <a:pt x="43" y="0"/>
                    </a:moveTo>
                    <a:cubicBezTo>
                      <a:pt x="20" y="0"/>
                      <a:pt x="0" y="20"/>
                      <a:pt x="0" y="43"/>
                    </a:cubicBezTo>
                    <a:lnTo>
                      <a:pt x="0" y="59276"/>
                    </a:lnTo>
                    <a:cubicBezTo>
                      <a:pt x="0" y="59301"/>
                      <a:pt x="20" y="59319"/>
                      <a:pt x="43" y="59319"/>
                    </a:cubicBezTo>
                    <a:lnTo>
                      <a:pt x="29757" y="59319"/>
                    </a:lnTo>
                    <a:cubicBezTo>
                      <a:pt x="29781" y="59319"/>
                      <a:pt x="29800" y="59301"/>
                      <a:pt x="29800" y="59276"/>
                    </a:cubicBezTo>
                    <a:lnTo>
                      <a:pt x="29800" y="43"/>
                    </a:lnTo>
                    <a:cubicBezTo>
                      <a:pt x="29800" y="20"/>
                      <a:pt x="29781" y="0"/>
                      <a:pt x="29757" y="0"/>
                    </a:cubicBezTo>
                    <a:close/>
                  </a:path>
                </a:pathLst>
              </a:custGeom>
              <a:solidFill>
                <a:srgbClr val="5448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628;p37">
                <a:extLst>
                  <a:ext uri="{FF2B5EF4-FFF2-40B4-BE49-F238E27FC236}">
                    <a16:creationId xmlns:a16="http://schemas.microsoft.com/office/drawing/2014/main" id="{AD68CCF6-DD99-3645-81F1-05DA7956855E}"/>
                  </a:ext>
                </a:extLst>
              </p:cNvPr>
              <p:cNvSpPr/>
              <p:nvPr/>
            </p:nvSpPr>
            <p:spPr>
              <a:xfrm>
                <a:off x="5551970" y="1826109"/>
                <a:ext cx="1397099" cy="2781023"/>
              </a:xfrm>
              <a:custGeom>
                <a:avLst/>
                <a:gdLst/>
                <a:ahLst/>
                <a:cxnLst/>
                <a:rect l="l" t="t" r="r" b="b"/>
                <a:pathLst>
                  <a:path w="29800" h="59319" extrusionOk="0">
                    <a:moveTo>
                      <a:pt x="886" y="0"/>
                    </a:moveTo>
                    <a:cubicBezTo>
                      <a:pt x="395" y="0"/>
                      <a:pt x="0" y="395"/>
                      <a:pt x="0" y="886"/>
                    </a:cubicBezTo>
                    <a:lnTo>
                      <a:pt x="0" y="58434"/>
                    </a:lnTo>
                    <a:cubicBezTo>
                      <a:pt x="0" y="58924"/>
                      <a:pt x="395" y="59319"/>
                      <a:pt x="886" y="59319"/>
                    </a:cubicBezTo>
                    <a:lnTo>
                      <a:pt x="28914" y="59319"/>
                    </a:lnTo>
                    <a:cubicBezTo>
                      <a:pt x="29405" y="59319"/>
                      <a:pt x="29800" y="58924"/>
                      <a:pt x="29800" y="58434"/>
                    </a:cubicBezTo>
                    <a:lnTo>
                      <a:pt x="29800" y="886"/>
                    </a:lnTo>
                    <a:cubicBezTo>
                      <a:pt x="29800" y="395"/>
                      <a:pt x="29405" y="0"/>
                      <a:pt x="28914" y="0"/>
                    </a:cubicBezTo>
                    <a:close/>
                  </a:path>
                </a:pathLst>
              </a:custGeom>
              <a:solidFill>
                <a:srgbClr val="6156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629;p37">
                <a:extLst>
                  <a:ext uri="{FF2B5EF4-FFF2-40B4-BE49-F238E27FC236}">
                    <a16:creationId xmlns:a16="http://schemas.microsoft.com/office/drawing/2014/main" id="{1C396305-6B2F-C34E-A706-60C2A463BD3B}"/>
                  </a:ext>
                </a:extLst>
              </p:cNvPr>
              <p:cNvSpPr/>
              <p:nvPr/>
            </p:nvSpPr>
            <p:spPr>
              <a:xfrm>
                <a:off x="5622997" y="1897229"/>
                <a:ext cx="1255045" cy="2485570"/>
              </a:xfrm>
              <a:custGeom>
                <a:avLst/>
                <a:gdLst/>
                <a:ahLst/>
                <a:cxnLst/>
                <a:rect l="l" t="t" r="r" b="b"/>
                <a:pathLst>
                  <a:path w="26770" h="53017" extrusionOk="0">
                    <a:moveTo>
                      <a:pt x="245" y="0"/>
                    </a:moveTo>
                    <a:cubicBezTo>
                      <a:pt x="111" y="0"/>
                      <a:pt x="0" y="109"/>
                      <a:pt x="0" y="243"/>
                    </a:cubicBezTo>
                    <a:lnTo>
                      <a:pt x="0" y="52772"/>
                    </a:lnTo>
                    <a:cubicBezTo>
                      <a:pt x="0" y="52908"/>
                      <a:pt x="111" y="53017"/>
                      <a:pt x="245" y="53017"/>
                    </a:cubicBezTo>
                    <a:lnTo>
                      <a:pt x="26525" y="53017"/>
                    </a:lnTo>
                    <a:cubicBezTo>
                      <a:pt x="26659" y="53017"/>
                      <a:pt x="26770" y="52908"/>
                      <a:pt x="26770" y="52772"/>
                    </a:cubicBezTo>
                    <a:lnTo>
                      <a:pt x="26770" y="243"/>
                    </a:lnTo>
                    <a:cubicBezTo>
                      <a:pt x="26770" y="109"/>
                      <a:pt x="26659" y="0"/>
                      <a:pt x="26525" y="0"/>
                    </a:cubicBezTo>
                    <a:close/>
                  </a:path>
                </a:pathLst>
              </a:custGeom>
              <a:solidFill>
                <a:srgbClr val="F2F5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630;p37">
                <a:extLst>
                  <a:ext uri="{FF2B5EF4-FFF2-40B4-BE49-F238E27FC236}">
                    <a16:creationId xmlns:a16="http://schemas.microsoft.com/office/drawing/2014/main" id="{7F38C5A2-E135-A34F-9AA3-8EA071F49A51}"/>
                  </a:ext>
                </a:extLst>
              </p:cNvPr>
              <p:cNvSpPr/>
              <p:nvPr/>
            </p:nvSpPr>
            <p:spPr>
              <a:xfrm>
                <a:off x="6180008" y="4419086"/>
                <a:ext cx="141116" cy="141116"/>
              </a:xfrm>
              <a:custGeom>
                <a:avLst/>
                <a:gdLst/>
                <a:ahLst/>
                <a:cxnLst/>
                <a:rect l="l" t="t" r="r" b="b"/>
                <a:pathLst>
                  <a:path w="3010" h="3010" extrusionOk="0">
                    <a:moveTo>
                      <a:pt x="1505" y="1"/>
                    </a:moveTo>
                    <a:cubicBezTo>
                      <a:pt x="673" y="1"/>
                      <a:pt x="0" y="673"/>
                      <a:pt x="0" y="1505"/>
                    </a:cubicBezTo>
                    <a:cubicBezTo>
                      <a:pt x="0" y="2335"/>
                      <a:pt x="673" y="3009"/>
                      <a:pt x="1505" y="3009"/>
                    </a:cubicBezTo>
                    <a:cubicBezTo>
                      <a:pt x="2335" y="3009"/>
                      <a:pt x="3009" y="2335"/>
                      <a:pt x="3009" y="1505"/>
                    </a:cubicBezTo>
                    <a:cubicBezTo>
                      <a:pt x="3009" y="673"/>
                      <a:pt x="2335" y="1"/>
                      <a:pt x="1505" y="1"/>
                    </a:cubicBezTo>
                    <a:close/>
                  </a:path>
                </a:pathLst>
              </a:custGeom>
              <a:solidFill>
                <a:srgbClr val="5448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631;p37">
                <a:extLst>
                  <a:ext uri="{FF2B5EF4-FFF2-40B4-BE49-F238E27FC236}">
                    <a16:creationId xmlns:a16="http://schemas.microsoft.com/office/drawing/2014/main" id="{69282A96-A404-BA40-B1D6-F4A5203597FC}"/>
                  </a:ext>
                </a:extLst>
              </p:cNvPr>
              <p:cNvSpPr/>
              <p:nvPr/>
            </p:nvSpPr>
            <p:spPr>
              <a:xfrm>
                <a:off x="5448032" y="1897229"/>
                <a:ext cx="72949" cy="399626"/>
              </a:xfrm>
              <a:custGeom>
                <a:avLst/>
                <a:gdLst/>
                <a:ahLst/>
                <a:cxnLst/>
                <a:rect l="l" t="t" r="r" b="b"/>
                <a:pathLst>
                  <a:path w="1556" h="8524" extrusionOk="0">
                    <a:moveTo>
                      <a:pt x="505" y="0"/>
                    </a:moveTo>
                    <a:cubicBezTo>
                      <a:pt x="227" y="0"/>
                      <a:pt x="0" y="225"/>
                      <a:pt x="0" y="503"/>
                    </a:cubicBezTo>
                    <a:lnTo>
                      <a:pt x="0" y="8021"/>
                    </a:lnTo>
                    <a:cubicBezTo>
                      <a:pt x="0" y="8299"/>
                      <a:pt x="227" y="8524"/>
                      <a:pt x="505" y="8524"/>
                    </a:cubicBezTo>
                    <a:lnTo>
                      <a:pt x="1052" y="8524"/>
                    </a:lnTo>
                    <a:cubicBezTo>
                      <a:pt x="1329" y="8524"/>
                      <a:pt x="1555" y="8299"/>
                      <a:pt x="1555" y="8021"/>
                    </a:cubicBezTo>
                    <a:lnTo>
                      <a:pt x="1555" y="503"/>
                    </a:lnTo>
                    <a:cubicBezTo>
                      <a:pt x="1555" y="225"/>
                      <a:pt x="1329" y="0"/>
                      <a:pt x="1052" y="0"/>
                    </a:cubicBezTo>
                    <a:close/>
                  </a:path>
                </a:pathLst>
              </a:custGeom>
              <a:solidFill>
                <a:srgbClr val="6156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632;p37">
                <a:extLst>
                  <a:ext uri="{FF2B5EF4-FFF2-40B4-BE49-F238E27FC236}">
                    <a16:creationId xmlns:a16="http://schemas.microsoft.com/office/drawing/2014/main" id="{5D9E22AB-9551-BE44-923C-8FD8A8A51541}"/>
                  </a:ext>
                </a:extLst>
              </p:cNvPr>
              <p:cNvSpPr/>
              <p:nvPr/>
            </p:nvSpPr>
            <p:spPr>
              <a:xfrm>
                <a:off x="5448032" y="2335065"/>
                <a:ext cx="72949" cy="399720"/>
              </a:xfrm>
              <a:custGeom>
                <a:avLst/>
                <a:gdLst/>
                <a:ahLst/>
                <a:cxnLst/>
                <a:rect l="l" t="t" r="r" b="b"/>
                <a:pathLst>
                  <a:path w="1556" h="8526" extrusionOk="0">
                    <a:moveTo>
                      <a:pt x="505" y="1"/>
                    </a:moveTo>
                    <a:cubicBezTo>
                      <a:pt x="227" y="1"/>
                      <a:pt x="0" y="227"/>
                      <a:pt x="0" y="504"/>
                    </a:cubicBezTo>
                    <a:lnTo>
                      <a:pt x="0" y="8021"/>
                    </a:lnTo>
                    <a:cubicBezTo>
                      <a:pt x="0" y="8300"/>
                      <a:pt x="227" y="8526"/>
                      <a:pt x="505" y="8526"/>
                    </a:cubicBezTo>
                    <a:lnTo>
                      <a:pt x="1052" y="8526"/>
                    </a:lnTo>
                    <a:cubicBezTo>
                      <a:pt x="1329" y="8526"/>
                      <a:pt x="1555" y="8300"/>
                      <a:pt x="1555" y="8021"/>
                    </a:cubicBezTo>
                    <a:lnTo>
                      <a:pt x="1555" y="504"/>
                    </a:lnTo>
                    <a:cubicBezTo>
                      <a:pt x="1555" y="226"/>
                      <a:pt x="1329" y="1"/>
                      <a:pt x="1052" y="1"/>
                    </a:cubicBezTo>
                    <a:close/>
                  </a:path>
                </a:pathLst>
              </a:custGeom>
              <a:solidFill>
                <a:srgbClr val="6156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633;p37">
                <a:extLst>
                  <a:ext uri="{FF2B5EF4-FFF2-40B4-BE49-F238E27FC236}">
                    <a16:creationId xmlns:a16="http://schemas.microsoft.com/office/drawing/2014/main" id="{D3D8C5E1-0138-A846-91F5-354B225A40B4}"/>
                  </a:ext>
                </a:extLst>
              </p:cNvPr>
              <p:cNvSpPr/>
              <p:nvPr/>
            </p:nvSpPr>
            <p:spPr>
              <a:xfrm>
                <a:off x="5467394" y="3094140"/>
                <a:ext cx="1566251" cy="207408"/>
              </a:xfrm>
              <a:custGeom>
                <a:avLst/>
                <a:gdLst/>
                <a:ahLst/>
                <a:cxnLst/>
                <a:rect l="l" t="t" r="r" b="b"/>
                <a:pathLst>
                  <a:path w="33408" h="4424" extrusionOk="0">
                    <a:moveTo>
                      <a:pt x="16705" y="1"/>
                    </a:moveTo>
                    <a:cubicBezTo>
                      <a:pt x="7480" y="1"/>
                      <a:pt x="0" y="991"/>
                      <a:pt x="0" y="2211"/>
                    </a:cubicBezTo>
                    <a:cubicBezTo>
                      <a:pt x="0" y="3433"/>
                      <a:pt x="7480" y="4424"/>
                      <a:pt x="16705" y="4424"/>
                    </a:cubicBezTo>
                    <a:cubicBezTo>
                      <a:pt x="25930" y="4424"/>
                      <a:pt x="33408" y="3433"/>
                      <a:pt x="33408" y="2211"/>
                    </a:cubicBezTo>
                    <a:cubicBezTo>
                      <a:pt x="33408" y="991"/>
                      <a:pt x="25930" y="1"/>
                      <a:pt x="16705" y="1"/>
                    </a:cubicBezTo>
                    <a:close/>
                  </a:path>
                </a:pathLst>
              </a:custGeom>
              <a:solidFill>
                <a:srgbClr val="F2F4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634;p37">
                <a:extLst>
                  <a:ext uri="{FF2B5EF4-FFF2-40B4-BE49-F238E27FC236}">
                    <a16:creationId xmlns:a16="http://schemas.microsoft.com/office/drawing/2014/main" id="{F3546A81-9CBD-6547-984E-0C6AF2BC39C0}"/>
                  </a:ext>
                </a:extLst>
              </p:cNvPr>
              <p:cNvSpPr/>
              <p:nvPr/>
            </p:nvSpPr>
            <p:spPr>
              <a:xfrm>
                <a:off x="5513527" y="3126817"/>
                <a:ext cx="1474033" cy="142054"/>
              </a:xfrm>
              <a:custGeom>
                <a:avLst/>
                <a:gdLst/>
                <a:ahLst/>
                <a:cxnLst/>
                <a:rect l="l" t="t" r="r" b="b"/>
                <a:pathLst>
                  <a:path w="31441" h="3030" extrusionOk="0">
                    <a:moveTo>
                      <a:pt x="15721" y="1"/>
                    </a:moveTo>
                    <a:cubicBezTo>
                      <a:pt x="11633" y="1"/>
                      <a:pt x="7709" y="200"/>
                      <a:pt x="4672" y="559"/>
                    </a:cubicBezTo>
                    <a:cubicBezTo>
                      <a:pt x="1764" y="903"/>
                      <a:pt x="518" y="1287"/>
                      <a:pt x="1" y="1514"/>
                    </a:cubicBezTo>
                    <a:cubicBezTo>
                      <a:pt x="518" y="1744"/>
                      <a:pt x="1764" y="2127"/>
                      <a:pt x="4672" y="2471"/>
                    </a:cubicBezTo>
                    <a:cubicBezTo>
                      <a:pt x="7709" y="2831"/>
                      <a:pt x="11633" y="3029"/>
                      <a:pt x="15721" y="3029"/>
                    </a:cubicBezTo>
                    <a:cubicBezTo>
                      <a:pt x="19807" y="3029"/>
                      <a:pt x="23731" y="2831"/>
                      <a:pt x="26768" y="2471"/>
                    </a:cubicBezTo>
                    <a:cubicBezTo>
                      <a:pt x="29676" y="2127"/>
                      <a:pt x="30922" y="1744"/>
                      <a:pt x="31441" y="1514"/>
                    </a:cubicBezTo>
                    <a:cubicBezTo>
                      <a:pt x="30922" y="1287"/>
                      <a:pt x="29676" y="903"/>
                      <a:pt x="26768" y="559"/>
                    </a:cubicBezTo>
                    <a:cubicBezTo>
                      <a:pt x="23731" y="200"/>
                      <a:pt x="19807" y="1"/>
                      <a:pt x="15721"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635;p37">
                <a:extLst>
                  <a:ext uri="{FF2B5EF4-FFF2-40B4-BE49-F238E27FC236}">
                    <a16:creationId xmlns:a16="http://schemas.microsoft.com/office/drawing/2014/main" id="{650B9206-52AC-0D45-8EE1-A7D3BF6734E5}"/>
                  </a:ext>
                </a:extLst>
              </p:cNvPr>
              <p:cNvSpPr/>
              <p:nvPr/>
            </p:nvSpPr>
            <p:spPr>
              <a:xfrm>
                <a:off x="5467394" y="3027895"/>
                <a:ext cx="1566251" cy="169949"/>
              </a:xfrm>
              <a:custGeom>
                <a:avLst/>
                <a:gdLst/>
                <a:ahLst/>
                <a:cxnLst/>
                <a:rect l="l" t="t" r="r" b="b"/>
                <a:pathLst>
                  <a:path w="33408" h="3625" extrusionOk="0">
                    <a:moveTo>
                      <a:pt x="0" y="1"/>
                    </a:moveTo>
                    <a:lnTo>
                      <a:pt x="0" y="1414"/>
                    </a:lnTo>
                    <a:cubicBezTo>
                      <a:pt x="0" y="2635"/>
                      <a:pt x="7480" y="3624"/>
                      <a:pt x="16705" y="3624"/>
                    </a:cubicBezTo>
                    <a:cubicBezTo>
                      <a:pt x="25930" y="3624"/>
                      <a:pt x="33408" y="2635"/>
                      <a:pt x="33408" y="1414"/>
                    </a:cubicBezTo>
                    <a:lnTo>
                      <a:pt x="33408" y="1"/>
                    </a:lnTo>
                    <a:cubicBezTo>
                      <a:pt x="31824" y="1030"/>
                      <a:pt x="24947" y="1805"/>
                      <a:pt x="16705" y="1805"/>
                    </a:cubicBezTo>
                    <a:cubicBezTo>
                      <a:pt x="8461" y="1805"/>
                      <a:pt x="1584" y="1030"/>
                      <a:pt x="0" y="1"/>
                    </a:cubicBez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636;p37">
                <a:extLst>
                  <a:ext uri="{FF2B5EF4-FFF2-40B4-BE49-F238E27FC236}">
                    <a16:creationId xmlns:a16="http://schemas.microsoft.com/office/drawing/2014/main" id="{D880D421-6FAC-2C4A-ADEF-6170005B3282}"/>
                  </a:ext>
                </a:extLst>
              </p:cNvPr>
              <p:cNvSpPr/>
              <p:nvPr/>
            </p:nvSpPr>
            <p:spPr>
              <a:xfrm>
                <a:off x="5467394" y="2144347"/>
                <a:ext cx="1566251" cy="968171"/>
              </a:xfrm>
              <a:custGeom>
                <a:avLst/>
                <a:gdLst/>
                <a:ahLst/>
                <a:cxnLst/>
                <a:rect l="l" t="t" r="r" b="b"/>
                <a:pathLst>
                  <a:path w="33408" h="20651" extrusionOk="0">
                    <a:moveTo>
                      <a:pt x="16705" y="1"/>
                    </a:moveTo>
                    <a:cubicBezTo>
                      <a:pt x="7480" y="1"/>
                      <a:pt x="0" y="7478"/>
                      <a:pt x="0" y="16705"/>
                    </a:cubicBezTo>
                    <a:lnTo>
                      <a:pt x="0" y="18847"/>
                    </a:lnTo>
                    <a:cubicBezTo>
                      <a:pt x="1584" y="19876"/>
                      <a:pt x="8461" y="20651"/>
                      <a:pt x="16705" y="20651"/>
                    </a:cubicBezTo>
                    <a:cubicBezTo>
                      <a:pt x="24947" y="20651"/>
                      <a:pt x="31824" y="19876"/>
                      <a:pt x="33408" y="18847"/>
                    </a:cubicBezTo>
                    <a:lnTo>
                      <a:pt x="33408" y="16705"/>
                    </a:lnTo>
                    <a:cubicBezTo>
                      <a:pt x="33408" y="7478"/>
                      <a:pt x="25930" y="1"/>
                      <a:pt x="16705" y="1"/>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637;p37">
                <a:extLst>
                  <a:ext uri="{FF2B5EF4-FFF2-40B4-BE49-F238E27FC236}">
                    <a16:creationId xmlns:a16="http://schemas.microsoft.com/office/drawing/2014/main" id="{8175FF88-8EC7-5144-B3E9-8EC67321F846}"/>
                  </a:ext>
                </a:extLst>
              </p:cNvPr>
              <p:cNvSpPr/>
              <p:nvPr/>
            </p:nvSpPr>
            <p:spPr>
              <a:xfrm>
                <a:off x="5715590" y="2565821"/>
                <a:ext cx="1069859" cy="405534"/>
              </a:xfrm>
              <a:custGeom>
                <a:avLst/>
                <a:gdLst/>
                <a:ahLst/>
                <a:cxnLst/>
                <a:rect l="l" t="t" r="r" b="b"/>
                <a:pathLst>
                  <a:path w="22820" h="8650" extrusionOk="0">
                    <a:moveTo>
                      <a:pt x="918" y="0"/>
                    </a:moveTo>
                    <a:cubicBezTo>
                      <a:pt x="409" y="0"/>
                      <a:pt x="1" y="410"/>
                      <a:pt x="1" y="918"/>
                    </a:cubicBezTo>
                    <a:lnTo>
                      <a:pt x="1" y="7730"/>
                    </a:lnTo>
                    <a:cubicBezTo>
                      <a:pt x="1" y="8239"/>
                      <a:pt x="409" y="8649"/>
                      <a:pt x="918" y="8649"/>
                    </a:cubicBezTo>
                    <a:lnTo>
                      <a:pt x="21902" y="8649"/>
                    </a:lnTo>
                    <a:cubicBezTo>
                      <a:pt x="22411" y="8649"/>
                      <a:pt x="22819" y="8239"/>
                      <a:pt x="22819" y="7730"/>
                    </a:cubicBezTo>
                    <a:lnTo>
                      <a:pt x="22819" y="918"/>
                    </a:lnTo>
                    <a:cubicBezTo>
                      <a:pt x="22819" y="410"/>
                      <a:pt x="22411" y="0"/>
                      <a:pt x="21902" y="0"/>
                    </a:cubicBez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638;p37">
                <a:extLst>
                  <a:ext uri="{FF2B5EF4-FFF2-40B4-BE49-F238E27FC236}">
                    <a16:creationId xmlns:a16="http://schemas.microsoft.com/office/drawing/2014/main" id="{E717730F-37AD-6B47-AA02-7B8CAFCEFDEC}"/>
                  </a:ext>
                </a:extLst>
              </p:cNvPr>
              <p:cNvSpPr/>
              <p:nvPr/>
            </p:nvSpPr>
            <p:spPr>
              <a:xfrm>
                <a:off x="5753518" y="2603796"/>
                <a:ext cx="994003" cy="329537"/>
              </a:xfrm>
              <a:custGeom>
                <a:avLst/>
                <a:gdLst/>
                <a:ahLst/>
                <a:cxnLst/>
                <a:rect l="l" t="t" r="r" b="b"/>
                <a:pathLst>
                  <a:path w="21202" h="7029" extrusionOk="0">
                    <a:moveTo>
                      <a:pt x="109" y="1"/>
                    </a:moveTo>
                    <a:cubicBezTo>
                      <a:pt x="49" y="1"/>
                      <a:pt x="1" y="48"/>
                      <a:pt x="1" y="108"/>
                    </a:cubicBezTo>
                    <a:lnTo>
                      <a:pt x="1" y="6920"/>
                    </a:lnTo>
                    <a:cubicBezTo>
                      <a:pt x="1" y="6980"/>
                      <a:pt x="49" y="7029"/>
                      <a:pt x="109" y="7029"/>
                    </a:cubicBezTo>
                    <a:lnTo>
                      <a:pt x="21093" y="7029"/>
                    </a:lnTo>
                    <a:cubicBezTo>
                      <a:pt x="21153" y="7029"/>
                      <a:pt x="21201" y="6980"/>
                      <a:pt x="21201" y="6920"/>
                    </a:cubicBezTo>
                    <a:lnTo>
                      <a:pt x="21201" y="108"/>
                    </a:lnTo>
                    <a:cubicBezTo>
                      <a:pt x="21201" y="48"/>
                      <a:pt x="21153" y="1"/>
                      <a:pt x="21093"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639;p37">
                <a:extLst>
                  <a:ext uri="{FF2B5EF4-FFF2-40B4-BE49-F238E27FC236}">
                    <a16:creationId xmlns:a16="http://schemas.microsoft.com/office/drawing/2014/main" id="{10CB06D1-3E92-1F43-8095-806DC597BA78}"/>
                  </a:ext>
                </a:extLst>
              </p:cNvPr>
              <p:cNvSpPr/>
              <p:nvPr/>
            </p:nvSpPr>
            <p:spPr>
              <a:xfrm>
                <a:off x="6462100" y="2646459"/>
                <a:ext cx="115378" cy="244258"/>
              </a:xfrm>
              <a:custGeom>
                <a:avLst/>
                <a:gdLst/>
                <a:ahLst/>
                <a:cxnLst/>
                <a:rect l="l" t="t" r="r" b="b"/>
                <a:pathLst>
                  <a:path w="2461" h="5210" extrusionOk="0">
                    <a:moveTo>
                      <a:pt x="1230" y="0"/>
                    </a:moveTo>
                    <a:cubicBezTo>
                      <a:pt x="551" y="0"/>
                      <a:pt x="1" y="551"/>
                      <a:pt x="1" y="1230"/>
                    </a:cubicBezTo>
                    <a:lnTo>
                      <a:pt x="1" y="3980"/>
                    </a:lnTo>
                    <a:cubicBezTo>
                      <a:pt x="1" y="4659"/>
                      <a:pt x="551" y="5209"/>
                      <a:pt x="1230" y="5209"/>
                    </a:cubicBezTo>
                    <a:cubicBezTo>
                      <a:pt x="1911" y="5209"/>
                      <a:pt x="2461" y="4659"/>
                      <a:pt x="2461" y="3980"/>
                    </a:cubicBezTo>
                    <a:lnTo>
                      <a:pt x="2461" y="1230"/>
                    </a:lnTo>
                    <a:cubicBezTo>
                      <a:pt x="2461" y="551"/>
                      <a:pt x="1911" y="0"/>
                      <a:pt x="1230" y="0"/>
                    </a:cubicBezTo>
                    <a:close/>
                  </a:path>
                </a:pathLst>
              </a:custGeom>
              <a:solidFill>
                <a:srgbClr val="F6CF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640;p37">
                <a:extLst>
                  <a:ext uri="{FF2B5EF4-FFF2-40B4-BE49-F238E27FC236}">
                    <a16:creationId xmlns:a16="http://schemas.microsoft.com/office/drawing/2014/main" id="{A4B34BCD-5213-094B-9A95-48BEC42445E3}"/>
                  </a:ext>
                </a:extLst>
              </p:cNvPr>
              <p:cNvSpPr/>
              <p:nvPr/>
            </p:nvSpPr>
            <p:spPr>
              <a:xfrm>
                <a:off x="5923561" y="2646459"/>
                <a:ext cx="115331" cy="244258"/>
              </a:xfrm>
              <a:custGeom>
                <a:avLst/>
                <a:gdLst/>
                <a:ahLst/>
                <a:cxnLst/>
                <a:rect l="l" t="t" r="r" b="b"/>
                <a:pathLst>
                  <a:path w="2460" h="5210" extrusionOk="0">
                    <a:moveTo>
                      <a:pt x="1231" y="0"/>
                    </a:moveTo>
                    <a:cubicBezTo>
                      <a:pt x="552" y="0"/>
                      <a:pt x="0" y="551"/>
                      <a:pt x="0" y="1230"/>
                    </a:cubicBezTo>
                    <a:lnTo>
                      <a:pt x="0" y="3980"/>
                    </a:lnTo>
                    <a:cubicBezTo>
                      <a:pt x="0" y="4659"/>
                      <a:pt x="552" y="5209"/>
                      <a:pt x="1231" y="5209"/>
                    </a:cubicBezTo>
                    <a:cubicBezTo>
                      <a:pt x="1910" y="5209"/>
                      <a:pt x="2460" y="4659"/>
                      <a:pt x="2460" y="3980"/>
                    </a:cubicBezTo>
                    <a:lnTo>
                      <a:pt x="2460" y="1230"/>
                    </a:lnTo>
                    <a:cubicBezTo>
                      <a:pt x="2460" y="551"/>
                      <a:pt x="1910" y="0"/>
                      <a:pt x="1231" y="0"/>
                    </a:cubicBezTo>
                    <a:close/>
                  </a:path>
                </a:pathLst>
              </a:custGeom>
              <a:solidFill>
                <a:srgbClr val="F6CF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641;p37">
                <a:extLst>
                  <a:ext uri="{FF2B5EF4-FFF2-40B4-BE49-F238E27FC236}">
                    <a16:creationId xmlns:a16="http://schemas.microsoft.com/office/drawing/2014/main" id="{AFF0A66B-F4B0-C642-B3E0-5E652020EF7C}"/>
                  </a:ext>
                </a:extLst>
              </p:cNvPr>
              <p:cNvSpPr/>
              <p:nvPr/>
            </p:nvSpPr>
            <p:spPr>
              <a:xfrm>
                <a:off x="6005090" y="2200747"/>
                <a:ext cx="490860" cy="264886"/>
              </a:xfrm>
              <a:custGeom>
                <a:avLst/>
                <a:gdLst/>
                <a:ahLst/>
                <a:cxnLst/>
                <a:rect l="l" t="t" r="r" b="b"/>
                <a:pathLst>
                  <a:path w="10470" h="5650" extrusionOk="0">
                    <a:moveTo>
                      <a:pt x="5236" y="1"/>
                    </a:moveTo>
                    <a:cubicBezTo>
                      <a:pt x="2698" y="1"/>
                      <a:pt x="582" y="975"/>
                      <a:pt x="103" y="2268"/>
                    </a:cubicBezTo>
                    <a:cubicBezTo>
                      <a:pt x="36" y="2449"/>
                      <a:pt x="1" y="2635"/>
                      <a:pt x="1" y="2825"/>
                    </a:cubicBezTo>
                    <a:cubicBezTo>
                      <a:pt x="1" y="3016"/>
                      <a:pt x="36" y="3202"/>
                      <a:pt x="103" y="3383"/>
                    </a:cubicBezTo>
                    <a:cubicBezTo>
                      <a:pt x="582" y="4675"/>
                      <a:pt x="2698" y="5650"/>
                      <a:pt x="5236" y="5650"/>
                    </a:cubicBezTo>
                    <a:cubicBezTo>
                      <a:pt x="8125" y="5650"/>
                      <a:pt x="10469" y="4384"/>
                      <a:pt x="10469" y="2825"/>
                    </a:cubicBezTo>
                    <a:cubicBezTo>
                      <a:pt x="10469" y="1265"/>
                      <a:pt x="8125" y="1"/>
                      <a:pt x="5236" y="1"/>
                    </a:cubicBez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642;p37">
                <a:extLst>
                  <a:ext uri="{FF2B5EF4-FFF2-40B4-BE49-F238E27FC236}">
                    <a16:creationId xmlns:a16="http://schemas.microsoft.com/office/drawing/2014/main" id="{A44FA4DC-3379-964A-B791-690BAAF770A6}"/>
                  </a:ext>
                </a:extLst>
              </p:cNvPr>
              <p:cNvSpPr/>
              <p:nvPr/>
            </p:nvSpPr>
            <p:spPr>
              <a:xfrm>
                <a:off x="6005090" y="2307076"/>
                <a:ext cx="43273" cy="52274"/>
              </a:xfrm>
              <a:custGeom>
                <a:avLst/>
                <a:gdLst/>
                <a:ahLst/>
                <a:cxnLst/>
                <a:rect l="l" t="t" r="r" b="b"/>
                <a:pathLst>
                  <a:path w="923" h="1115" extrusionOk="0">
                    <a:moveTo>
                      <a:pt x="103" y="0"/>
                    </a:moveTo>
                    <a:cubicBezTo>
                      <a:pt x="36" y="181"/>
                      <a:pt x="1" y="367"/>
                      <a:pt x="1" y="557"/>
                    </a:cubicBezTo>
                    <a:cubicBezTo>
                      <a:pt x="1" y="748"/>
                      <a:pt x="36" y="934"/>
                      <a:pt x="103" y="1115"/>
                    </a:cubicBezTo>
                    <a:cubicBezTo>
                      <a:pt x="564" y="1084"/>
                      <a:pt x="923" y="846"/>
                      <a:pt x="923" y="557"/>
                    </a:cubicBezTo>
                    <a:cubicBezTo>
                      <a:pt x="923" y="268"/>
                      <a:pt x="564" y="31"/>
                      <a:pt x="103"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643;p37">
                <a:extLst>
                  <a:ext uri="{FF2B5EF4-FFF2-40B4-BE49-F238E27FC236}">
                    <a16:creationId xmlns:a16="http://schemas.microsoft.com/office/drawing/2014/main" id="{5E39292C-9339-6147-A85E-65E929EA91A0}"/>
                  </a:ext>
                </a:extLst>
              </p:cNvPr>
              <p:cNvSpPr/>
              <p:nvPr/>
            </p:nvSpPr>
            <p:spPr>
              <a:xfrm>
                <a:off x="5740532" y="3606050"/>
                <a:ext cx="1020023" cy="549182"/>
              </a:xfrm>
              <a:custGeom>
                <a:avLst/>
                <a:gdLst/>
                <a:ahLst/>
                <a:cxnLst/>
                <a:rect l="l" t="t" r="r" b="b"/>
                <a:pathLst>
                  <a:path w="21757" h="11714" extrusionOk="0">
                    <a:moveTo>
                      <a:pt x="10879" y="1"/>
                    </a:moveTo>
                    <a:cubicBezTo>
                      <a:pt x="7875" y="1"/>
                      <a:pt x="5155" y="1219"/>
                      <a:pt x="3185" y="3188"/>
                    </a:cubicBezTo>
                    <a:cubicBezTo>
                      <a:pt x="1218" y="5156"/>
                      <a:pt x="1" y="7876"/>
                      <a:pt x="1" y="10879"/>
                    </a:cubicBezTo>
                    <a:lnTo>
                      <a:pt x="1" y="11713"/>
                    </a:lnTo>
                    <a:cubicBezTo>
                      <a:pt x="1" y="8709"/>
                      <a:pt x="1218" y="5989"/>
                      <a:pt x="3185" y="4022"/>
                    </a:cubicBezTo>
                    <a:cubicBezTo>
                      <a:pt x="5155" y="2053"/>
                      <a:pt x="7875" y="836"/>
                      <a:pt x="10879" y="836"/>
                    </a:cubicBezTo>
                    <a:cubicBezTo>
                      <a:pt x="16886" y="836"/>
                      <a:pt x="21757" y="5705"/>
                      <a:pt x="21757" y="11713"/>
                    </a:cubicBezTo>
                    <a:lnTo>
                      <a:pt x="21757" y="10879"/>
                    </a:lnTo>
                    <a:cubicBezTo>
                      <a:pt x="21757" y="4872"/>
                      <a:pt x="16886" y="1"/>
                      <a:pt x="10879" y="1"/>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644;p37">
                <a:extLst>
                  <a:ext uri="{FF2B5EF4-FFF2-40B4-BE49-F238E27FC236}">
                    <a16:creationId xmlns:a16="http://schemas.microsoft.com/office/drawing/2014/main" id="{A9FEA0B0-6E3C-B743-A3DD-802FAA635B1C}"/>
                  </a:ext>
                </a:extLst>
              </p:cNvPr>
              <p:cNvSpPr/>
              <p:nvPr/>
            </p:nvSpPr>
            <p:spPr>
              <a:xfrm>
                <a:off x="7033598" y="3290952"/>
                <a:ext cx="83263" cy="252790"/>
              </a:xfrm>
              <a:custGeom>
                <a:avLst/>
                <a:gdLst/>
                <a:ahLst/>
                <a:cxnLst/>
                <a:rect l="l" t="t" r="r" b="b"/>
                <a:pathLst>
                  <a:path w="1776" h="5392" extrusionOk="0">
                    <a:moveTo>
                      <a:pt x="1" y="1"/>
                    </a:moveTo>
                    <a:lnTo>
                      <a:pt x="1" y="5392"/>
                    </a:lnTo>
                    <a:cubicBezTo>
                      <a:pt x="848" y="5392"/>
                      <a:pt x="1556" y="4800"/>
                      <a:pt x="1733" y="4007"/>
                    </a:cubicBezTo>
                    <a:cubicBezTo>
                      <a:pt x="1762" y="3881"/>
                      <a:pt x="1776" y="3751"/>
                      <a:pt x="1776" y="3617"/>
                    </a:cubicBezTo>
                    <a:lnTo>
                      <a:pt x="1776" y="1776"/>
                    </a:lnTo>
                    <a:cubicBezTo>
                      <a:pt x="1776" y="796"/>
                      <a:pt x="981" y="1"/>
                      <a:pt x="1" y="1"/>
                    </a:cubicBez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645;p37">
                <a:extLst>
                  <a:ext uri="{FF2B5EF4-FFF2-40B4-BE49-F238E27FC236}">
                    <a16:creationId xmlns:a16="http://schemas.microsoft.com/office/drawing/2014/main" id="{2CFDB86D-B6FA-E744-B8A1-83ABF4232C9F}"/>
                  </a:ext>
                </a:extLst>
              </p:cNvPr>
              <p:cNvSpPr/>
              <p:nvPr/>
            </p:nvSpPr>
            <p:spPr>
              <a:xfrm>
                <a:off x="7033598" y="3259635"/>
                <a:ext cx="41679" cy="315519"/>
              </a:xfrm>
              <a:custGeom>
                <a:avLst/>
                <a:gdLst/>
                <a:ahLst/>
                <a:cxnLst/>
                <a:rect l="l" t="t" r="r" b="b"/>
                <a:pathLst>
                  <a:path w="889" h="6730" extrusionOk="0">
                    <a:moveTo>
                      <a:pt x="1" y="1"/>
                    </a:moveTo>
                    <a:lnTo>
                      <a:pt x="1" y="6729"/>
                    </a:lnTo>
                    <a:cubicBezTo>
                      <a:pt x="531" y="6422"/>
                      <a:pt x="889" y="5849"/>
                      <a:pt x="889" y="5191"/>
                    </a:cubicBezTo>
                    <a:lnTo>
                      <a:pt x="889" y="1537"/>
                    </a:lnTo>
                    <a:cubicBezTo>
                      <a:pt x="889" y="880"/>
                      <a:pt x="531" y="307"/>
                      <a:pt x="1" y="1"/>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646;p37">
                <a:extLst>
                  <a:ext uri="{FF2B5EF4-FFF2-40B4-BE49-F238E27FC236}">
                    <a16:creationId xmlns:a16="http://schemas.microsoft.com/office/drawing/2014/main" id="{9F63A2BB-8105-6B4B-9AFC-F558C1F4A31B}"/>
                  </a:ext>
                </a:extLst>
              </p:cNvPr>
              <p:cNvSpPr/>
              <p:nvPr/>
            </p:nvSpPr>
            <p:spPr>
              <a:xfrm>
                <a:off x="5425810" y="3259635"/>
                <a:ext cx="41632" cy="315519"/>
              </a:xfrm>
              <a:custGeom>
                <a:avLst/>
                <a:gdLst/>
                <a:ahLst/>
                <a:cxnLst/>
                <a:rect l="l" t="t" r="r" b="b"/>
                <a:pathLst>
                  <a:path w="888" h="6730" extrusionOk="0">
                    <a:moveTo>
                      <a:pt x="887" y="1"/>
                    </a:moveTo>
                    <a:cubicBezTo>
                      <a:pt x="357" y="307"/>
                      <a:pt x="1" y="880"/>
                      <a:pt x="1" y="1537"/>
                    </a:cubicBezTo>
                    <a:lnTo>
                      <a:pt x="1" y="5191"/>
                    </a:lnTo>
                    <a:cubicBezTo>
                      <a:pt x="1" y="5849"/>
                      <a:pt x="357" y="6422"/>
                      <a:pt x="887" y="6729"/>
                    </a:cubicBezTo>
                    <a:lnTo>
                      <a:pt x="887" y="1"/>
                    </a:ln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647;p37">
                <a:extLst>
                  <a:ext uri="{FF2B5EF4-FFF2-40B4-BE49-F238E27FC236}">
                    <a16:creationId xmlns:a16="http://schemas.microsoft.com/office/drawing/2014/main" id="{C0DFECD7-ED04-CE4A-AB45-61EAE8D2CF8B}"/>
                  </a:ext>
                </a:extLst>
              </p:cNvPr>
              <p:cNvSpPr/>
              <p:nvPr/>
            </p:nvSpPr>
            <p:spPr>
              <a:xfrm>
                <a:off x="5666270" y="2236799"/>
                <a:ext cx="30614" cy="531741"/>
              </a:xfrm>
              <a:custGeom>
                <a:avLst/>
                <a:gdLst/>
                <a:ahLst/>
                <a:cxnLst/>
                <a:rect l="l" t="t" r="r" b="b"/>
                <a:pathLst>
                  <a:path w="653" h="11342" extrusionOk="0">
                    <a:moveTo>
                      <a:pt x="327" y="1"/>
                    </a:moveTo>
                    <a:cubicBezTo>
                      <a:pt x="146" y="1"/>
                      <a:pt x="1" y="146"/>
                      <a:pt x="1" y="327"/>
                    </a:cubicBezTo>
                    <a:lnTo>
                      <a:pt x="1" y="11342"/>
                    </a:lnTo>
                    <a:lnTo>
                      <a:pt x="652" y="11342"/>
                    </a:lnTo>
                    <a:lnTo>
                      <a:pt x="652" y="327"/>
                    </a:lnTo>
                    <a:cubicBezTo>
                      <a:pt x="652" y="146"/>
                      <a:pt x="505" y="1"/>
                      <a:pt x="327" y="1"/>
                    </a:cubicBezTo>
                    <a:close/>
                  </a:path>
                </a:pathLst>
              </a:custGeom>
              <a:solidFill>
                <a:srgbClr val="F2F5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648;p37">
                <a:extLst>
                  <a:ext uri="{FF2B5EF4-FFF2-40B4-BE49-F238E27FC236}">
                    <a16:creationId xmlns:a16="http://schemas.microsoft.com/office/drawing/2014/main" id="{84D51993-BF57-E042-A902-FA4CEEDB5B2F}"/>
                  </a:ext>
                </a:extLst>
              </p:cNvPr>
              <p:cNvSpPr/>
              <p:nvPr/>
            </p:nvSpPr>
            <p:spPr>
              <a:xfrm>
                <a:off x="5647517" y="2682136"/>
                <a:ext cx="68120" cy="172856"/>
              </a:xfrm>
              <a:custGeom>
                <a:avLst/>
                <a:gdLst/>
                <a:ahLst/>
                <a:cxnLst/>
                <a:rect l="l" t="t" r="r" b="b"/>
                <a:pathLst>
                  <a:path w="1453" h="3687" extrusionOk="0">
                    <a:moveTo>
                      <a:pt x="621" y="1"/>
                    </a:moveTo>
                    <a:cubicBezTo>
                      <a:pt x="279" y="1"/>
                      <a:pt x="0" y="279"/>
                      <a:pt x="0" y="621"/>
                    </a:cubicBezTo>
                    <a:lnTo>
                      <a:pt x="0" y="3066"/>
                    </a:lnTo>
                    <a:cubicBezTo>
                      <a:pt x="0" y="3409"/>
                      <a:pt x="279" y="3687"/>
                      <a:pt x="621" y="3687"/>
                    </a:cubicBezTo>
                    <a:lnTo>
                      <a:pt x="1453" y="3687"/>
                    </a:lnTo>
                    <a:lnTo>
                      <a:pt x="1453" y="1"/>
                    </a:ln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649;p37">
                <a:extLst>
                  <a:ext uri="{FF2B5EF4-FFF2-40B4-BE49-F238E27FC236}">
                    <a16:creationId xmlns:a16="http://schemas.microsoft.com/office/drawing/2014/main" id="{9D5C3FD3-A64A-A842-97D2-8BA7E9F28143}"/>
                  </a:ext>
                </a:extLst>
              </p:cNvPr>
              <p:cNvSpPr/>
              <p:nvPr/>
            </p:nvSpPr>
            <p:spPr>
              <a:xfrm>
                <a:off x="5916294" y="1927938"/>
                <a:ext cx="211159" cy="147867"/>
              </a:xfrm>
              <a:custGeom>
                <a:avLst/>
                <a:gdLst/>
                <a:ahLst/>
                <a:cxnLst/>
                <a:rect l="l" t="t" r="r" b="b"/>
                <a:pathLst>
                  <a:path w="4504" h="3154" extrusionOk="0">
                    <a:moveTo>
                      <a:pt x="1" y="1"/>
                    </a:moveTo>
                    <a:lnTo>
                      <a:pt x="3404" y="3153"/>
                    </a:lnTo>
                    <a:lnTo>
                      <a:pt x="4503" y="3153"/>
                    </a:lnTo>
                    <a:lnTo>
                      <a:pt x="1101" y="1"/>
                    </a:lnTo>
                    <a:close/>
                  </a:path>
                </a:pathLst>
              </a:custGeom>
              <a:solidFill>
                <a:srgbClr val="F27C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650;p37">
                <a:extLst>
                  <a:ext uri="{FF2B5EF4-FFF2-40B4-BE49-F238E27FC236}">
                    <a16:creationId xmlns:a16="http://schemas.microsoft.com/office/drawing/2014/main" id="{9AA2B618-3BA5-1341-807B-61F00DDF14A1}"/>
                  </a:ext>
                </a:extLst>
              </p:cNvPr>
              <p:cNvSpPr/>
              <p:nvPr/>
            </p:nvSpPr>
            <p:spPr>
              <a:xfrm>
                <a:off x="5416996" y="1826109"/>
                <a:ext cx="1397099" cy="2781023"/>
              </a:xfrm>
              <a:custGeom>
                <a:avLst/>
                <a:gdLst/>
                <a:ahLst/>
                <a:cxnLst/>
                <a:rect l="l" t="t" r="r" b="b"/>
                <a:pathLst>
                  <a:path w="29800" h="59319" extrusionOk="0">
                    <a:moveTo>
                      <a:pt x="43" y="0"/>
                    </a:moveTo>
                    <a:cubicBezTo>
                      <a:pt x="20" y="0"/>
                      <a:pt x="0" y="20"/>
                      <a:pt x="0" y="43"/>
                    </a:cubicBezTo>
                    <a:lnTo>
                      <a:pt x="0" y="59276"/>
                    </a:lnTo>
                    <a:cubicBezTo>
                      <a:pt x="0" y="59301"/>
                      <a:pt x="20" y="59319"/>
                      <a:pt x="43" y="59319"/>
                    </a:cubicBezTo>
                    <a:lnTo>
                      <a:pt x="29757" y="59319"/>
                    </a:lnTo>
                    <a:cubicBezTo>
                      <a:pt x="29781" y="59319"/>
                      <a:pt x="29800" y="59301"/>
                      <a:pt x="29800" y="59276"/>
                    </a:cubicBezTo>
                    <a:lnTo>
                      <a:pt x="29800" y="43"/>
                    </a:lnTo>
                    <a:cubicBezTo>
                      <a:pt x="29800" y="20"/>
                      <a:pt x="29781" y="0"/>
                      <a:pt x="297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651;p37">
                <a:extLst>
                  <a:ext uri="{FF2B5EF4-FFF2-40B4-BE49-F238E27FC236}">
                    <a16:creationId xmlns:a16="http://schemas.microsoft.com/office/drawing/2014/main" id="{09F56057-668D-AE42-8DC9-4EAE8BDCFEAE}"/>
                  </a:ext>
                </a:extLst>
              </p:cNvPr>
              <p:cNvSpPr/>
              <p:nvPr/>
            </p:nvSpPr>
            <p:spPr>
              <a:xfrm>
                <a:off x="5551970" y="1826109"/>
                <a:ext cx="1397099" cy="2781023"/>
              </a:xfrm>
              <a:custGeom>
                <a:avLst/>
                <a:gdLst/>
                <a:ahLst/>
                <a:cxnLst/>
                <a:rect l="l" t="t" r="r" b="b"/>
                <a:pathLst>
                  <a:path w="29800" h="59319" extrusionOk="0">
                    <a:moveTo>
                      <a:pt x="886" y="0"/>
                    </a:moveTo>
                    <a:cubicBezTo>
                      <a:pt x="395" y="0"/>
                      <a:pt x="0" y="395"/>
                      <a:pt x="0" y="886"/>
                    </a:cubicBezTo>
                    <a:lnTo>
                      <a:pt x="0" y="58434"/>
                    </a:lnTo>
                    <a:cubicBezTo>
                      <a:pt x="0" y="58924"/>
                      <a:pt x="395" y="59319"/>
                      <a:pt x="886" y="59319"/>
                    </a:cubicBezTo>
                    <a:lnTo>
                      <a:pt x="28914" y="59319"/>
                    </a:lnTo>
                    <a:cubicBezTo>
                      <a:pt x="29405" y="59319"/>
                      <a:pt x="29800" y="58924"/>
                      <a:pt x="29800" y="58434"/>
                    </a:cubicBezTo>
                    <a:lnTo>
                      <a:pt x="29800" y="886"/>
                    </a:lnTo>
                    <a:cubicBezTo>
                      <a:pt x="29800" y="395"/>
                      <a:pt x="29405" y="0"/>
                      <a:pt x="289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652;p37">
                <a:extLst>
                  <a:ext uri="{FF2B5EF4-FFF2-40B4-BE49-F238E27FC236}">
                    <a16:creationId xmlns:a16="http://schemas.microsoft.com/office/drawing/2014/main" id="{F857404A-18F4-4C4F-B608-35AF80CF8A90}"/>
                  </a:ext>
                </a:extLst>
              </p:cNvPr>
              <p:cNvSpPr/>
              <p:nvPr/>
            </p:nvSpPr>
            <p:spPr>
              <a:xfrm>
                <a:off x="5622997" y="1897229"/>
                <a:ext cx="1255045" cy="2485570"/>
              </a:xfrm>
              <a:custGeom>
                <a:avLst/>
                <a:gdLst/>
                <a:ahLst/>
                <a:cxnLst/>
                <a:rect l="l" t="t" r="r" b="b"/>
                <a:pathLst>
                  <a:path w="26770" h="53017" extrusionOk="0">
                    <a:moveTo>
                      <a:pt x="245" y="0"/>
                    </a:moveTo>
                    <a:cubicBezTo>
                      <a:pt x="111" y="0"/>
                      <a:pt x="0" y="109"/>
                      <a:pt x="0" y="243"/>
                    </a:cubicBezTo>
                    <a:lnTo>
                      <a:pt x="0" y="52772"/>
                    </a:lnTo>
                    <a:cubicBezTo>
                      <a:pt x="0" y="52908"/>
                      <a:pt x="111" y="53017"/>
                      <a:pt x="245" y="53017"/>
                    </a:cubicBezTo>
                    <a:lnTo>
                      <a:pt x="26525" y="53017"/>
                    </a:lnTo>
                    <a:cubicBezTo>
                      <a:pt x="26659" y="53017"/>
                      <a:pt x="26770" y="52908"/>
                      <a:pt x="26770" y="52772"/>
                    </a:cubicBezTo>
                    <a:lnTo>
                      <a:pt x="26770" y="243"/>
                    </a:lnTo>
                    <a:cubicBezTo>
                      <a:pt x="26770" y="109"/>
                      <a:pt x="26659" y="0"/>
                      <a:pt x="265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653;p37">
                <a:extLst>
                  <a:ext uri="{FF2B5EF4-FFF2-40B4-BE49-F238E27FC236}">
                    <a16:creationId xmlns:a16="http://schemas.microsoft.com/office/drawing/2014/main" id="{16E640F3-9161-7649-AF05-3B45D57FC220}"/>
                  </a:ext>
                </a:extLst>
              </p:cNvPr>
              <p:cNvSpPr/>
              <p:nvPr/>
            </p:nvSpPr>
            <p:spPr>
              <a:xfrm>
                <a:off x="6180008" y="4419086"/>
                <a:ext cx="141116" cy="141116"/>
              </a:xfrm>
              <a:custGeom>
                <a:avLst/>
                <a:gdLst/>
                <a:ahLst/>
                <a:cxnLst/>
                <a:rect l="l" t="t" r="r" b="b"/>
                <a:pathLst>
                  <a:path w="3010" h="3010" extrusionOk="0">
                    <a:moveTo>
                      <a:pt x="1505" y="1"/>
                    </a:moveTo>
                    <a:cubicBezTo>
                      <a:pt x="673" y="1"/>
                      <a:pt x="0" y="673"/>
                      <a:pt x="0" y="1505"/>
                    </a:cubicBezTo>
                    <a:cubicBezTo>
                      <a:pt x="0" y="2335"/>
                      <a:pt x="673" y="3009"/>
                      <a:pt x="1505" y="3009"/>
                    </a:cubicBezTo>
                    <a:cubicBezTo>
                      <a:pt x="2335" y="3009"/>
                      <a:pt x="3009" y="2335"/>
                      <a:pt x="3009" y="1505"/>
                    </a:cubicBezTo>
                    <a:cubicBezTo>
                      <a:pt x="3009" y="673"/>
                      <a:pt x="2335" y="1"/>
                      <a:pt x="15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654;p37">
                <a:extLst>
                  <a:ext uri="{FF2B5EF4-FFF2-40B4-BE49-F238E27FC236}">
                    <a16:creationId xmlns:a16="http://schemas.microsoft.com/office/drawing/2014/main" id="{C1D8BBA5-1D36-1149-BB20-2133AE89CC9E}"/>
                  </a:ext>
                </a:extLst>
              </p:cNvPr>
              <p:cNvSpPr/>
              <p:nvPr/>
            </p:nvSpPr>
            <p:spPr>
              <a:xfrm>
                <a:off x="5448032" y="1897229"/>
                <a:ext cx="72949" cy="399626"/>
              </a:xfrm>
              <a:custGeom>
                <a:avLst/>
                <a:gdLst/>
                <a:ahLst/>
                <a:cxnLst/>
                <a:rect l="l" t="t" r="r" b="b"/>
                <a:pathLst>
                  <a:path w="1556" h="8524" extrusionOk="0">
                    <a:moveTo>
                      <a:pt x="505" y="0"/>
                    </a:moveTo>
                    <a:cubicBezTo>
                      <a:pt x="227" y="0"/>
                      <a:pt x="0" y="225"/>
                      <a:pt x="0" y="503"/>
                    </a:cubicBezTo>
                    <a:lnTo>
                      <a:pt x="0" y="8021"/>
                    </a:lnTo>
                    <a:cubicBezTo>
                      <a:pt x="0" y="8299"/>
                      <a:pt x="227" y="8524"/>
                      <a:pt x="505" y="8524"/>
                    </a:cubicBezTo>
                    <a:lnTo>
                      <a:pt x="1052" y="8524"/>
                    </a:lnTo>
                    <a:cubicBezTo>
                      <a:pt x="1329" y="8524"/>
                      <a:pt x="1555" y="8299"/>
                      <a:pt x="1555" y="8021"/>
                    </a:cubicBezTo>
                    <a:lnTo>
                      <a:pt x="1555" y="503"/>
                    </a:lnTo>
                    <a:cubicBezTo>
                      <a:pt x="1555" y="225"/>
                      <a:pt x="1329" y="0"/>
                      <a:pt x="1052" y="0"/>
                    </a:cubicBezTo>
                    <a:close/>
                  </a:path>
                </a:pathLst>
              </a:custGeom>
              <a:solidFill>
                <a:srgbClr val="FFFFFF">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655;p37">
                <a:extLst>
                  <a:ext uri="{FF2B5EF4-FFF2-40B4-BE49-F238E27FC236}">
                    <a16:creationId xmlns:a16="http://schemas.microsoft.com/office/drawing/2014/main" id="{D81CBE78-3CDC-3A45-B362-2D9D53A0154F}"/>
                  </a:ext>
                </a:extLst>
              </p:cNvPr>
              <p:cNvSpPr/>
              <p:nvPr/>
            </p:nvSpPr>
            <p:spPr>
              <a:xfrm>
                <a:off x="5448032" y="2335065"/>
                <a:ext cx="72949" cy="399720"/>
              </a:xfrm>
              <a:custGeom>
                <a:avLst/>
                <a:gdLst/>
                <a:ahLst/>
                <a:cxnLst/>
                <a:rect l="l" t="t" r="r" b="b"/>
                <a:pathLst>
                  <a:path w="1556" h="8526" extrusionOk="0">
                    <a:moveTo>
                      <a:pt x="505" y="1"/>
                    </a:moveTo>
                    <a:cubicBezTo>
                      <a:pt x="227" y="1"/>
                      <a:pt x="0" y="227"/>
                      <a:pt x="0" y="504"/>
                    </a:cubicBezTo>
                    <a:lnTo>
                      <a:pt x="0" y="8021"/>
                    </a:lnTo>
                    <a:cubicBezTo>
                      <a:pt x="0" y="8300"/>
                      <a:pt x="227" y="8526"/>
                      <a:pt x="505" y="8526"/>
                    </a:cubicBezTo>
                    <a:lnTo>
                      <a:pt x="1052" y="8526"/>
                    </a:lnTo>
                    <a:cubicBezTo>
                      <a:pt x="1329" y="8526"/>
                      <a:pt x="1555" y="8300"/>
                      <a:pt x="1555" y="8021"/>
                    </a:cubicBezTo>
                    <a:lnTo>
                      <a:pt x="1555" y="504"/>
                    </a:lnTo>
                    <a:cubicBezTo>
                      <a:pt x="1555" y="226"/>
                      <a:pt x="1329" y="1"/>
                      <a:pt x="1052" y="1"/>
                    </a:cubicBezTo>
                    <a:close/>
                  </a:path>
                </a:pathLst>
              </a:custGeom>
              <a:solidFill>
                <a:srgbClr val="FFFFFF">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656;p37">
                <a:extLst>
                  <a:ext uri="{FF2B5EF4-FFF2-40B4-BE49-F238E27FC236}">
                    <a16:creationId xmlns:a16="http://schemas.microsoft.com/office/drawing/2014/main" id="{1EE62400-9036-AB4D-950B-1E1AE68F6FD7}"/>
                  </a:ext>
                </a:extLst>
              </p:cNvPr>
              <p:cNvSpPr/>
              <p:nvPr/>
            </p:nvSpPr>
            <p:spPr>
              <a:xfrm>
                <a:off x="7033598" y="3290952"/>
                <a:ext cx="83263" cy="252790"/>
              </a:xfrm>
              <a:custGeom>
                <a:avLst/>
                <a:gdLst/>
                <a:ahLst/>
                <a:cxnLst/>
                <a:rect l="l" t="t" r="r" b="b"/>
                <a:pathLst>
                  <a:path w="1776" h="5392" extrusionOk="0">
                    <a:moveTo>
                      <a:pt x="1" y="1"/>
                    </a:moveTo>
                    <a:lnTo>
                      <a:pt x="1" y="5392"/>
                    </a:lnTo>
                    <a:cubicBezTo>
                      <a:pt x="848" y="5392"/>
                      <a:pt x="1556" y="4800"/>
                      <a:pt x="1733" y="4007"/>
                    </a:cubicBezTo>
                    <a:cubicBezTo>
                      <a:pt x="1762" y="3881"/>
                      <a:pt x="1776" y="3751"/>
                      <a:pt x="1776" y="3617"/>
                    </a:cubicBezTo>
                    <a:lnTo>
                      <a:pt x="1776" y="1776"/>
                    </a:lnTo>
                    <a:cubicBezTo>
                      <a:pt x="1776" y="796"/>
                      <a:pt x="981" y="1"/>
                      <a:pt x="1" y="1"/>
                    </a:cubicBez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657;p37">
                <a:extLst>
                  <a:ext uri="{FF2B5EF4-FFF2-40B4-BE49-F238E27FC236}">
                    <a16:creationId xmlns:a16="http://schemas.microsoft.com/office/drawing/2014/main" id="{3439FAF6-CEC8-2D4D-B3F3-56577F229B25}"/>
                  </a:ext>
                </a:extLst>
              </p:cNvPr>
              <p:cNvSpPr/>
              <p:nvPr/>
            </p:nvSpPr>
            <p:spPr>
              <a:xfrm>
                <a:off x="7033598" y="3259635"/>
                <a:ext cx="41679" cy="315519"/>
              </a:xfrm>
              <a:custGeom>
                <a:avLst/>
                <a:gdLst/>
                <a:ahLst/>
                <a:cxnLst/>
                <a:rect l="l" t="t" r="r" b="b"/>
                <a:pathLst>
                  <a:path w="889" h="6730" extrusionOk="0">
                    <a:moveTo>
                      <a:pt x="1" y="1"/>
                    </a:moveTo>
                    <a:lnTo>
                      <a:pt x="1" y="6729"/>
                    </a:lnTo>
                    <a:cubicBezTo>
                      <a:pt x="531" y="6422"/>
                      <a:pt x="889" y="5849"/>
                      <a:pt x="889" y="5191"/>
                    </a:cubicBezTo>
                    <a:lnTo>
                      <a:pt x="889" y="1537"/>
                    </a:lnTo>
                    <a:cubicBezTo>
                      <a:pt x="889" y="880"/>
                      <a:pt x="531" y="307"/>
                      <a:pt x="1" y="1"/>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658;p37">
                <a:extLst>
                  <a:ext uri="{FF2B5EF4-FFF2-40B4-BE49-F238E27FC236}">
                    <a16:creationId xmlns:a16="http://schemas.microsoft.com/office/drawing/2014/main" id="{E89C3584-F241-D340-A171-A1BB0E26994A}"/>
                  </a:ext>
                </a:extLst>
              </p:cNvPr>
              <p:cNvSpPr/>
              <p:nvPr/>
            </p:nvSpPr>
            <p:spPr>
              <a:xfrm>
                <a:off x="6856945" y="1560238"/>
                <a:ext cx="108955" cy="72527"/>
              </a:xfrm>
              <a:custGeom>
                <a:avLst/>
                <a:gdLst/>
                <a:ahLst/>
                <a:cxnLst/>
                <a:rect l="l" t="t" r="r" b="b"/>
                <a:pathLst>
                  <a:path w="2324" h="1547" extrusionOk="0">
                    <a:moveTo>
                      <a:pt x="2085" y="1"/>
                    </a:moveTo>
                    <a:cubicBezTo>
                      <a:pt x="1725" y="856"/>
                      <a:pt x="697" y="1291"/>
                      <a:pt x="697" y="1291"/>
                    </a:cubicBezTo>
                    <a:cubicBezTo>
                      <a:pt x="697" y="1291"/>
                      <a:pt x="399" y="921"/>
                      <a:pt x="142" y="432"/>
                    </a:cubicBezTo>
                    <a:cubicBezTo>
                      <a:pt x="93" y="337"/>
                      <a:pt x="44" y="239"/>
                      <a:pt x="0" y="137"/>
                    </a:cubicBezTo>
                    <a:lnTo>
                      <a:pt x="0" y="140"/>
                    </a:lnTo>
                    <a:lnTo>
                      <a:pt x="69" y="1366"/>
                    </a:lnTo>
                    <a:cubicBezTo>
                      <a:pt x="73" y="1368"/>
                      <a:pt x="124" y="1381"/>
                      <a:pt x="783" y="1547"/>
                    </a:cubicBezTo>
                    <a:cubicBezTo>
                      <a:pt x="1789" y="1279"/>
                      <a:pt x="2226" y="297"/>
                      <a:pt x="2324" y="44"/>
                    </a:cubicBezTo>
                    <a:cubicBezTo>
                      <a:pt x="2180" y="15"/>
                      <a:pt x="2085" y="1"/>
                      <a:pt x="2085" y="1"/>
                    </a:cubicBezTo>
                    <a:close/>
                  </a:path>
                </a:pathLst>
              </a:custGeom>
              <a:solidFill>
                <a:srgbClr val="FCE9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659;p37">
                <a:extLst>
                  <a:ext uri="{FF2B5EF4-FFF2-40B4-BE49-F238E27FC236}">
                    <a16:creationId xmlns:a16="http://schemas.microsoft.com/office/drawing/2014/main" id="{56D6E67C-D8D8-154B-B3CE-CC0A24412D9F}"/>
                  </a:ext>
                </a:extLst>
              </p:cNvPr>
              <p:cNvSpPr/>
              <p:nvPr/>
            </p:nvSpPr>
            <p:spPr>
              <a:xfrm>
                <a:off x="6527126" y="1555222"/>
                <a:ext cx="642853" cy="900332"/>
              </a:xfrm>
              <a:custGeom>
                <a:avLst/>
                <a:gdLst/>
                <a:ahLst/>
                <a:cxnLst/>
                <a:rect l="l" t="t" r="r" b="b"/>
                <a:pathLst>
                  <a:path w="13712" h="19204" extrusionOk="0">
                    <a:moveTo>
                      <a:pt x="3020" y="1"/>
                    </a:moveTo>
                    <a:cubicBezTo>
                      <a:pt x="2987" y="15"/>
                      <a:pt x="2951" y="30"/>
                      <a:pt x="2916" y="45"/>
                    </a:cubicBezTo>
                    <a:cubicBezTo>
                      <a:pt x="2461" y="242"/>
                      <a:pt x="1896" y="522"/>
                      <a:pt x="1896" y="522"/>
                    </a:cubicBezTo>
                    <a:cubicBezTo>
                      <a:pt x="1896" y="522"/>
                      <a:pt x="1074" y="541"/>
                      <a:pt x="1025" y="541"/>
                    </a:cubicBezTo>
                    <a:cubicBezTo>
                      <a:pt x="978" y="541"/>
                      <a:pt x="814" y="666"/>
                      <a:pt x="660" y="800"/>
                    </a:cubicBezTo>
                    <a:cubicBezTo>
                      <a:pt x="365" y="840"/>
                      <a:pt x="1" y="926"/>
                      <a:pt x="1" y="926"/>
                    </a:cubicBezTo>
                    <a:cubicBezTo>
                      <a:pt x="1" y="926"/>
                      <a:pt x="985" y="1299"/>
                      <a:pt x="1745" y="2283"/>
                    </a:cubicBezTo>
                    <a:lnTo>
                      <a:pt x="1747" y="2285"/>
                    </a:lnTo>
                    <a:cubicBezTo>
                      <a:pt x="1948" y="2546"/>
                      <a:pt x="2135" y="2852"/>
                      <a:pt x="2283" y="3207"/>
                    </a:cubicBezTo>
                    <a:cubicBezTo>
                      <a:pt x="2536" y="3811"/>
                      <a:pt x="2673" y="4555"/>
                      <a:pt x="2584" y="5462"/>
                    </a:cubicBezTo>
                    <a:cubicBezTo>
                      <a:pt x="2247" y="8893"/>
                      <a:pt x="1745" y="10208"/>
                      <a:pt x="1745" y="10208"/>
                    </a:cubicBezTo>
                    <a:cubicBezTo>
                      <a:pt x="1745" y="10208"/>
                      <a:pt x="1578" y="10399"/>
                      <a:pt x="941" y="10549"/>
                    </a:cubicBezTo>
                    <a:lnTo>
                      <a:pt x="942" y="10549"/>
                    </a:lnTo>
                    <a:cubicBezTo>
                      <a:pt x="959" y="10590"/>
                      <a:pt x="975" y="10630"/>
                      <a:pt x="991" y="10671"/>
                    </a:cubicBezTo>
                    <a:cubicBezTo>
                      <a:pt x="1097" y="10938"/>
                      <a:pt x="1207" y="11211"/>
                      <a:pt x="1320" y="11484"/>
                    </a:cubicBezTo>
                    <a:cubicBezTo>
                      <a:pt x="1329" y="11506"/>
                      <a:pt x="1338" y="11529"/>
                      <a:pt x="1348" y="11551"/>
                    </a:cubicBezTo>
                    <a:cubicBezTo>
                      <a:pt x="1423" y="11733"/>
                      <a:pt x="1499" y="11914"/>
                      <a:pt x="1575" y="12096"/>
                    </a:cubicBezTo>
                    <a:cubicBezTo>
                      <a:pt x="1612" y="12180"/>
                      <a:pt x="1647" y="12264"/>
                      <a:pt x="1684" y="12348"/>
                    </a:cubicBezTo>
                    <a:cubicBezTo>
                      <a:pt x="1744" y="12489"/>
                      <a:pt x="1803" y="12628"/>
                      <a:pt x="1863" y="12765"/>
                    </a:cubicBezTo>
                    <a:cubicBezTo>
                      <a:pt x="1874" y="12790"/>
                      <a:pt x="1884" y="12814"/>
                      <a:pt x="1895" y="12837"/>
                    </a:cubicBezTo>
                    <a:cubicBezTo>
                      <a:pt x="2069" y="13241"/>
                      <a:pt x="2244" y="13634"/>
                      <a:pt x="2409" y="14002"/>
                    </a:cubicBezTo>
                    <a:cubicBezTo>
                      <a:pt x="2421" y="14027"/>
                      <a:pt x="2432" y="14051"/>
                      <a:pt x="2442" y="14077"/>
                    </a:cubicBezTo>
                    <a:cubicBezTo>
                      <a:pt x="2458" y="14109"/>
                      <a:pt x="2473" y="14141"/>
                      <a:pt x="2487" y="14173"/>
                    </a:cubicBezTo>
                    <a:cubicBezTo>
                      <a:pt x="2500" y="14203"/>
                      <a:pt x="2513" y="14233"/>
                      <a:pt x="2526" y="14262"/>
                    </a:cubicBezTo>
                    <a:cubicBezTo>
                      <a:pt x="2533" y="14274"/>
                      <a:pt x="2537" y="14287"/>
                      <a:pt x="2543" y="14299"/>
                    </a:cubicBezTo>
                    <a:cubicBezTo>
                      <a:pt x="2551" y="14316"/>
                      <a:pt x="2558" y="14332"/>
                      <a:pt x="2566" y="14351"/>
                    </a:cubicBezTo>
                    <a:cubicBezTo>
                      <a:pt x="2591" y="14406"/>
                      <a:pt x="2615" y="14459"/>
                      <a:pt x="2640" y="14513"/>
                    </a:cubicBezTo>
                    <a:cubicBezTo>
                      <a:pt x="2649" y="14531"/>
                      <a:pt x="2656" y="14550"/>
                      <a:pt x="2666" y="14568"/>
                    </a:cubicBezTo>
                    <a:cubicBezTo>
                      <a:pt x="2773" y="14805"/>
                      <a:pt x="2875" y="15027"/>
                      <a:pt x="2968" y="15230"/>
                    </a:cubicBezTo>
                    <a:cubicBezTo>
                      <a:pt x="2977" y="15250"/>
                      <a:pt x="2987" y="15268"/>
                      <a:pt x="2996" y="15288"/>
                    </a:cubicBezTo>
                    <a:cubicBezTo>
                      <a:pt x="3014" y="15328"/>
                      <a:pt x="3031" y="15366"/>
                      <a:pt x="3049" y="15403"/>
                    </a:cubicBezTo>
                    <a:cubicBezTo>
                      <a:pt x="3061" y="15430"/>
                      <a:pt x="3074" y="15456"/>
                      <a:pt x="3086" y="15482"/>
                    </a:cubicBezTo>
                    <a:cubicBezTo>
                      <a:pt x="3115" y="15546"/>
                      <a:pt x="3144" y="15609"/>
                      <a:pt x="3172" y="15667"/>
                    </a:cubicBezTo>
                    <a:cubicBezTo>
                      <a:pt x="3178" y="15681"/>
                      <a:pt x="3185" y="15696"/>
                      <a:pt x="3191" y="15710"/>
                    </a:cubicBezTo>
                    <a:cubicBezTo>
                      <a:pt x="3207" y="15744"/>
                      <a:pt x="3224" y="15779"/>
                      <a:pt x="3239" y="15811"/>
                    </a:cubicBezTo>
                    <a:cubicBezTo>
                      <a:pt x="3243" y="15822"/>
                      <a:pt x="3248" y="15832"/>
                      <a:pt x="3253" y="15843"/>
                    </a:cubicBezTo>
                    <a:cubicBezTo>
                      <a:pt x="3262" y="15861"/>
                      <a:pt x="3271" y="15881"/>
                      <a:pt x="3280" y="15900"/>
                    </a:cubicBezTo>
                    <a:cubicBezTo>
                      <a:pt x="3283" y="15906"/>
                      <a:pt x="3286" y="15913"/>
                      <a:pt x="3289" y="15921"/>
                    </a:cubicBezTo>
                    <a:cubicBezTo>
                      <a:pt x="3324" y="15993"/>
                      <a:pt x="3355" y="16060"/>
                      <a:pt x="3383" y="16118"/>
                    </a:cubicBezTo>
                    <a:cubicBezTo>
                      <a:pt x="3387" y="16126"/>
                      <a:pt x="3390" y="16133"/>
                      <a:pt x="3393" y="16141"/>
                    </a:cubicBezTo>
                    <a:cubicBezTo>
                      <a:pt x="3427" y="16213"/>
                      <a:pt x="3456" y="16273"/>
                      <a:pt x="3479" y="16322"/>
                    </a:cubicBezTo>
                    <a:cubicBezTo>
                      <a:pt x="3480" y="16325"/>
                      <a:pt x="3482" y="16328"/>
                      <a:pt x="3483" y="16329"/>
                    </a:cubicBezTo>
                    <a:cubicBezTo>
                      <a:pt x="3491" y="16347"/>
                      <a:pt x="3499" y="16363"/>
                      <a:pt x="3505" y="16377"/>
                    </a:cubicBezTo>
                    <a:cubicBezTo>
                      <a:pt x="3508" y="16381"/>
                      <a:pt x="3509" y="16386"/>
                      <a:pt x="3511" y="16390"/>
                    </a:cubicBezTo>
                    <a:cubicBezTo>
                      <a:pt x="3513" y="16392"/>
                      <a:pt x="3514" y="16395"/>
                      <a:pt x="3514" y="16396"/>
                    </a:cubicBezTo>
                    <a:cubicBezTo>
                      <a:pt x="3516" y="16398"/>
                      <a:pt x="3517" y="16401"/>
                      <a:pt x="3517" y="16403"/>
                    </a:cubicBezTo>
                    <a:cubicBezTo>
                      <a:pt x="3534" y="16436"/>
                      <a:pt x="3543" y="16455"/>
                      <a:pt x="3543" y="16455"/>
                    </a:cubicBezTo>
                    <a:cubicBezTo>
                      <a:pt x="3543" y="16455"/>
                      <a:pt x="3220" y="17060"/>
                      <a:pt x="3288" y="17973"/>
                    </a:cubicBezTo>
                    <a:cubicBezTo>
                      <a:pt x="3355" y="18885"/>
                      <a:pt x="3934" y="19106"/>
                      <a:pt x="3934" y="19106"/>
                    </a:cubicBezTo>
                    <a:cubicBezTo>
                      <a:pt x="3934" y="19106"/>
                      <a:pt x="3956" y="19107"/>
                      <a:pt x="3996" y="19109"/>
                    </a:cubicBezTo>
                    <a:cubicBezTo>
                      <a:pt x="4290" y="19128"/>
                      <a:pt x="5553" y="19204"/>
                      <a:pt x="6048" y="19204"/>
                    </a:cubicBezTo>
                    <a:cubicBezTo>
                      <a:pt x="6144" y="19204"/>
                      <a:pt x="6212" y="19201"/>
                      <a:pt x="6237" y="19194"/>
                    </a:cubicBezTo>
                    <a:cubicBezTo>
                      <a:pt x="6306" y="19177"/>
                      <a:pt x="6462" y="19043"/>
                      <a:pt x="6625" y="18885"/>
                    </a:cubicBezTo>
                    <a:cubicBezTo>
                      <a:pt x="6879" y="18641"/>
                      <a:pt x="7154" y="18341"/>
                      <a:pt x="7154" y="18341"/>
                    </a:cubicBezTo>
                    <a:cubicBezTo>
                      <a:pt x="7154" y="18341"/>
                      <a:pt x="8728" y="18341"/>
                      <a:pt x="8916" y="18297"/>
                    </a:cubicBezTo>
                    <a:cubicBezTo>
                      <a:pt x="9105" y="18252"/>
                      <a:pt x="9879" y="17919"/>
                      <a:pt x="10466" y="17447"/>
                    </a:cubicBezTo>
                    <a:cubicBezTo>
                      <a:pt x="10679" y="17455"/>
                      <a:pt x="10878" y="17459"/>
                      <a:pt x="11063" y="17459"/>
                    </a:cubicBezTo>
                    <a:cubicBezTo>
                      <a:pt x="13430" y="17459"/>
                      <a:pt x="13597" y="16805"/>
                      <a:pt x="13597" y="16805"/>
                    </a:cubicBezTo>
                    <a:cubicBezTo>
                      <a:pt x="13597" y="16805"/>
                      <a:pt x="13603" y="16751"/>
                      <a:pt x="13612" y="16666"/>
                    </a:cubicBezTo>
                    <a:cubicBezTo>
                      <a:pt x="13641" y="16399"/>
                      <a:pt x="13699" y="15822"/>
                      <a:pt x="13706" y="15611"/>
                    </a:cubicBezTo>
                    <a:cubicBezTo>
                      <a:pt x="13712" y="15334"/>
                      <a:pt x="13303" y="14632"/>
                      <a:pt x="12394" y="13782"/>
                    </a:cubicBezTo>
                    <a:cubicBezTo>
                      <a:pt x="12464" y="12904"/>
                      <a:pt x="12345" y="11353"/>
                      <a:pt x="12177" y="9781"/>
                    </a:cubicBezTo>
                    <a:cubicBezTo>
                      <a:pt x="11966" y="7815"/>
                      <a:pt x="11678" y="5818"/>
                      <a:pt x="11590" y="5069"/>
                    </a:cubicBezTo>
                    <a:cubicBezTo>
                      <a:pt x="11429" y="3722"/>
                      <a:pt x="10567" y="1233"/>
                      <a:pt x="10293" y="456"/>
                    </a:cubicBezTo>
                    <a:cubicBezTo>
                      <a:pt x="9986" y="297"/>
                      <a:pt x="9602" y="201"/>
                      <a:pt x="9357" y="151"/>
                    </a:cubicBezTo>
                    <a:cubicBezTo>
                      <a:pt x="9214" y="122"/>
                      <a:pt x="9119" y="108"/>
                      <a:pt x="9119" y="108"/>
                    </a:cubicBezTo>
                    <a:cubicBezTo>
                      <a:pt x="8760" y="963"/>
                      <a:pt x="7732" y="1398"/>
                      <a:pt x="7732" y="1398"/>
                    </a:cubicBezTo>
                    <a:cubicBezTo>
                      <a:pt x="7732" y="1398"/>
                      <a:pt x="7433" y="1027"/>
                      <a:pt x="7177" y="539"/>
                    </a:cubicBezTo>
                    <a:cubicBezTo>
                      <a:pt x="7127" y="444"/>
                      <a:pt x="7079" y="346"/>
                      <a:pt x="7035" y="244"/>
                    </a:cubicBezTo>
                    <a:lnTo>
                      <a:pt x="7035" y="247"/>
                    </a:lnTo>
                    <a:cubicBezTo>
                      <a:pt x="7035" y="270"/>
                      <a:pt x="7038" y="395"/>
                      <a:pt x="7044" y="563"/>
                    </a:cubicBezTo>
                    <a:cubicBezTo>
                      <a:pt x="7055" y="836"/>
                      <a:pt x="7073" y="1219"/>
                      <a:pt x="7104" y="1473"/>
                    </a:cubicBezTo>
                    <a:cubicBezTo>
                      <a:pt x="7431" y="1768"/>
                      <a:pt x="7633" y="1944"/>
                      <a:pt x="7633" y="1944"/>
                    </a:cubicBezTo>
                    <a:cubicBezTo>
                      <a:pt x="7633" y="1944"/>
                      <a:pt x="7709" y="2997"/>
                      <a:pt x="7692" y="3646"/>
                    </a:cubicBezTo>
                    <a:cubicBezTo>
                      <a:pt x="7575" y="2897"/>
                      <a:pt x="6800" y="1641"/>
                      <a:pt x="6564" y="1281"/>
                    </a:cubicBezTo>
                    <a:lnTo>
                      <a:pt x="6833" y="935"/>
                    </a:lnTo>
                    <a:cubicBezTo>
                      <a:pt x="6833" y="935"/>
                      <a:pt x="6738" y="799"/>
                      <a:pt x="6610" y="643"/>
                    </a:cubicBezTo>
                    <a:cubicBezTo>
                      <a:pt x="6501" y="515"/>
                      <a:pt x="6372" y="371"/>
                      <a:pt x="6252" y="285"/>
                    </a:cubicBezTo>
                    <a:lnTo>
                      <a:pt x="6252" y="285"/>
                    </a:lnTo>
                    <a:cubicBezTo>
                      <a:pt x="6252" y="285"/>
                      <a:pt x="6268" y="420"/>
                      <a:pt x="6246" y="632"/>
                    </a:cubicBezTo>
                    <a:cubicBezTo>
                      <a:pt x="6234" y="745"/>
                      <a:pt x="6213" y="881"/>
                      <a:pt x="6170" y="1030"/>
                    </a:cubicBezTo>
                    <a:cubicBezTo>
                      <a:pt x="6170" y="1031"/>
                      <a:pt x="6170" y="1033"/>
                      <a:pt x="6168" y="1034"/>
                    </a:cubicBezTo>
                    <a:cubicBezTo>
                      <a:pt x="6165" y="1047"/>
                      <a:pt x="6162" y="1057"/>
                      <a:pt x="6159" y="1070"/>
                    </a:cubicBezTo>
                    <a:cubicBezTo>
                      <a:pt x="6156" y="1079"/>
                      <a:pt x="6153" y="1089"/>
                      <a:pt x="6150" y="1100"/>
                    </a:cubicBezTo>
                    <a:cubicBezTo>
                      <a:pt x="6131" y="1158"/>
                      <a:pt x="6110" y="1221"/>
                      <a:pt x="6084" y="1284"/>
                    </a:cubicBezTo>
                    <a:cubicBezTo>
                      <a:pt x="6079" y="1293"/>
                      <a:pt x="6076" y="1302"/>
                      <a:pt x="6072" y="1313"/>
                    </a:cubicBezTo>
                    <a:cubicBezTo>
                      <a:pt x="6070" y="1316"/>
                      <a:pt x="6069" y="1320"/>
                      <a:pt x="6067" y="1325"/>
                    </a:cubicBezTo>
                    <a:cubicBezTo>
                      <a:pt x="6064" y="1333"/>
                      <a:pt x="6061" y="1340"/>
                      <a:pt x="6058" y="1348"/>
                    </a:cubicBezTo>
                    <a:cubicBezTo>
                      <a:pt x="6054" y="1355"/>
                      <a:pt x="6049" y="1365"/>
                      <a:pt x="6046" y="1374"/>
                    </a:cubicBezTo>
                    <a:cubicBezTo>
                      <a:pt x="6040" y="1386"/>
                      <a:pt x="6034" y="1398"/>
                      <a:pt x="6029" y="1412"/>
                    </a:cubicBezTo>
                    <a:cubicBezTo>
                      <a:pt x="6023" y="1421"/>
                      <a:pt x="6018" y="1432"/>
                      <a:pt x="6014" y="1443"/>
                    </a:cubicBezTo>
                    <a:cubicBezTo>
                      <a:pt x="6006" y="1459"/>
                      <a:pt x="5997" y="1476"/>
                      <a:pt x="5989" y="1492"/>
                    </a:cubicBezTo>
                    <a:cubicBezTo>
                      <a:pt x="5983" y="1502"/>
                      <a:pt x="5979" y="1513"/>
                      <a:pt x="5972" y="1522"/>
                    </a:cubicBezTo>
                    <a:cubicBezTo>
                      <a:pt x="5965" y="1537"/>
                      <a:pt x="5957" y="1551"/>
                      <a:pt x="5950" y="1565"/>
                    </a:cubicBezTo>
                    <a:cubicBezTo>
                      <a:pt x="5942" y="1577"/>
                      <a:pt x="5936" y="1588"/>
                      <a:pt x="5930" y="1600"/>
                    </a:cubicBezTo>
                    <a:cubicBezTo>
                      <a:pt x="5930" y="1600"/>
                      <a:pt x="5928" y="1602"/>
                      <a:pt x="5928" y="1603"/>
                    </a:cubicBezTo>
                    <a:cubicBezTo>
                      <a:pt x="5922" y="1614"/>
                      <a:pt x="5914" y="1625"/>
                      <a:pt x="5908" y="1637"/>
                    </a:cubicBezTo>
                    <a:cubicBezTo>
                      <a:pt x="5899" y="1652"/>
                      <a:pt x="5890" y="1666"/>
                      <a:pt x="5879" y="1683"/>
                    </a:cubicBezTo>
                    <a:cubicBezTo>
                      <a:pt x="5873" y="1693"/>
                      <a:pt x="5865" y="1704"/>
                      <a:pt x="5858" y="1715"/>
                    </a:cubicBezTo>
                    <a:cubicBezTo>
                      <a:pt x="5084" y="1715"/>
                      <a:pt x="3393" y="719"/>
                      <a:pt x="30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660;p37">
                <a:extLst>
                  <a:ext uri="{FF2B5EF4-FFF2-40B4-BE49-F238E27FC236}">
                    <a16:creationId xmlns:a16="http://schemas.microsoft.com/office/drawing/2014/main" id="{249A7C7C-27DB-2241-AB2A-F93A87F23D7E}"/>
                  </a:ext>
                </a:extLst>
              </p:cNvPr>
              <p:cNvSpPr/>
              <p:nvPr/>
            </p:nvSpPr>
            <p:spPr>
              <a:xfrm>
                <a:off x="6672556" y="1162253"/>
                <a:ext cx="300095" cy="345618"/>
              </a:xfrm>
              <a:custGeom>
                <a:avLst/>
                <a:gdLst/>
                <a:ahLst/>
                <a:cxnLst/>
                <a:rect l="l" t="t" r="r" b="b"/>
                <a:pathLst>
                  <a:path w="6401" h="7372" extrusionOk="0">
                    <a:moveTo>
                      <a:pt x="4529" y="0"/>
                    </a:moveTo>
                    <a:cubicBezTo>
                      <a:pt x="4343" y="0"/>
                      <a:pt x="4138" y="17"/>
                      <a:pt x="3912" y="54"/>
                    </a:cubicBezTo>
                    <a:cubicBezTo>
                      <a:pt x="888" y="547"/>
                      <a:pt x="3886" y="3032"/>
                      <a:pt x="1548" y="3140"/>
                    </a:cubicBezTo>
                    <a:cubicBezTo>
                      <a:pt x="1574" y="2988"/>
                      <a:pt x="1579" y="2818"/>
                      <a:pt x="1556" y="2644"/>
                    </a:cubicBezTo>
                    <a:cubicBezTo>
                      <a:pt x="1507" y="2277"/>
                      <a:pt x="1348" y="1968"/>
                      <a:pt x="1143" y="1786"/>
                    </a:cubicBezTo>
                    <a:cubicBezTo>
                      <a:pt x="1109" y="1755"/>
                      <a:pt x="1074" y="1729"/>
                      <a:pt x="1039" y="1706"/>
                    </a:cubicBezTo>
                    <a:cubicBezTo>
                      <a:pt x="942" y="1647"/>
                      <a:pt x="839" y="1613"/>
                      <a:pt x="734" y="1613"/>
                    </a:cubicBezTo>
                    <a:cubicBezTo>
                      <a:pt x="712" y="1613"/>
                      <a:pt x="690" y="1615"/>
                      <a:pt x="669" y="1618"/>
                    </a:cubicBezTo>
                    <a:cubicBezTo>
                      <a:pt x="262" y="1673"/>
                      <a:pt x="1" y="2218"/>
                      <a:pt x="83" y="2839"/>
                    </a:cubicBezTo>
                    <a:cubicBezTo>
                      <a:pt x="161" y="3427"/>
                      <a:pt x="522" y="3869"/>
                      <a:pt x="904" y="3869"/>
                    </a:cubicBezTo>
                    <a:cubicBezTo>
                      <a:pt x="925" y="3869"/>
                      <a:pt x="947" y="3868"/>
                      <a:pt x="969" y="3865"/>
                    </a:cubicBezTo>
                    <a:cubicBezTo>
                      <a:pt x="979" y="3864"/>
                      <a:pt x="988" y="3862"/>
                      <a:pt x="999" y="3859"/>
                    </a:cubicBezTo>
                    <a:cubicBezTo>
                      <a:pt x="1011" y="3984"/>
                      <a:pt x="1025" y="4116"/>
                      <a:pt x="1040" y="4247"/>
                    </a:cubicBezTo>
                    <a:cubicBezTo>
                      <a:pt x="1076" y="4539"/>
                      <a:pt x="1120" y="4831"/>
                      <a:pt x="1172" y="5058"/>
                    </a:cubicBezTo>
                    <a:cubicBezTo>
                      <a:pt x="1173" y="5065"/>
                      <a:pt x="1175" y="5073"/>
                      <a:pt x="1176" y="5079"/>
                    </a:cubicBezTo>
                    <a:cubicBezTo>
                      <a:pt x="1181" y="5096"/>
                      <a:pt x="1184" y="5113"/>
                      <a:pt x="1189" y="5128"/>
                    </a:cubicBezTo>
                    <a:cubicBezTo>
                      <a:pt x="1190" y="5134"/>
                      <a:pt x="1192" y="5140"/>
                      <a:pt x="1193" y="5145"/>
                    </a:cubicBezTo>
                    <a:cubicBezTo>
                      <a:pt x="1195" y="5151"/>
                      <a:pt x="1196" y="5155"/>
                      <a:pt x="1196" y="5160"/>
                    </a:cubicBezTo>
                    <a:cubicBezTo>
                      <a:pt x="1199" y="5168"/>
                      <a:pt x="1201" y="5174"/>
                      <a:pt x="1202" y="5180"/>
                    </a:cubicBezTo>
                    <a:cubicBezTo>
                      <a:pt x="1204" y="5188"/>
                      <a:pt x="1207" y="5195"/>
                      <a:pt x="1209" y="5203"/>
                    </a:cubicBezTo>
                    <a:cubicBezTo>
                      <a:pt x="1215" y="5224"/>
                      <a:pt x="1222" y="5246"/>
                      <a:pt x="1228" y="5266"/>
                    </a:cubicBezTo>
                    <a:cubicBezTo>
                      <a:pt x="1230" y="5272"/>
                      <a:pt x="1233" y="5278"/>
                      <a:pt x="1235" y="5285"/>
                    </a:cubicBezTo>
                    <a:cubicBezTo>
                      <a:pt x="1242" y="5304"/>
                      <a:pt x="1248" y="5322"/>
                      <a:pt x="1256" y="5337"/>
                    </a:cubicBezTo>
                    <a:cubicBezTo>
                      <a:pt x="1258" y="5343"/>
                      <a:pt x="1259" y="5348"/>
                      <a:pt x="1262" y="5353"/>
                    </a:cubicBezTo>
                    <a:cubicBezTo>
                      <a:pt x="1264" y="5357"/>
                      <a:pt x="1265" y="5360"/>
                      <a:pt x="1267" y="5365"/>
                    </a:cubicBezTo>
                    <a:cubicBezTo>
                      <a:pt x="1274" y="5374"/>
                      <a:pt x="1283" y="5388"/>
                      <a:pt x="1290" y="5397"/>
                    </a:cubicBezTo>
                    <a:cubicBezTo>
                      <a:pt x="2563" y="6749"/>
                      <a:pt x="3600" y="7267"/>
                      <a:pt x="4381" y="7357"/>
                    </a:cubicBezTo>
                    <a:cubicBezTo>
                      <a:pt x="4468" y="7367"/>
                      <a:pt x="4551" y="7372"/>
                      <a:pt x="4632" y="7372"/>
                    </a:cubicBezTo>
                    <a:cubicBezTo>
                      <a:pt x="5464" y="7372"/>
                      <a:pt x="5953" y="6868"/>
                      <a:pt x="6070" y="6475"/>
                    </a:cubicBezTo>
                    <a:cubicBezTo>
                      <a:pt x="6401" y="5272"/>
                      <a:pt x="6254" y="2055"/>
                      <a:pt x="6191" y="946"/>
                    </a:cubicBezTo>
                    <a:cubicBezTo>
                      <a:pt x="6188" y="898"/>
                      <a:pt x="6185" y="853"/>
                      <a:pt x="6182" y="813"/>
                    </a:cubicBezTo>
                    <a:cubicBezTo>
                      <a:pt x="6177" y="800"/>
                      <a:pt x="5834" y="0"/>
                      <a:pt x="4529" y="0"/>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661;p37">
                <a:extLst>
                  <a:ext uri="{FF2B5EF4-FFF2-40B4-BE49-F238E27FC236}">
                    <a16:creationId xmlns:a16="http://schemas.microsoft.com/office/drawing/2014/main" id="{97DCB9F0-F45C-F14D-8CC0-B67787D4A8E5}"/>
                  </a:ext>
                </a:extLst>
              </p:cNvPr>
              <p:cNvSpPr/>
              <p:nvPr/>
            </p:nvSpPr>
            <p:spPr>
              <a:xfrm>
                <a:off x="6663461" y="2426814"/>
                <a:ext cx="661653" cy="1827339"/>
              </a:xfrm>
              <a:custGeom>
                <a:avLst/>
                <a:gdLst/>
                <a:ahLst/>
                <a:cxnLst/>
                <a:rect l="l" t="t" r="r" b="b"/>
                <a:pathLst>
                  <a:path w="14113" h="38977" extrusionOk="0">
                    <a:moveTo>
                      <a:pt x="7793" y="1"/>
                    </a:moveTo>
                    <a:cubicBezTo>
                      <a:pt x="7662" y="48"/>
                      <a:pt x="7529" y="97"/>
                      <a:pt x="7394" y="145"/>
                    </a:cubicBezTo>
                    <a:cubicBezTo>
                      <a:pt x="7367" y="154"/>
                      <a:pt x="7339" y="163"/>
                      <a:pt x="7312" y="172"/>
                    </a:cubicBezTo>
                    <a:cubicBezTo>
                      <a:pt x="7153" y="227"/>
                      <a:pt x="6992" y="282"/>
                      <a:pt x="6829" y="337"/>
                    </a:cubicBezTo>
                    <a:cubicBezTo>
                      <a:pt x="6809" y="343"/>
                      <a:pt x="6790" y="349"/>
                      <a:pt x="6770" y="356"/>
                    </a:cubicBezTo>
                    <a:cubicBezTo>
                      <a:pt x="6729" y="369"/>
                      <a:pt x="6686" y="383"/>
                      <a:pt x="6644" y="397"/>
                    </a:cubicBezTo>
                    <a:cubicBezTo>
                      <a:pt x="6587" y="415"/>
                      <a:pt x="6530" y="434"/>
                      <a:pt x="6474" y="452"/>
                    </a:cubicBezTo>
                    <a:cubicBezTo>
                      <a:pt x="4765" y="993"/>
                      <a:pt x="2844" y="1438"/>
                      <a:pt x="1176" y="1461"/>
                    </a:cubicBezTo>
                    <a:cubicBezTo>
                      <a:pt x="1175" y="1461"/>
                      <a:pt x="1174" y="1461"/>
                      <a:pt x="1174" y="1461"/>
                    </a:cubicBezTo>
                    <a:cubicBezTo>
                      <a:pt x="1126" y="1461"/>
                      <a:pt x="1089" y="1422"/>
                      <a:pt x="1089" y="1374"/>
                    </a:cubicBezTo>
                    <a:cubicBezTo>
                      <a:pt x="1052" y="1458"/>
                      <a:pt x="1016" y="1543"/>
                      <a:pt x="981" y="1631"/>
                    </a:cubicBezTo>
                    <a:cubicBezTo>
                      <a:pt x="435" y="2971"/>
                      <a:pt x="129" y="4607"/>
                      <a:pt x="62" y="6038"/>
                    </a:cubicBezTo>
                    <a:cubicBezTo>
                      <a:pt x="1" y="7361"/>
                      <a:pt x="143" y="8509"/>
                      <a:pt x="490" y="9095"/>
                    </a:cubicBezTo>
                    <a:cubicBezTo>
                      <a:pt x="1237" y="10356"/>
                      <a:pt x="2736" y="15098"/>
                      <a:pt x="3503" y="17453"/>
                    </a:cubicBezTo>
                    <a:cubicBezTo>
                      <a:pt x="3754" y="18384"/>
                      <a:pt x="4326" y="20391"/>
                      <a:pt x="5028" y="22822"/>
                    </a:cubicBezTo>
                    <a:cubicBezTo>
                      <a:pt x="5690" y="25117"/>
                      <a:pt x="6468" y="27791"/>
                      <a:pt x="7197" y="30292"/>
                    </a:cubicBezTo>
                    <a:cubicBezTo>
                      <a:pt x="8544" y="34909"/>
                      <a:pt x="9729" y="38944"/>
                      <a:pt x="9729" y="38944"/>
                    </a:cubicBezTo>
                    <a:cubicBezTo>
                      <a:pt x="9729" y="38944"/>
                      <a:pt x="9905" y="38955"/>
                      <a:pt x="10186" y="38962"/>
                    </a:cubicBezTo>
                    <a:cubicBezTo>
                      <a:pt x="10412" y="38970"/>
                      <a:pt x="10709" y="38976"/>
                      <a:pt x="11035" y="38976"/>
                    </a:cubicBezTo>
                    <a:cubicBezTo>
                      <a:pt x="11054" y="38976"/>
                      <a:pt x="11074" y="38976"/>
                      <a:pt x="11093" y="38976"/>
                    </a:cubicBezTo>
                    <a:cubicBezTo>
                      <a:pt x="11721" y="38976"/>
                      <a:pt x="12455" y="38952"/>
                      <a:pt x="13042" y="38869"/>
                    </a:cubicBezTo>
                    <a:cubicBezTo>
                      <a:pt x="13620" y="38788"/>
                      <a:pt x="14057" y="38648"/>
                      <a:pt x="14112" y="38414"/>
                    </a:cubicBezTo>
                    <a:cubicBezTo>
                      <a:pt x="13643" y="36426"/>
                      <a:pt x="12149" y="30071"/>
                      <a:pt x="12149" y="30071"/>
                    </a:cubicBezTo>
                    <a:cubicBezTo>
                      <a:pt x="12149" y="30071"/>
                      <a:pt x="12037" y="27725"/>
                      <a:pt x="11654" y="25171"/>
                    </a:cubicBezTo>
                    <a:cubicBezTo>
                      <a:pt x="11599" y="24804"/>
                      <a:pt x="11538" y="24432"/>
                      <a:pt x="11470" y="24062"/>
                    </a:cubicBezTo>
                    <a:cubicBezTo>
                      <a:pt x="11337" y="23325"/>
                      <a:pt x="11114" y="21902"/>
                      <a:pt x="10856" y="20180"/>
                    </a:cubicBezTo>
                    <a:cubicBezTo>
                      <a:pt x="10261" y="16221"/>
                      <a:pt x="9475" y="10688"/>
                      <a:pt x="9143" y="8339"/>
                    </a:cubicBezTo>
                    <a:cubicBezTo>
                      <a:pt x="9044" y="7631"/>
                      <a:pt x="8984" y="7211"/>
                      <a:pt x="8984" y="7211"/>
                    </a:cubicBezTo>
                    <a:cubicBezTo>
                      <a:pt x="8984" y="7211"/>
                      <a:pt x="9276" y="5817"/>
                      <a:pt x="9414" y="4964"/>
                    </a:cubicBezTo>
                    <a:cubicBezTo>
                      <a:pt x="9454" y="4714"/>
                      <a:pt x="9448" y="4462"/>
                      <a:pt x="9399" y="4216"/>
                    </a:cubicBezTo>
                    <a:cubicBezTo>
                      <a:pt x="9071" y="2595"/>
                      <a:pt x="8272" y="901"/>
                      <a:pt x="7903" y="204"/>
                    </a:cubicBezTo>
                    <a:cubicBezTo>
                      <a:pt x="7861" y="122"/>
                      <a:pt x="7822" y="53"/>
                      <a:pt x="77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662;p37">
                <a:extLst>
                  <a:ext uri="{FF2B5EF4-FFF2-40B4-BE49-F238E27FC236}">
                    <a16:creationId xmlns:a16="http://schemas.microsoft.com/office/drawing/2014/main" id="{0E61E020-029F-5345-B723-FCBAE35FB32D}"/>
                  </a:ext>
                </a:extLst>
              </p:cNvPr>
              <p:cNvSpPr/>
              <p:nvPr/>
            </p:nvSpPr>
            <p:spPr>
              <a:xfrm>
                <a:off x="6663836" y="2621564"/>
                <a:ext cx="516973" cy="1632589"/>
              </a:xfrm>
              <a:custGeom>
                <a:avLst/>
                <a:gdLst/>
                <a:ahLst/>
                <a:cxnLst/>
                <a:rect l="l" t="t" r="r" b="b"/>
                <a:pathLst>
                  <a:path w="11027" h="34823" extrusionOk="0">
                    <a:moveTo>
                      <a:pt x="3159" y="1"/>
                    </a:moveTo>
                    <a:cubicBezTo>
                      <a:pt x="2026" y="1274"/>
                      <a:pt x="849" y="1571"/>
                      <a:pt x="63" y="1728"/>
                    </a:cubicBezTo>
                    <a:cubicBezTo>
                      <a:pt x="0" y="3049"/>
                      <a:pt x="135" y="4355"/>
                      <a:pt x="482" y="4941"/>
                    </a:cubicBezTo>
                    <a:cubicBezTo>
                      <a:pt x="1229" y="6202"/>
                      <a:pt x="2728" y="10944"/>
                      <a:pt x="3495" y="13299"/>
                    </a:cubicBezTo>
                    <a:cubicBezTo>
                      <a:pt x="3746" y="14230"/>
                      <a:pt x="4318" y="16237"/>
                      <a:pt x="5020" y="18668"/>
                    </a:cubicBezTo>
                    <a:cubicBezTo>
                      <a:pt x="5682" y="20963"/>
                      <a:pt x="6460" y="23637"/>
                      <a:pt x="7189" y="26138"/>
                    </a:cubicBezTo>
                    <a:cubicBezTo>
                      <a:pt x="8536" y="30755"/>
                      <a:pt x="9721" y="34790"/>
                      <a:pt x="9721" y="34790"/>
                    </a:cubicBezTo>
                    <a:cubicBezTo>
                      <a:pt x="9721" y="34790"/>
                      <a:pt x="9897" y="34801"/>
                      <a:pt x="10178" y="34808"/>
                    </a:cubicBezTo>
                    <a:cubicBezTo>
                      <a:pt x="10404" y="34816"/>
                      <a:pt x="10701" y="34822"/>
                      <a:pt x="11027" y="34822"/>
                    </a:cubicBezTo>
                    <a:cubicBezTo>
                      <a:pt x="10149" y="28643"/>
                      <a:pt x="2257" y="6401"/>
                      <a:pt x="763" y="3320"/>
                    </a:cubicBezTo>
                    <a:cubicBezTo>
                      <a:pt x="2047" y="2479"/>
                      <a:pt x="3419" y="421"/>
                      <a:pt x="3419" y="421"/>
                    </a:cubicBezTo>
                    <a:lnTo>
                      <a:pt x="3159" y="1"/>
                    </a:lnTo>
                    <a:close/>
                  </a:path>
                </a:pathLst>
              </a:custGeom>
              <a:solidFill>
                <a:srgbClr val="333746">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663;p37">
                <a:extLst>
                  <a:ext uri="{FF2B5EF4-FFF2-40B4-BE49-F238E27FC236}">
                    <a16:creationId xmlns:a16="http://schemas.microsoft.com/office/drawing/2014/main" id="{106E8C2E-902C-6C4A-A0B6-EFB96735FE2D}"/>
                  </a:ext>
                </a:extLst>
              </p:cNvPr>
              <p:cNvSpPr/>
              <p:nvPr/>
            </p:nvSpPr>
            <p:spPr>
              <a:xfrm>
                <a:off x="6702608" y="1247626"/>
                <a:ext cx="39944" cy="86264"/>
              </a:xfrm>
              <a:custGeom>
                <a:avLst/>
                <a:gdLst/>
                <a:ahLst/>
                <a:cxnLst/>
                <a:rect l="l" t="t" r="r" b="b"/>
                <a:pathLst>
                  <a:path w="852" h="1840" extrusionOk="0">
                    <a:moveTo>
                      <a:pt x="113" y="1"/>
                    </a:moveTo>
                    <a:cubicBezTo>
                      <a:pt x="94" y="1"/>
                      <a:pt x="75" y="2"/>
                      <a:pt x="57" y="5"/>
                    </a:cubicBezTo>
                    <a:cubicBezTo>
                      <a:pt x="45" y="6"/>
                      <a:pt x="32" y="8"/>
                      <a:pt x="20" y="11"/>
                    </a:cubicBezTo>
                    <a:cubicBezTo>
                      <a:pt x="8" y="14"/>
                      <a:pt x="0" y="26"/>
                      <a:pt x="2" y="38"/>
                    </a:cubicBezTo>
                    <a:cubicBezTo>
                      <a:pt x="5" y="50"/>
                      <a:pt x="14" y="57"/>
                      <a:pt x="25" y="57"/>
                    </a:cubicBezTo>
                    <a:cubicBezTo>
                      <a:pt x="27" y="57"/>
                      <a:pt x="29" y="57"/>
                      <a:pt x="31" y="57"/>
                    </a:cubicBezTo>
                    <a:cubicBezTo>
                      <a:pt x="42" y="53"/>
                      <a:pt x="52" y="52"/>
                      <a:pt x="63" y="50"/>
                    </a:cubicBezTo>
                    <a:cubicBezTo>
                      <a:pt x="79" y="48"/>
                      <a:pt x="95" y="47"/>
                      <a:pt x="111" y="47"/>
                    </a:cubicBezTo>
                    <a:cubicBezTo>
                      <a:pt x="217" y="47"/>
                      <a:pt x="324" y="91"/>
                      <a:pt x="421" y="179"/>
                    </a:cubicBezTo>
                    <a:cubicBezTo>
                      <a:pt x="587" y="326"/>
                      <a:pt x="704" y="569"/>
                      <a:pt x="740" y="845"/>
                    </a:cubicBezTo>
                    <a:cubicBezTo>
                      <a:pt x="803" y="1315"/>
                      <a:pt x="617" y="1729"/>
                      <a:pt x="317" y="1787"/>
                    </a:cubicBezTo>
                    <a:cubicBezTo>
                      <a:pt x="309" y="1789"/>
                      <a:pt x="302" y="1790"/>
                      <a:pt x="294" y="1790"/>
                    </a:cubicBezTo>
                    <a:cubicBezTo>
                      <a:pt x="288" y="1792"/>
                      <a:pt x="280" y="1792"/>
                      <a:pt x="273" y="1793"/>
                    </a:cubicBezTo>
                    <a:cubicBezTo>
                      <a:pt x="260" y="1793"/>
                      <a:pt x="250" y="1806"/>
                      <a:pt x="251" y="1818"/>
                    </a:cubicBezTo>
                    <a:cubicBezTo>
                      <a:pt x="253" y="1830"/>
                      <a:pt x="262" y="1839"/>
                      <a:pt x="274" y="1839"/>
                    </a:cubicBezTo>
                    <a:lnTo>
                      <a:pt x="276" y="1839"/>
                    </a:lnTo>
                    <a:cubicBezTo>
                      <a:pt x="285" y="1839"/>
                      <a:pt x="292" y="1838"/>
                      <a:pt x="302" y="1836"/>
                    </a:cubicBezTo>
                    <a:cubicBezTo>
                      <a:pt x="309" y="1836"/>
                      <a:pt x="317" y="1835"/>
                      <a:pt x="326" y="1833"/>
                    </a:cubicBezTo>
                    <a:cubicBezTo>
                      <a:pt x="650" y="1769"/>
                      <a:pt x="852" y="1333"/>
                      <a:pt x="788" y="839"/>
                    </a:cubicBezTo>
                    <a:cubicBezTo>
                      <a:pt x="750" y="552"/>
                      <a:pt x="627" y="298"/>
                      <a:pt x="451" y="144"/>
                    </a:cubicBezTo>
                    <a:cubicBezTo>
                      <a:pt x="346" y="50"/>
                      <a:pt x="229" y="1"/>
                      <a:pt x="113"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664;p37">
                <a:extLst>
                  <a:ext uri="{FF2B5EF4-FFF2-40B4-BE49-F238E27FC236}">
                    <a16:creationId xmlns:a16="http://schemas.microsoft.com/office/drawing/2014/main" id="{CD3E333E-69D3-A84F-A25E-81EBD2BAEF6D}"/>
                  </a:ext>
                </a:extLst>
              </p:cNvPr>
              <p:cNvSpPr/>
              <p:nvPr/>
            </p:nvSpPr>
            <p:spPr>
              <a:xfrm>
                <a:off x="6697732" y="1285366"/>
                <a:ext cx="42569" cy="14159"/>
              </a:xfrm>
              <a:custGeom>
                <a:avLst/>
                <a:gdLst/>
                <a:ahLst/>
                <a:cxnLst/>
                <a:rect l="l" t="t" r="r" b="b"/>
                <a:pathLst>
                  <a:path w="908" h="302" extrusionOk="0">
                    <a:moveTo>
                      <a:pt x="625" y="0"/>
                    </a:moveTo>
                    <a:cubicBezTo>
                      <a:pt x="578" y="0"/>
                      <a:pt x="532" y="20"/>
                      <a:pt x="490" y="59"/>
                    </a:cubicBezTo>
                    <a:cubicBezTo>
                      <a:pt x="453" y="91"/>
                      <a:pt x="422" y="120"/>
                      <a:pt x="395" y="146"/>
                    </a:cubicBezTo>
                    <a:cubicBezTo>
                      <a:pt x="324" y="215"/>
                      <a:pt x="282" y="256"/>
                      <a:pt x="218" y="256"/>
                    </a:cubicBezTo>
                    <a:cubicBezTo>
                      <a:pt x="174" y="256"/>
                      <a:pt x="119" y="237"/>
                      <a:pt x="37" y="193"/>
                    </a:cubicBezTo>
                    <a:cubicBezTo>
                      <a:pt x="34" y="191"/>
                      <a:pt x="30" y="191"/>
                      <a:pt x="27" y="191"/>
                    </a:cubicBezTo>
                    <a:cubicBezTo>
                      <a:pt x="19" y="191"/>
                      <a:pt x="11" y="195"/>
                      <a:pt x="7" y="203"/>
                    </a:cubicBezTo>
                    <a:cubicBezTo>
                      <a:pt x="0" y="215"/>
                      <a:pt x="5" y="228"/>
                      <a:pt x="16" y="235"/>
                    </a:cubicBezTo>
                    <a:cubicBezTo>
                      <a:pt x="106" y="282"/>
                      <a:pt x="169" y="302"/>
                      <a:pt x="221" y="302"/>
                    </a:cubicBezTo>
                    <a:cubicBezTo>
                      <a:pt x="300" y="302"/>
                      <a:pt x="352" y="253"/>
                      <a:pt x="428" y="180"/>
                    </a:cubicBezTo>
                    <a:cubicBezTo>
                      <a:pt x="454" y="154"/>
                      <a:pt x="484" y="125"/>
                      <a:pt x="520" y="94"/>
                    </a:cubicBezTo>
                    <a:cubicBezTo>
                      <a:pt x="555" y="63"/>
                      <a:pt x="590" y="47"/>
                      <a:pt x="626" y="47"/>
                    </a:cubicBezTo>
                    <a:cubicBezTo>
                      <a:pt x="635" y="47"/>
                      <a:pt x="643" y="48"/>
                      <a:pt x="652" y="50"/>
                    </a:cubicBezTo>
                    <a:cubicBezTo>
                      <a:pt x="769" y="73"/>
                      <a:pt x="858" y="248"/>
                      <a:pt x="860" y="251"/>
                    </a:cubicBezTo>
                    <a:cubicBezTo>
                      <a:pt x="863" y="259"/>
                      <a:pt x="870" y="263"/>
                      <a:pt x="879" y="263"/>
                    </a:cubicBezTo>
                    <a:cubicBezTo>
                      <a:pt x="883" y="263"/>
                      <a:pt x="886" y="262"/>
                      <a:pt x="890" y="261"/>
                    </a:cubicBezTo>
                    <a:cubicBezTo>
                      <a:pt x="901" y="256"/>
                      <a:pt x="907" y="242"/>
                      <a:pt x="901" y="230"/>
                    </a:cubicBezTo>
                    <a:cubicBezTo>
                      <a:pt x="896" y="222"/>
                      <a:pt x="802" y="31"/>
                      <a:pt x="661" y="4"/>
                    </a:cubicBezTo>
                    <a:cubicBezTo>
                      <a:pt x="649" y="1"/>
                      <a:pt x="637" y="0"/>
                      <a:pt x="625" y="0"/>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665;p37">
                <a:extLst>
                  <a:ext uri="{FF2B5EF4-FFF2-40B4-BE49-F238E27FC236}">
                    <a16:creationId xmlns:a16="http://schemas.microsoft.com/office/drawing/2014/main" id="{CDC5D072-F970-6B44-8D49-B8DE11D6ED76}"/>
                  </a:ext>
                </a:extLst>
              </p:cNvPr>
              <p:cNvSpPr/>
              <p:nvPr/>
            </p:nvSpPr>
            <p:spPr>
              <a:xfrm>
                <a:off x="6611703" y="1021418"/>
                <a:ext cx="318801" cy="399251"/>
              </a:xfrm>
              <a:custGeom>
                <a:avLst/>
                <a:gdLst/>
                <a:ahLst/>
                <a:cxnLst/>
                <a:rect l="l" t="t" r="r" b="b"/>
                <a:pathLst>
                  <a:path w="6800" h="8516" extrusionOk="0">
                    <a:moveTo>
                      <a:pt x="4139" y="0"/>
                    </a:moveTo>
                    <a:cubicBezTo>
                      <a:pt x="3172" y="0"/>
                      <a:pt x="2134" y="325"/>
                      <a:pt x="1351" y="1137"/>
                    </a:cubicBezTo>
                    <a:cubicBezTo>
                      <a:pt x="1209" y="1284"/>
                      <a:pt x="1074" y="1446"/>
                      <a:pt x="952" y="1625"/>
                    </a:cubicBezTo>
                    <a:cubicBezTo>
                      <a:pt x="759" y="1905"/>
                      <a:pt x="591" y="2226"/>
                      <a:pt x="456" y="2590"/>
                    </a:cubicBezTo>
                    <a:cubicBezTo>
                      <a:pt x="227" y="3214"/>
                      <a:pt x="100" y="3813"/>
                      <a:pt x="71" y="4363"/>
                    </a:cubicBezTo>
                    <a:cubicBezTo>
                      <a:pt x="1" y="5744"/>
                      <a:pt x="559" y="6825"/>
                      <a:pt x="1735" y="7251"/>
                    </a:cubicBezTo>
                    <a:cubicBezTo>
                      <a:pt x="1360" y="8078"/>
                      <a:pt x="1945" y="8516"/>
                      <a:pt x="2337" y="8516"/>
                    </a:cubicBezTo>
                    <a:cubicBezTo>
                      <a:pt x="2341" y="8516"/>
                      <a:pt x="2346" y="8516"/>
                      <a:pt x="2351" y="8516"/>
                    </a:cubicBezTo>
                    <a:cubicBezTo>
                      <a:pt x="2352" y="8494"/>
                      <a:pt x="2352" y="8474"/>
                      <a:pt x="2352" y="8453"/>
                    </a:cubicBezTo>
                    <a:cubicBezTo>
                      <a:pt x="2352" y="8436"/>
                      <a:pt x="2352" y="8418"/>
                      <a:pt x="2354" y="8401"/>
                    </a:cubicBezTo>
                    <a:cubicBezTo>
                      <a:pt x="2354" y="8384"/>
                      <a:pt x="2354" y="8366"/>
                      <a:pt x="2354" y="8349"/>
                    </a:cubicBezTo>
                    <a:cubicBezTo>
                      <a:pt x="2355" y="8314"/>
                      <a:pt x="2355" y="8280"/>
                      <a:pt x="2355" y="8245"/>
                    </a:cubicBezTo>
                    <a:cubicBezTo>
                      <a:pt x="2357" y="8228"/>
                      <a:pt x="2357" y="8211"/>
                      <a:pt x="2357" y="8195"/>
                    </a:cubicBezTo>
                    <a:cubicBezTo>
                      <a:pt x="2357" y="8159"/>
                      <a:pt x="2357" y="8126"/>
                      <a:pt x="2357" y="8092"/>
                    </a:cubicBezTo>
                    <a:cubicBezTo>
                      <a:pt x="2358" y="7958"/>
                      <a:pt x="2358" y="7828"/>
                      <a:pt x="2357" y="7705"/>
                    </a:cubicBezTo>
                    <a:lnTo>
                      <a:pt x="2357" y="7704"/>
                    </a:lnTo>
                    <a:cubicBezTo>
                      <a:pt x="2355" y="7658"/>
                      <a:pt x="2355" y="7614"/>
                      <a:pt x="2354" y="7571"/>
                    </a:cubicBezTo>
                    <a:cubicBezTo>
                      <a:pt x="2354" y="7556"/>
                      <a:pt x="2352" y="7540"/>
                      <a:pt x="2352" y="7525"/>
                    </a:cubicBezTo>
                    <a:cubicBezTo>
                      <a:pt x="2352" y="7497"/>
                      <a:pt x="2351" y="7471"/>
                      <a:pt x="2349" y="7445"/>
                    </a:cubicBezTo>
                    <a:cubicBezTo>
                      <a:pt x="2348" y="7377"/>
                      <a:pt x="2343" y="7311"/>
                      <a:pt x="2340" y="7251"/>
                    </a:cubicBezTo>
                    <a:cubicBezTo>
                      <a:pt x="2323" y="7120"/>
                      <a:pt x="2309" y="6988"/>
                      <a:pt x="2297" y="6863"/>
                    </a:cubicBezTo>
                    <a:cubicBezTo>
                      <a:pt x="2288" y="6866"/>
                      <a:pt x="2277" y="6868"/>
                      <a:pt x="2268" y="6869"/>
                    </a:cubicBezTo>
                    <a:cubicBezTo>
                      <a:pt x="2246" y="6872"/>
                      <a:pt x="2225" y="6873"/>
                      <a:pt x="2203" y="6873"/>
                    </a:cubicBezTo>
                    <a:cubicBezTo>
                      <a:pt x="1820" y="6873"/>
                      <a:pt x="1459" y="6431"/>
                      <a:pt x="1381" y="5843"/>
                    </a:cubicBezTo>
                    <a:cubicBezTo>
                      <a:pt x="1299" y="5224"/>
                      <a:pt x="1562" y="4677"/>
                      <a:pt x="1968" y="4622"/>
                    </a:cubicBezTo>
                    <a:cubicBezTo>
                      <a:pt x="1990" y="4619"/>
                      <a:pt x="2011" y="4618"/>
                      <a:pt x="2032" y="4618"/>
                    </a:cubicBezTo>
                    <a:cubicBezTo>
                      <a:pt x="2177" y="4618"/>
                      <a:pt x="2318" y="4680"/>
                      <a:pt x="2442" y="4790"/>
                    </a:cubicBezTo>
                    <a:cubicBezTo>
                      <a:pt x="2647" y="4972"/>
                      <a:pt x="2805" y="5281"/>
                      <a:pt x="2854" y="5648"/>
                    </a:cubicBezTo>
                    <a:cubicBezTo>
                      <a:pt x="2877" y="5822"/>
                      <a:pt x="2874" y="5992"/>
                      <a:pt x="2846" y="6144"/>
                    </a:cubicBezTo>
                    <a:cubicBezTo>
                      <a:pt x="4075" y="5796"/>
                      <a:pt x="3112" y="4571"/>
                      <a:pt x="3204" y="4016"/>
                    </a:cubicBezTo>
                    <a:cubicBezTo>
                      <a:pt x="3714" y="1825"/>
                      <a:pt x="4918" y="1234"/>
                      <a:pt x="5795" y="1111"/>
                    </a:cubicBezTo>
                    <a:cubicBezTo>
                      <a:pt x="5890" y="1098"/>
                      <a:pt x="5984" y="1091"/>
                      <a:pt x="6078" y="1091"/>
                    </a:cubicBezTo>
                    <a:cubicBezTo>
                      <a:pt x="6178" y="1091"/>
                      <a:pt x="6276" y="1099"/>
                      <a:pt x="6373" y="1113"/>
                    </a:cubicBezTo>
                    <a:cubicBezTo>
                      <a:pt x="6520" y="1134"/>
                      <a:pt x="6664" y="1173"/>
                      <a:pt x="6800" y="1225"/>
                    </a:cubicBezTo>
                    <a:cubicBezTo>
                      <a:pt x="6458" y="515"/>
                      <a:pt x="5355" y="0"/>
                      <a:pt x="4139" y="0"/>
                    </a:cubicBezTo>
                    <a:close/>
                  </a:path>
                </a:pathLst>
              </a:custGeom>
              <a:solidFill>
                <a:srgbClr val="9955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666;p37">
                <a:extLst>
                  <a:ext uri="{FF2B5EF4-FFF2-40B4-BE49-F238E27FC236}">
                    <a16:creationId xmlns:a16="http://schemas.microsoft.com/office/drawing/2014/main" id="{90F40549-8798-4848-8F83-294629F659EC}"/>
                  </a:ext>
                </a:extLst>
              </p:cNvPr>
              <p:cNvSpPr/>
              <p:nvPr/>
            </p:nvSpPr>
            <p:spPr>
              <a:xfrm>
                <a:off x="6668712" y="1494368"/>
                <a:ext cx="152368" cy="141257"/>
              </a:xfrm>
              <a:custGeom>
                <a:avLst/>
                <a:gdLst/>
                <a:ahLst/>
                <a:cxnLst/>
                <a:rect l="l" t="t" r="r" b="b"/>
                <a:pathLst>
                  <a:path w="3250" h="3013" extrusionOk="0">
                    <a:moveTo>
                      <a:pt x="519" y="1"/>
                    </a:moveTo>
                    <a:cubicBezTo>
                      <a:pt x="519" y="1"/>
                      <a:pt x="277" y="596"/>
                      <a:pt x="0" y="1299"/>
                    </a:cubicBezTo>
                    <a:cubicBezTo>
                      <a:pt x="373" y="2017"/>
                      <a:pt x="2066" y="3013"/>
                      <a:pt x="2839" y="3013"/>
                    </a:cubicBezTo>
                    <a:cubicBezTo>
                      <a:pt x="3107" y="2605"/>
                      <a:pt x="3199" y="2202"/>
                      <a:pt x="3228" y="1930"/>
                    </a:cubicBezTo>
                    <a:cubicBezTo>
                      <a:pt x="3249" y="1718"/>
                      <a:pt x="3234" y="1583"/>
                      <a:pt x="3234" y="1583"/>
                    </a:cubicBezTo>
                    <a:cubicBezTo>
                      <a:pt x="2576" y="1502"/>
                      <a:pt x="2060" y="1307"/>
                      <a:pt x="1662" y="1079"/>
                    </a:cubicBezTo>
                    <a:cubicBezTo>
                      <a:pt x="1408" y="935"/>
                      <a:pt x="1203" y="778"/>
                      <a:pt x="1040" y="629"/>
                    </a:cubicBezTo>
                    <a:cubicBezTo>
                      <a:pt x="671" y="293"/>
                      <a:pt x="519" y="1"/>
                      <a:pt x="5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667;p37">
                <a:extLst>
                  <a:ext uri="{FF2B5EF4-FFF2-40B4-BE49-F238E27FC236}">
                    <a16:creationId xmlns:a16="http://schemas.microsoft.com/office/drawing/2014/main" id="{EE9B4715-08D2-2046-A93F-58F6B02C0351}"/>
                  </a:ext>
                </a:extLst>
              </p:cNvPr>
              <p:cNvSpPr/>
              <p:nvPr/>
            </p:nvSpPr>
            <p:spPr>
              <a:xfrm>
                <a:off x="6856945" y="1515043"/>
                <a:ext cx="99578" cy="105767"/>
              </a:xfrm>
              <a:custGeom>
                <a:avLst/>
                <a:gdLst/>
                <a:ahLst/>
                <a:cxnLst/>
                <a:rect l="l" t="t" r="r" b="b"/>
                <a:pathLst>
                  <a:path w="2124" h="2256" extrusionOk="0">
                    <a:moveTo>
                      <a:pt x="1306" y="0"/>
                    </a:moveTo>
                    <a:cubicBezTo>
                      <a:pt x="1306" y="0"/>
                      <a:pt x="1134" y="291"/>
                      <a:pt x="820" y="586"/>
                    </a:cubicBezTo>
                    <a:cubicBezTo>
                      <a:pt x="755" y="645"/>
                      <a:pt x="687" y="705"/>
                      <a:pt x="610" y="763"/>
                    </a:cubicBezTo>
                    <a:cubicBezTo>
                      <a:pt x="436" y="896"/>
                      <a:pt x="232" y="1018"/>
                      <a:pt x="0" y="1101"/>
                    </a:cubicBezTo>
                    <a:cubicBezTo>
                      <a:pt x="44" y="1203"/>
                      <a:pt x="92" y="1303"/>
                      <a:pt x="142" y="1398"/>
                    </a:cubicBezTo>
                    <a:cubicBezTo>
                      <a:pt x="399" y="1885"/>
                      <a:pt x="697" y="2255"/>
                      <a:pt x="697" y="2255"/>
                    </a:cubicBezTo>
                    <a:cubicBezTo>
                      <a:pt x="697" y="2255"/>
                      <a:pt x="1725" y="1820"/>
                      <a:pt x="2085" y="965"/>
                    </a:cubicBezTo>
                    <a:cubicBezTo>
                      <a:pt x="2099" y="933"/>
                      <a:pt x="2111" y="901"/>
                      <a:pt x="2124" y="867"/>
                    </a:cubicBezTo>
                    <a:cubicBezTo>
                      <a:pt x="1769" y="451"/>
                      <a:pt x="1306" y="0"/>
                      <a:pt x="13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668;p37">
                <a:extLst>
                  <a:ext uri="{FF2B5EF4-FFF2-40B4-BE49-F238E27FC236}">
                    <a16:creationId xmlns:a16="http://schemas.microsoft.com/office/drawing/2014/main" id="{1085E27F-AEDE-3E43-B801-71C3DF1E06BB}"/>
                  </a:ext>
                </a:extLst>
              </p:cNvPr>
              <p:cNvSpPr/>
              <p:nvPr/>
            </p:nvSpPr>
            <p:spPr>
              <a:xfrm>
                <a:off x="6717423" y="1361363"/>
                <a:ext cx="177966" cy="364793"/>
              </a:xfrm>
              <a:custGeom>
                <a:avLst/>
                <a:gdLst/>
                <a:ahLst/>
                <a:cxnLst/>
                <a:rect l="l" t="t" r="r" b="b"/>
                <a:pathLst>
                  <a:path w="3796" h="7781" extrusionOk="0">
                    <a:moveTo>
                      <a:pt x="85" y="0"/>
                    </a:moveTo>
                    <a:cubicBezTo>
                      <a:pt x="106" y="321"/>
                      <a:pt x="106" y="783"/>
                      <a:pt x="96" y="1265"/>
                    </a:cubicBezTo>
                    <a:cubicBezTo>
                      <a:pt x="94" y="1349"/>
                      <a:pt x="93" y="1434"/>
                      <a:pt x="90" y="1520"/>
                    </a:cubicBezTo>
                    <a:cubicBezTo>
                      <a:pt x="76" y="2008"/>
                      <a:pt x="54" y="2494"/>
                      <a:pt x="34" y="2858"/>
                    </a:cubicBezTo>
                    <a:cubicBezTo>
                      <a:pt x="16" y="3223"/>
                      <a:pt x="1" y="3466"/>
                      <a:pt x="1" y="3466"/>
                    </a:cubicBezTo>
                    <a:cubicBezTo>
                      <a:pt x="164" y="3615"/>
                      <a:pt x="369" y="3772"/>
                      <a:pt x="622" y="3916"/>
                    </a:cubicBezTo>
                    <a:cubicBezTo>
                      <a:pt x="1021" y="4144"/>
                      <a:pt x="1537" y="4339"/>
                      <a:pt x="2193" y="4420"/>
                    </a:cubicBezTo>
                    <a:cubicBezTo>
                      <a:pt x="2313" y="4506"/>
                      <a:pt x="2444" y="4650"/>
                      <a:pt x="2551" y="4778"/>
                    </a:cubicBezTo>
                    <a:cubicBezTo>
                      <a:pt x="2679" y="4934"/>
                      <a:pt x="2776" y="5070"/>
                      <a:pt x="2776" y="5070"/>
                    </a:cubicBezTo>
                    <a:lnTo>
                      <a:pt x="2507" y="5416"/>
                    </a:lnTo>
                    <a:cubicBezTo>
                      <a:pt x="2742" y="5776"/>
                      <a:pt x="3516" y="7032"/>
                      <a:pt x="3633" y="7781"/>
                    </a:cubicBezTo>
                    <a:cubicBezTo>
                      <a:pt x="3650" y="7132"/>
                      <a:pt x="3575" y="6081"/>
                      <a:pt x="3575" y="6081"/>
                    </a:cubicBezTo>
                    <a:cubicBezTo>
                      <a:pt x="3575" y="6081"/>
                      <a:pt x="3374" y="5903"/>
                      <a:pt x="3045" y="5608"/>
                    </a:cubicBezTo>
                    <a:cubicBezTo>
                      <a:pt x="3014" y="5354"/>
                      <a:pt x="2996" y="4971"/>
                      <a:pt x="2987" y="4698"/>
                    </a:cubicBezTo>
                    <a:cubicBezTo>
                      <a:pt x="2979" y="4512"/>
                      <a:pt x="2976" y="4379"/>
                      <a:pt x="2976" y="4379"/>
                    </a:cubicBezTo>
                    <a:cubicBezTo>
                      <a:pt x="3208" y="4296"/>
                      <a:pt x="3412" y="4174"/>
                      <a:pt x="3586" y="4041"/>
                    </a:cubicBezTo>
                    <a:cubicBezTo>
                      <a:pt x="3663" y="3983"/>
                      <a:pt x="3731" y="3923"/>
                      <a:pt x="3796" y="3864"/>
                    </a:cubicBezTo>
                    <a:cubicBezTo>
                      <a:pt x="3710" y="3829"/>
                      <a:pt x="3615" y="3784"/>
                      <a:pt x="3517" y="3728"/>
                    </a:cubicBezTo>
                    <a:cubicBezTo>
                      <a:pt x="3487" y="3595"/>
                      <a:pt x="3464" y="3442"/>
                      <a:pt x="3444" y="3283"/>
                    </a:cubicBezTo>
                    <a:cubicBezTo>
                      <a:pt x="3439" y="3249"/>
                      <a:pt x="3436" y="3215"/>
                      <a:pt x="3432" y="3183"/>
                    </a:cubicBezTo>
                    <a:cubicBezTo>
                      <a:pt x="3430" y="3159"/>
                      <a:pt x="3427" y="3134"/>
                      <a:pt x="3424" y="3110"/>
                    </a:cubicBezTo>
                    <a:cubicBezTo>
                      <a:pt x="2643" y="3020"/>
                      <a:pt x="1603" y="2500"/>
                      <a:pt x="330" y="1147"/>
                    </a:cubicBezTo>
                    <a:cubicBezTo>
                      <a:pt x="323" y="1139"/>
                      <a:pt x="319" y="1133"/>
                      <a:pt x="314" y="1126"/>
                    </a:cubicBezTo>
                    <a:cubicBezTo>
                      <a:pt x="279" y="1051"/>
                      <a:pt x="245" y="942"/>
                      <a:pt x="215" y="812"/>
                    </a:cubicBezTo>
                    <a:cubicBezTo>
                      <a:pt x="163" y="586"/>
                      <a:pt x="120" y="292"/>
                      <a:pt x="85" y="0"/>
                    </a:cubicBezTo>
                    <a:close/>
                  </a:path>
                </a:pathLst>
              </a:custGeom>
              <a:solidFill>
                <a:srgbClr val="F4A6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669;p37">
                <a:extLst>
                  <a:ext uri="{FF2B5EF4-FFF2-40B4-BE49-F238E27FC236}">
                    <a16:creationId xmlns:a16="http://schemas.microsoft.com/office/drawing/2014/main" id="{38C465DF-2F67-6244-8BA3-F24F0C3F3ACE}"/>
                  </a:ext>
                </a:extLst>
              </p:cNvPr>
              <p:cNvSpPr/>
              <p:nvPr/>
            </p:nvSpPr>
            <p:spPr>
              <a:xfrm>
                <a:off x="6878276" y="1510261"/>
                <a:ext cx="39897" cy="32255"/>
              </a:xfrm>
              <a:custGeom>
                <a:avLst/>
                <a:gdLst/>
                <a:ahLst/>
                <a:cxnLst/>
                <a:rect l="l" t="t" r="r" b="b"/>
                <a:pathLst>
                  <a:path w="851" h="688" extrusionOk="0">
                    <a:moveTo>
                      <a:pt x="203" y="0"/>
                    </a:moveTo>
                    <a:cubicBezTo>
                      <a:pt x="141" y="0"/>
                      <a:pt x="74" y="2"/>
                      <a:pt x="1" y="6"/>
                    </a:cubicBezTo>
                    <a:lnTo>
                      <a:pt x="1" y="7"/>
                    </a:lnTo>
                    <a:cubicBezTo>
                      <a:pt x="22" y="202"/>
                      <a:pt x="50" y="390"/>
                      <a:pt x="86" y="552"/>
                    </a:cubicBezTo>
                    <a:cubicBezTo>
                      <a:pt x="184" y="608"/>
                      <a:pt x="279" y="653"/>
                      <a:pt x="365" y="688"/>
                    </a:cubicBezTo>
                    <a:cubicBezTo>
                      <a:pt x="679" y="391"/>
                      <a:pt x="851" y="102"/>
                      <a:pt x="851" y="102"/>
                    </a:cubicBezTo>
                    <a:cubicBezTo>
                      <a:pt x="851" y="102"/>
                      <a:pt x="683" y="0"/>
                      <a:pt x="203" y="0"/>
                    </a:cubicBezTo>
                    <a:close/>
                  </a:path>
                </a:pathLst>
              </a:custGeom>
              <a:solidFill>
                <a:srgbClr val="BC7A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670;p37">
                <a:extLst>
                  <a:ext uri="{FF2B5EF4-FFF2-40B4-BE49-F238E27FC236}">
                    <a16:creationId xmlns:a16="http://schemas.microsoft.com/office/drawing/2014/main" id="{92F2657B-A8C8-5B4F-B3F9-AAEC54458574}"/>
                  </a:ext>
                </a:extLst>
              </p:cNvPr>
              <p:cNvSpPr/>
              <p:nvPr/>
            </p:nvSpPr>
            <p:spPr>
              <a:xfrm>
                <a:off x="6692997" y="1494228"/>
                <a:ext cx="26114" cy="29677"/>
              </a:xfrm>
              <a:custGeom>
                <a:avLst/>
                <a:gdLst/>
                <a:ahLst/>
                <a:cxnLst/>
                <a:rect l="l" t="t" r="r" b="b"/>
                <a:pathLst>
                  <a:path w="557" h="633" extrusionOk="0">
                    <a:moveTo>
                      <a:pt x="142" y="0"/>
                    </a:moveTo>
                    <a:cubicBezTo>
                      <a:pt x="52" y="0"/>
                      <a:pt x="1" y="4"/>
                      <a:pt x="1" y="4"/>
                    </a:cubicBezTo>
                    <a:cubicBezTo>
                      <a:pt x="1" y="4"/>
                      <a:pt x="153" y="296"/>
                      <a:pt x="522" y="632"/>
                    </a:cubicBezTo>
                    <a:cubicBezTo>
                      <a:pt x="522" y="632"/>
                      <a:pt x="537" y="389"/>
                      <a:pt x="557" y="24"/>
                    </a:cubicBezTo>
                    <a:cubicBezTo>
                      <a:pt x="385" y="5"/>
                      <a:pt x="241" y="0"/>
                      <a:pt x="142" y="0"/>
                    </a:cubicBezTo>
                    <a:close/>
                  </a:path>
                </a:pathLst>
              </a:custGeom>
              <a:solidFill>
                <a:srgbClr val="BC7A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671;p37">
                <a:extLst>
                  <a:ext uri="{FF2B5EF4-FFF2-40B4-BE49-F238E27FC236}">
                    <a16:creationId xmlns:a16="http://schemas.microsoft.com/office/drawing/2014/main" id="{17226A03-4C04-504A-AED1-C8021521A64D}"/>
                  </a:ext>
                </a:extLst>
              </p:cNvPr>
              <p:cNvSpPr/>
              <p:nvPr/>
            </p:nvSpPr>
            <p:spPr>
              <a:xfrm>
                <a:off x="6395340" y="2175290"/>
                <a:ext cx="349790" cy="417442"/>
              </a:xfrm>
              <a:custGeom>
                <a:avLst/>
                <a:gdLst/>
                <a:ahLst/>
                <a:cxnLst/>
                <a:rect l="l" t="t" r="r" b="b"/>
                <a:pathLst>
                  <a:path w="7461" h="8904" extrusionOk="0">
                    <a:moveTo>
                      <a:pt x="872" y="0"/>
                    </a:moveTo>
                    <a:cubicBezTo>
                      <a:pt x="367" y="0"/>
                      <a:pt x="5" y="122"/>
                      <a:pt x="5" y="122"/>
                    </a:cubicBezTo>
                    <a:cubicBezTo>
                      <a:pt x="5" y="122"/>
                      <a:pt x="0" y="1273"/>
                      <a:pt x="208" y="1687"/>
                    </a:cubicBezTo>
                    <a:cubicBezTo>
                      <a:pt x="1731" y="4433"/>
                      <a:pt x="6209" y="8904"/>
                      <a:pt x="6209" y="8904"/>
                    </a:cubicBezTo>
                    <a:lnTo>
                      <a:pt x="7461" y="7847"/>
                    </a:lnTo>
                    <a:cubicBezTo>
                      <a:pt x="7233" y="7546"/>
                      <a:pt x="7021" y="7262"/>
                      <a:pt x="6823" y="6993"/>
                    </a:cubicBezTo>
                    <a:cubicBezTo>
                      <a:pt x="6797" y="6957"/>
                      <a:pt x="6771" y="6921"/>
                      <a:pt x="6745" y="6886"/>
                    </a:cubicBezTo>
                    <a:cubicBezTo>
                      <a:pt x="4443" y="3732"/>
                      <a:pt x="4163" y="2686"/>
                      <a:pt x="3206" y="1298"/>
                    </a:cubicBezTo>
                    <a:cubicBezTo>
                      <a:pt x="2992" y="986"/>
                      <a:pt x="2763" y="744"/>
                      <a:pt x="2529" y="556"/>
                    </a:cubicBezTo>
                    <a:cubicBezTo>
                      <a:pt x="1975" y="113"/>
                      <a:pt x="1358" y="0"/>
                      <a:pt x="872" y="0"/>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672;p37">
                <a:extLst>
                  <a:ext uri="{FF2B5EF4-FFF2-40B4-BE49-F238E27FC236}">
                    <a16:creationId xmlns:a16="http://schemas.microsoft.com/office/drawing/2014/main" id="{8C8AAF24-DF79-DE44-AB51-C438BAABA519}"/>
                  </a:ext>
                </a:extLst>
              </p:cNvPr>
              <p:cNvSpPr/>
              <p:nvPr/>
            </p:nvSpPr>
            <p:spPr>
              <a:xfrm>
                <a:off x="6395527" y="2020437"/>
                <a:ext cx="145195" cy="180966"/>
              </a:xfrm>
              <a:custGeom>
                <a:avLst/>
                <a:gdLst/>
                <a:ahLst/>
                <a:cxnLst/>
                <a:rect l="l" t="t" r="r" b="b"/>
                <a:pathLst>
                  <a:path w="3097" h="3860" extrusionOk="0">
                    <a:moveTo>
                      <a:pt x="1705" y="1"/>
                    </a:moveTo>
                    <a:cubicBezTo>
                      <a:pt x="1534" y="1"/>
                      <a:pt x="1041" y="288"/>
                      <a:pt x="279" y="288"/>
                    </a:cubicBezTo>
                    <a:cubicBezTo>
                      <a:pt x="230" y="288"/>
                      <a:pt x="181" y="287"/>
                      <a:pt x="131" y="285"/>
                    </a:cubicBezTo>
                    <a:cubicBezTo>
                      <a:pt x="117" y="566"/>
                      <a:pt x="112" y="873"/>
                      <a:pt x="112" y="1180"/>
                    </a:cubicBezTo>
                    <a:cubicBezTo>
                      <a:pt x="114" y="2251"/>
                      <a:pt x="1" y="3425"/>
                      <a:pt x="1" y="3425"/>
                    </a:cubicBezTo>
                    <a:cubicBezTo>
                      <a:pt x="1" y="3425"/>
                      <a:pt x="363" y="3303"/>
                      <a:pt x="868" y="3303"/>
                    </a:cubicBezTo>
                    <a:cubicBezTo>
                      <a:pt x="1354" y="3303"/>
                      <a:pt x="1971" y="3416"/>
                      <a:pt x="2525" y="3859"/>
                    </a:cubicBezTo>
                    <a:cubicBezTo>
                      <a:pt x="2526" y="3136"/>
                      <a:pt x="2765" y="1833"/>
                      <a:pt x="2968" y="855"/>
                    </a:cubicBezTo>
                    <a:cubicBezTo>
                      <a:pt x="2976" y="818"/>
                      <a:pt x="2984" y="783"/>
                      <a:pt x="2991" y="746"/>
                    </a:cubicBezTo>
                    <a:cubicBezTo>
                      <a:pt x="3028" y="570"/>
                      <a:pt x="3065" y="405"/>
                      <a:pt x="3097" y="259"/>
                    </a:cubicBezTo>
                    <a:lnTo>
                      <a:pt x="3097" y="259"/>
                    </a:lnTo>
                    <a:cubicBezTo>
                      <a:pt x="3065" y="266"/>
                      <a:pt x="3031" y="275"/>
                      <a:pt x="2997" y="285"/>
                    </a:cubicBezTo>
                    <a:cubicBezTo>
                      <a:pt x="2824" y="334"/>
                      <a:pt x="2659" y="375"/>
                      <a:pt x="2505" y="410"/>
                    </a:cubicBezTo>
                    <a:cubicBezTo>
                      <a:pt x="2087" y="502"/>
                      <a:pt x="1746" y="542"/>
                      <a:pt x="1511" y="542"/>
                    </a:cubicBezTo>
                    <a:cubicBezTo>
                      <a:pt x="1298" y="542"/>
                      <a:pt x="1171" y="510"/>
                      <a:pt x="1150" y="454"/>
                    </a:cubicBezTo>
                    <a:cubicBezTo>
                      <a:pt x="1095" y="314"/>
                      <a:pt x="1789" y="295"/>
                      <a:pt x="1771" y="58"/>
                    </a:cubicBezTo>
                    <a:cubicBezTo>
                      <a:pt x="1768" y="17"/>
                      <a:pt x="1746" y="1"/>
                      <a:pt x="1705" y="1"/>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673;p37">
                <a:extLst>
                  <a:ext uri="{FF2B5EF4-FFF2-40B4-BE49-F238E27FC236}">
                    <a16:creationId xmlns:a16="http://schemas.microsoft.com/office/drawing/2014/main" id="{6BC82649-8813-6F4E-8113-DD50C88C188D}"/>
                  </a:ext>
                </a:extLst>
              </p:cNvPr>
              <p:cNvSpPr/>
              <p:nvPr/>
            </p:nvSpPr>
            <p:spPr>
              <a:xfrm>
                <a:off x="6400778" y="2020437"/>
                <a:ext cx="139944" cy="55368"/>
              </a:xfrm>
              <a:custGeom>
                <a:avLst/>
                <a:gdLst/>
                <a:ahLst/>
                <a:cxnLst/>
                <a:rect l="l" t="t" r="r" b="b"/>
                <a:pathLst>
                  <a:path w="2985" h="1181" extrusionOk="0">
                    <a:moveTo>
                      <a:pt x="1593" y="1"/>
                    </a:moveTo>
                    <a:cubicBezTo>
                      <a:pt x="1423" y="1"/>
                      <a:pt x="931" y="288"/>
                      <a:pt x="170" y="288"/>
                    </a:cubicBezTo>
                    <a:cubicBezTo>
                      <a:pt x="121" y="288"/>
                      <a:pt x="70" y="287"/>
                      <a:pt x="19" y="285"/>
                    </a:cubicBezTo>
                    <a:cubicBezTo>
                      <a:pt x="5" y="566"/>
                      <a:pt x="0" y="873"/>
                      <a:pt x="0" y="1180"/>
                    </a:cubicBezTo>
                    <a:cubicBezTo>
                      <a:pt x="647" y="828"/>
                      <a:pt x="1300" y="728"/>
                      <a:pt x="1829" y="728"/>
                    </a:cubicBezTo>
                    <a:cubicBezTo>
                      <a:pt x="2299" y="728"/>
                      <a:pt x="2671" y="807"/>
                      <a:pt x="2856" y="855"/>
                    </a:cubicBezTo>
                    <a:cubicBezTo>
                      <a:pt x="2864" y="818"/>
                      <a:pt x="2872" y="783"/>
                      <a:pt x="2879" y="748"/>
                    </a:cubicBezTo>
                    <a:cubicBezTo>
                      <a:pt x="2916" y="570"/>
                      <a:pt x="2953" y="405"/>
                      <a:pt x="2985" y="259"/>
                    </a:cubicBezTo>
                    <a:lnTo>
                      <a:pt x="2985" y="259"/>
                    </a:lnTo>
                    <a:cubicBezTo>
                      <a:pt x="2953" y="268"/>
                      <a:pt x="2919" y="275"/>
                      <a:pt x="2885" y="286"/>
                    </a:cubicBezTo>
                    <a:cubicBezTo>
                      <a:pt x="2712" y="335"/>
                      <a:pt x="2547" y="376"/>
                      <a:pt x="2393" y="410"/>
                    </a:cubicBezTo>
                    <a:cubicBezTo>
                      <a:pt x="1975" y="502"/>
                      <a:pt x="1635" y="542"/>
                      <a:pt x="1399" y="542"/>
                    </a:cubicBezTo>
                    <a:cubicBezTo>
                      <a:pt x="1187" y="542"/>
                      <a:pt x="1060" y="510"/>
                      <a:pt x="1038" y="454"/>
                    </a:cubicBezTo>
                    <a:cubicBezTo>
                      <a:pt x="983" y="314"/>
                      <a:pt x="1677" y="295"/>
                      <a:pt x="1659" y="58"/>
                    </a:cubicBezTo>
                    <a:cubicBezTo>
                      <a:pt x="1656" y="17"/>
                      <a:pt x="1634" y="1"/>
                      <a:pt x="1593"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674;p37">
                <a:extLst>
                  <a:ext uri="{FF2B5EF4-FFF2-40B4-BE49-F238E27FC236}">
                    <a16:creationId xmlns:a16="http://schemas.microsoft.com/office/drawing/2014/main" id="{4BC678BF-ACC1-AB4D-987A-55D8DFC99685}"/>
                  </a:ext>
                </a:extLst>
              </p:cNvPr>
              <p:cNvSpPr/>
              <p:nvPr/>
            </p:nvSpPr>
            <p:spPr>
              <a:xfrm>
                <a:off x="6535753" y="2027516"/>
                <a:ext cx="73277" cy="27989"/>
              </a:xfrm>
              <a:custGeom>
                <a:avLst/>
                <a:gdLst/>
                <a:ahLst/>
                <a:cxnLst/>
                <a:rect l="l" t="t" r="r" b="b"/>
                <a:pathLst>
                  <a:path w="1563" h="597" extrusionOk="0">
                    <a:moveTo>
                      <a:pt x="881" y="0"/>
                    </a:moveTo>
                    <a:cubicBezTo>
                      <a:pt x="871" y="0"/>
                      <a:pt x="861" y="0"/>
                      <a:pt x="850" y="1"/>
                    </a:cubicBezTo>
                    <a:lnTo>
                      <a:pt x="821" y="1"/>
                    </a:lnTo>
                    <a:cubicBezTo>
                      <a:pt x="812" y="2"/>
                      <a:pt x="804" y="2"/>
                      <a:pt x="797" y="2"/>
                    </a:cubicBezTo>
                    <a:cubicBezTo>
                      <a:pt x="786" y="2"/>
                      <a:pt x="777" y="2"/>
                      <a:pt x="766" y="4"/>
                    </a:cubicBezTo>
                    <a:lnTo>
                      <a:pt x="757" y="4"/>
                    </a:lnTo>
                    <a:cubicBezTo>
                      <a:pt x="746" y="4"/>
                      <a:pt x="736" y="5"/>
                      <a:pt x="725" y="5"/>
                    </a:cubicBezTo>
                    <a:cubicBezTo>
                      <a:pt x="722" y="5"/>
                      <a:pt x="717" y="5"/>
                      <a:pt x="713" y="7"/>
                    </a:cubicBezTo>
                    <a:cubicBezTo>
                      <a:pt x="705" y="7"/>
                      <a:pt x="696" y="7"/>
                      <a:pt x="687" y="8"/>
                    </a:cubicBezTo>
                    <a:cubicBezTo>
                      <a:pt x="677" y="8"/>
                      <a:pt x="667" y="10"/>
                      <a:pt x="658" y="11"/>
                    </a:cubicBezTo>
                    <a:cubicBezTo>
                      <a:pt x="645" y="11"/>
                      <a:pt x="635" y="13"/>
                      <a:pt x="624" y="14"/>
                    </a:cubicBezTo>
                    <a:cubicBezTo>
                      <a:pt x="610" y="14"/>
                      <a:pt x="596" y="16"/>
                      <a:pt x="583" y="17"/>
                    </a:cubicBezTo>
                    <a:cubicBezTo>
                      <a:pt x="440" y="34"/>
                      <a:pt x="281" y="63"/>
                      <a:pt x="106" y="108"/>
                    </a:cubicBezTo>
                    <a:cubicBezTo>
                      <a:pt x="74" y="254"/>
                      <a:pt x="37" y="419"/>
                      <a:pt x="0" y="595"/>
                    </a:cubicBezTo>
                    <a:lnTo>
                      <a:pt x="0" y="597"/>
                    </a:lnTo>
                    <a:cubicBezTo>
                      <a:pt x="307" y="565"/>
                      <a:pt x="557" y="522"/>
                      <a:pt x="758" y="475"/>
                    </a:cubicBezTo>
                    <a:cubicBezTo>
                      <a:pt x="1396" y="326"/>
                      <a:pt x="1563" y="135"/>
                      <a:pt x="1563" y="135"/>
                    </a:cubicBezTo>
                    <a:cubicBezTo>
                      <a:pt x="1555" y="131"/>
                      <a:pt x="1337" y="0"/>
                      <a:pt x="8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675;p37">
                <a:extLst>
                  <a:ext uri="{FF2B5EF4-FFF2-40B4-BE49-F238E27FC236}">
                    <a16:creationId xmlns:a16="http://schemas.microsoft.com/office/drawing/2014/main" id="{8D21080E-51D7-1449-9F97-FDE3F3DCCF79}"/>
                  </a:ext>
                </a:extLst>
              </p:cNvPr>
              <p:cNvSpPr/>
              <p:nvPr/>
            </p:nvSpPr>
            <p:spPr>
              <a:xfrm>
                <a:off x="6380572" y="1598588"/>
                <a:ext cx="271965" cy="447259"/>
              </a:xfrm>
              <a:custGeom>
                <a:avLst/>
                <a:gdLst/>
                <a:ahLst/>
                <a:cxnLst/>
                <a:rect l="l" t="t" r="r" b="b"/>
                <a:pathLst>
                  <a:path w="5801" h="9540" extrusionOk="0">
                    <a:moveTo>
                      <a:pt x="3127" y="1"/>
                    </a:moveTo>
                    <a:cubicBezTo>
                      <a:pt x="0" y="1770"/>
                      <a:pt x="243" y="8122"/>
                      <a:pt x="219" y="9263"/>
                    </a:cubicBezTo>
                    <a:cubicBezTo>
                      <a:pt x="297" y="9273"/>
                      <a:pt x="375" y="9280"/>
                      <a:pt x="448" y="9283"/>
                    </a:cubicBezTo>
                    <a:cubicBezTo>
                      <a:pt x="499" y="9285"/>
                      <a:pt x="549" y="9286"/>
                      <a:pt x="598" y="9286"/>
                    </a:cubicBezTo>
                    <a:cubicBezTo>
                      <a:pt x="939" y="9286"/>
                      <a:pt x="1225" y="9229"/>
                      <a:pt x="1454" y="9166"/>
                    </a:cubicBezTo>
                    <a:cubicBezTo>
                      <a:pt x="1737" y="9087"/>
                      <a:pt x="1930" y="8999"/>
                      <a:pt x="2024" y="8999"/>
                    </a:cubicBezTo>
                    <a:cubicBezTo>
                      <a:pt x="2065" y="8999"/>
                      <a:pt x="2087" y="9015"/>
                      <a:pt x="2090" y="9056"/>
                    </a:cubicBezTo>
                    <a:cubicBezTo>
                      <a:pt x="2107" y="9278"/>
                      <a:pt x="1503" y="9309"/>
                      <a:pt x="1468" y="9425"/>
                    </a:cubicBezTo>
                    <a:cubicBezTo>
                      <a:pt x="1465" y="9434"/>
                      <a:pt x="1465" y="9443"/>
                      <a:pt x="1468" y="9452"/>
                    </a:cubicBezTo>
                    <a:cubicBezTo>
                      <a:pt x="1490" y="9508"/>
                      <a:pt x="1616" y="9540"/>
                      <a:pt x="1828" y="9540"/>
                    </a:cubicBezTo>
                    <a:cubicBezTo>
                      <a:pt x="2019" y="9540"/>
                      <a:pt x="2280" y="9513"/>
                      <a:pt x="2595" y="9454"/>
                    </a:cubicBezTo>
                    <a:cubicBezTo>
                      <a:pt x="2668" y="9440"/>
                      <a:pt x="2744" y="9425"/>
                      <a:pt x="2824" y="9408"/>
                    </a:cubicBezTo>
                    <a:cubicBezTo>
                      <a:pt x="2978" y="9373"/>
                      <a:pt x="3143" y="9332"/>
                      <a:pt x="3316" y="9283"/>
                    </a:cubicBezTo>
                    <a:cubicBezTo>
                      <a:pt x="3350" y="9273"/>
                      <a:pt x="3384" y="9264"/>
                      <a:pt x="3416" y="9257"/>
                    </a:cubicBezTo>
                    <a:cubicBezTo>
                      <a:pt x="3591" y="9212"/>
                      <a:pt x="3749" y="9183"/>
                      <a:pt x="3893" y="9166"/>
                    </a:cubicBezTo>
                    <a:cubicBezTo>
                      <a:pt x="4003" y="9154"/>
                      <a:pt x="4103" y="9149"/>
                      <a:pt x="4194" y="9149"/>
                    </a:cubicBezTo>
                    <a:cubicBezTo>
                      <a:pt x="4648" y="9149"/>
                      <a:pt x="4865" y="9279"/>
                      <a:pt x="4873" y="9283"/>
                    </a:cubicBezTo>
                    <a:cubicBezTo>
                      <a:pt x="4873" y="9283"/>
                      <a:pt x="5374" y="7968"/>
                      <a:pt x="5710" y="4537"/>
                    </a:cubicBezTo>
                    <a:cubicBezTo>
                      <a:pt x="5801" y="3630"/>
                      <a:pt x="5662" y="2886"/>
                      <a:pt x="5409" y="2282"/>
                    </a:cubicBezTo>
                    <a:cubicBezTo>
                      <a:pt x="5261" y="1929"/>
                      <a:pt x="5074" y="1621"/>
                      <a:pt x="4873" y="1360"/>
                    </a:cubicBezTo>
                    <a:cubicBezTo>
                      <a:pt x="4873" y="1358"/>
                      <a:pt x="4873" y="1358"/>
                      <a:pt x="4873" y="1358"/>
                    </a:cubicBezTo>
                    <a:cubicBezTo>
                      <a:pt x="4287" y="602"/>
                      <a:pt x="3570" y="206"/>
                      <a:pt x="3270" y="64"/>
                    </a:cubicBezTo>
                    <a:cubicBezTo>
                      <a:pt x="3179" y="21"/>
                      <a:pt x="3127" y="1"/>
                      <a:pt x="31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676;p37">
                <a:extLst>
                  <a:ext uri="{FF2B5EF4-FFF2-40B4-BE49-F238E27FC236}">
                    <a16:creationId xmlns:a16="http://schemas.microsoft.com/office/drawing/2014/main" id="{01ED2BD0-2040-C043-AF3C-9BC7CC843835}"/>
                  </a:ext>
                </a:extLst>
              </p:cNvPr>
              <p:cNvSpPr/>
              <p:nvPr/>
            </p:nvSpPr>
            <p:spPr>
              <a:xfrm>
                <a:off x="6448739" y="2020437"/>
                <a:ext cx="30614" cy="20113"/>
              </a:xfrm>
              <a:custGeom>
                <a:avLst/>
                <a:gdLst/>
                <a:ahLst/>
                <a:cxnLst/>
                <a:rect l="l" t="t" r="r" b="b"/>
                <a:pathLst>
                  <a:path w="653" h="429" extrusionOk="0">
                    <a:moveTo>
                      <a:pt x="570" y="1"/>
                    </a:moveTo>
                    <a:cubicBezTo>
                      <a:pt x="476" y="1"/>
                      <a:pt x="283" y="89"/>
                      <a:pt x="0" y="168"/>
                    </a:cubicBezTo>
                    <a:lnTo>
                      <a:pt x="14" y="428"/>
                    </a:lnTo>
                    <a:cubicBezTo>
                      <a:pt x="49" y="311"/>
                      <a:pt x="653" y="280"/>
                      <a:pt x="636" y="58"/>
                    </a:cubicBezTo>
                    <a:cubicBezTo>
                      <a:pt x="633" y="17"/>
                      <a:pt x="611" y="1"/>
                      <a:pt x="5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677;p37">
                <a:extLst>
                  <a:ext uri="{FF2B5EF4-FFF2-40B4-BE49-F238E27FC236}">
                    <a16:creationId xmlns:a16="http://schemas.microsoft.com/office/drawing/2014/main" id="{33059103-3BF7-714D-9220-6290EF87DFAB}"/>
                  </a:ext>
                </a:extLst>
              </p:cNvPr>
              <p:cNvSpPr/>
              <p:nvPr/>
            </p:nvSpPr>
            <p:spPr>
              <a:xfrm>
                <a:off x="6721173" y="2576369"/>
                <a:ext cx="134740" cy="111112"/>
              </a:xfrm>
              <a:custGeom>
                <a:avLst/>
                <a:gdLst/>
                <a:ahLst/>
                <a:cxnLst/>
                <a:rect l="l" t="t" r="r" b="b"/>
                <a:pathLst>
                  <a:path w="2874" h="2370" extrusionOk="0">
                    <a:moveTo>
                      <a:pt x="2856" y="0"/>
                    </a:moveTo>
                    <a:cubicBezTo>
                      <a:pt x="2851" y="0"/>
                      <a:pt x="2847" y="2"/>
                      <a:pt x="2844" y="6"/>
                    </a:cubicBezTo>
                    <a:cubicBezTo>
                      <a:pt x="2813" y="44"/>
                      <a:pt x="2696" y="190"/>
                      <a:pt x="2477" y="424"/>
                    </a:cubicBezTo>
                    <a:cubicBezTo>
                      <a:pt x="2474" y="425"/>
                      <a:pt x="2473" y="427"/>
                      <a:pt x="2471" y="430"/>
                    </a:cubicBezTo>
                    <a:cubicBezTo>
                      <a:pt x="2300" y="612"/>
                      <a:pt x="2121" y="792"/>
                      <a:pt x="1937" y="965"/>
                    </a:cubicBezTo>
                    <a:cubicBezTo>
                      <a:pt x="1520" y="1358"/>
                      <a:pt x="884" y="1897"/>
                      <a:pt x="227" y="2237"/>
                    </a:cubicBezTo>
                    <a:lnTo>
                      <a:pt x="225" y="2237"/>
                    </a:lnTo>
                    <a:cubicBezTo>
                      <a:pt x="153" y="2274"/>
                      <a:pt x="81" y="2309"/>
                      <a:pt x="11" y="2339"/>
                    </a:cubicBezTo>
                    <a:cubicBezTo>
                      <a:pt x="3" y="2342"/>
                      <a:pt x="0" y="2351"/>
                      <a:pt x="3" y="2361"/>
                    </a:cubicBezTo>
                    <a:cubicBezTo>
                      <a:pt x="6" y="2365"/>
                      <a:pt x="11" y="2370"/>
                      <a:pt x="17" y="2370"/>
                    </a:cubicBezTo>
                    <a:cubicBezTo>
                      <a:pt x="20" y="2370"/>
                      <a:pt x="22" y="2368"/>
                      <a:pt x="23" y="2368"/>
                    </a:cubicBezTo>
                    <a:cubicBezTo>
                      <a:pt x="95" y="2336"/>
                      <a:pt x="169" y="2301"/>
                      <a:pt x="242" y="2264"/>
                    </a:cubicBezTo>
                    <a:cubicBezTo>
                      <a:pt x="902" y="1923"/>
                      <a:pt x="1540" y="1382"/>
                      <a:pt x="1959" y="988"/>
                    </a:cubicBezTo>
                    <a:cubicBezTo>
                      <a:pt x="2142" y="813"/>
                      <a:pt x="2323" y="633"/>
                      <a:pt x="2494" y="451"/>
                    </a:cubicBezTo>
                    <a:cubicBezTo>
                      <a:pt x="2717" y="213"/>
                      <a:pt x="2836" y="64"/>
                      <a:pt x="2869" y="25"/>
                    </a:cubicBezTo>
                    <a:cubicBezTo>
                      <a:pt x="2873" y="18"/>
                      <a:pt x="2872" y="9"/>
                      <a:pt x="2865" y="3"/>
                    </a:cubicBezTo>
                    <a:cubicBezTo>
                      <a:pt x="2863" y="1"/>
                      <a:pt x="2859" y="0"/>
                      <a:pt x="28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678;p37">
                <a:extLst>
                  <a:ext uri="{FF2B5EF4-FFF2-40B4-BE49-F238E27FC236}">
                    <a16:creationId xmlns:a16="http://schemas.microsoft.com/office/drawing/2014/main" id="{48E8A16B-E425-1843-AF76-0FA9B4631D80}"/>
                  </a:ext>
                </a:extLst>
              </p:cNvPr>
              <p:cNvSpPr/>
              <p:nvPr/>
            </p:nvSpPr>
            <p:spPr>
              <a:xfrm>
                <a:off x="6686386" y="2543177"/>
                <a:ext cx="178763" cy="138069"/>
              </a:xfrm>
              <a:custGeom>
                <a:avLst/>
                <a:gdLst/>
                <a:ahLst/>
                <a:cxnLst/>
                <a:rect l="l" t="t" r="r" b="b"/>
                <a:pathLst>
                  <a:path w="3813" h="2945" extrusionOk="0">
                    <a:moveTo>
                      <a:pt x="3219" y="1132"/>
                    </a:moveTo>
                    <a:lnTo>
                      <a:pt x="3213" y="1138"/>
                    </a:lnTo>
                    <a:cubicBezTo>
                      <a:pt x="3215" y="1135"/>
                      <a:pt x="3216" y="1133"/>
                      <a:pt x="3219" y="1132"/>
                    </a:cubicBezTo>
                    <a:close/>
                    <a:moveTo>
                      <a:pt x="1253" y="0"/>
                    </a:moveTo>
                    <a:cubicBezTo>
                      <a:pt x="1253" y="0"/>
                      <a:pt x="570" y="577"/>
                      <a:pt x="1" y="1057"/>
                    </a:cubicBezTo>
                    <a:cubicBezTo>
                      <a:pt x="427" y="2122"/>
                      <a:pt x="898" y="2841"/>
                      <a:pt x="967" y="2945"/>
                    </a:cubicBezTo>
                    <a:cubicBezTo>
                      <a:pt x="967" y="2945"/>
                      <a:pt x="969" y="2945"/>
                      <a:pt x="969" y="2943"/>
                    </a:cubicBezTo>
                    <a:cubicBezTo>
                      <a:pt x="1626" y="2605"/>
                      <a:pt x="2262" y="2066"/>
                      <a:pt x="2679" y="1673"/>
                    </a:cubicBezTo>
                    <a:cubicBezTo>
                      <a:pt x="2773" y="1839"/>
                      <a:pt x="2892" y="2024"/>
                      <a:pt x="2996" y="2183"/>
                    </a:cubicBezTo>
                    <a:cubicBezTo>
                      <a:pt x="3060" y="2281"/>
                      <a:pt x="3121" y="2373"/>
                      <a:pt x="3176" y="2454"/>
                    </a:cubicBezTo>
                    <a:cubicBezTo>
                      <a:pt x="3259" y="2573"/>
                      <a:pt x="3392" y="2638"/>
                      <a:pt x="3528" y="2638"/>
                    </a:cubicBezTo>
                    <a:cubicBezTo>
                      <a:pt x="3603" y="2638"/>
                      <a:pt x="3679" y="2618"/>
                      <a:pt x="3748" y="2576"/>
                    </a:cubicBezTo>
                    <a:cubicBezTo>
                      <a:pt x="3794" y="2549"/>
                      <a:pt x="3812" y="2492"/>
                      <a:pt x="3791" y="2443"/>
                    </a:cubicBezTo>
                    <a:lnTo>
                      <a:pt x="3471" y="1714"/>
                    </a:lnTo>
                    <a:lnTo>
                      <a:pt x="3219" y="1132"/>
                    </a:lnTo>
                    <a:cubicBezTo>
                      <a:pt x="2886" y="193"/>
                      <a:pt x="1253" y="0"/>
                      <a:pt x="1253" y="0"/>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679;p37">
                <a:extLst>
                  <a:ext uri="{FF2B5EF4-FFF2-40B4-BE49-F238E27FC236}">
                    <a16:creationId xmlns:a16="http://schemas.microsoft.com/office/drawing/2014/main" id="{EF605E2C-5602-E446-871B-B697069F04AC}"/>
                  </a:ext>
                </a:extLst>
              </p:cNvPr>
              <p:cNvSpPr/>
              <p:nvPr/>
            </p:nvSpPr>
            <p:spPr>
              <a:xfrm>
                <a:off x="6669649" y="2276931"/>
                <a:ext cx="2532" cy="4594"/>
              </a:xfrm>
              <a:custGeom>
                <a:avLst/>
                <a:gdLst/>
                <a:ahLst/>
                <a:cxnLst/>
                <a:rect l="l" t="t" r="r" b="b"/>
                <a:pathLst>
                  <a:path w="54" h="98" extrusionOk="0">
                    <a:moveTo>
                      <a:pt x="8" y="0"/>
                    </a:moveTo>
                    <a:cubicBezTo>
                      <a:pt x="7" y="0"/>
                      <a:pt x="6" y="1"/>
                      <a:pt x="5" y="1"/>
                    </a:cubicBezTo>
                    <a:cubicBezTo>
                      <a:pt x="2" y="4"/>
                      <a:pt x="0" y="9"/>
                      <a:pt x="2" y="12"/>
                    </a:cubicBezTo>
                    <a:cubicBezTo>
                      <a:pt x="14" y="39"/>
                      <a:pt x="26" y="65"/>
                      <a:pt x="38" y="90"/>
                    </a:cubicBezTo>
                    <a:lnTo>
                      <a:pt x="38" y="93"/>
                    </a:lnTo>
                    <a:cubicBezTo>
                      <a:pt x="40" y="94"/>
                      <a:pt x="43" y="97"/>
                      <a:pt x="46" y="97"/>
                    </a:cubicBezTo>
                    <a:lnTo>
                      <a:pt x="46" y="96"/>
                    </a:lnTo>
                    <a:lnTo>
                      <a:pt x="49" y="96"/>
                    </a:lnTo>
                    <a:cubicBezTo>
                      <a:pt x="52" y="94"/>
                      <a:pt x="54" y="91"/>
                      <a:pt x="54" y="88"/>
                    </a:cubicBezTo>
                    <a:cubicBezTo>
                      <a:pt x="54" y="88"/>
                      <a:pt x="54" y="87"/>
                      <a:pt x="52" y="85"/>
                    </a:cubicBezTo>
                    <a:cubicBezTo>
                      <a:pt x="46" y="71"/>
                      <a:pt x="38" y="56"/>
                      <a:pt x="32" y="41"/>
                    </a:cubicBezTo>
                    <a:lnTo>
                      <a:pt x="15" y="6"/>
                    </a:lnTo>
                    <a:cubicBezTo>
                      <a:pt x="14" y="2"/>
                      <a:pt x="11" y="0"/>
                      <a:pt x="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680;p37">
                <a:extLst>
                  <a:ext uri="{FF2B5EF4-FFF2-40B4-BE49-F238E27FC236}">
                    <a16:creationId xmlns:a16="http://schemas.microsoft.com/office/drawing/2014/main" id="{32A17D4D-03A6-0F47-9530-90D93C440DC4}"/>
                  </a:ext>
                </a:extLst>
              </p:cNvPr>
              <p:cNvSpPr/>
              <p:nvPr/>
            </p:nvSpPr>
            <p:spPr>
              <a:xfrm>
                <a:off x="7064916" y="2168960"/>
                <a:ext cx="92827" cy="88842"/>
              </a:xfrm>
              <a:custGeom>
                <a:avLst/>
                <a:gdLst/>
                <a:ahLst/>
                <a:cxnLst/>
                <a:rect l="l" t="t" r="r" b="b"/>
                <a:pathLst>
                  <a:path w="1980" h="1895" extrusionOk="0">
                    <a:moveTo>
                      <a:pt x="20" y="0"/>
                    </a:moveTo>
                    <a:cubicBezTo>
                      <a:pt x="15" y="0"/>
                      <a:pt x="9" y="3"/>
                      <a:pt x="5" y="8"/>
                    </a:cubicBezTo>
                    <a:cubicBezTo>
                      <a:pt x="1" y="15"/>
                      <a:pt x="4" y="26"/>
                      <a:pt x="12" y="29"/>
                    </a:cubicBezTo>
                    <a:cubicBezTo>
                      <a:pt x="22" y="35"/>
                      <a:pt x="1028" y="586"/>
                      <a:pt x="1949" y="1888"/>
                    </a:cubicBezTo>
                    <a:cubicBezTo>
                      <a:pt x="1952" y="1893"/>
                      <a:pt x="1956" y="1894"/>
                      <a:pt x="1961" y="1894"/>
                    </a:cubicBezTo>
                    <a:cubicBezTo>
                      <a:pt x="1964" y="1894"/>
                      <a:pt x="1967" y="1894"/>
                      <a:pt x="1970" y="1891"/>
                    </a:cubicBezTo>
                    <a:cubicBezTo>
                      <a:pt x="1978" y="1887"/>
                      <a:pt x="1979" y="1877"/>
                      <a:pt x="1973" y="1870"/>
                    </a:cubicBezTo>
                    <a:cubicBezTo>
                      <a:pt x="1048" y="561"/>
                      <a:pt x="36" y="8"/>
                      <a:pt x="27" y="2"/>
                    </a:cubicBezTo>
                    <a:cubicBezTo>
                      <a:pt x="25" y="1"/>
                      <a:pt x="23" y="0"/>
                      <a:pt x="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681;p37">
                <a:extLst>
                  <a:ext uri="{FF2B5EF4-FFF2-40B4-BE49-F238E27FC236}">
                    <a16:creationId xmlns:a16="http://schemas.microsoft.com/office/drawing/2014/main" id="{802025FF-61BB-8142-912E-7F3175285D0D}"/>
                  </a:ext>
                </a:extLst>
              </p:cNvPr>
              <p:cNvSpPr/>
              <p:nvPr/>
            </p:nvSpPr>
            <p:spPr>
              <a:xfrm>
                <a:off x="7046069" y="2097558"/>
                <a:ext cx="57853" cy="82513"/>
              </a:xfrm>
              <a:custGeom>
                <a:avLst/>
                <a:gdLst/>
                <a:ahLst/>
                <a:cxnLst/>
                <a:rect l="l" t="t" r="r" b="b"/>
                <a:pathLst>
                  <a:path w="1234" h="1760" extrusionOk="0">
                    <a:moveTo>
                      <a:pt x="18" y="0"/>
                    </a:moveTo>
                    <a:cubicBezTo>
                      <a:pt x="14" y="0"/>
                      <a:pt x="10" y="2"/>
                      <a:pt x="7" y="5"/>
                    </a:cubicBezTo>
                    <a:cubicBezTo>
                      <a:pt x="1" y="11"/>
                      <a:pt x="1" y="20"/>
                      <a:pt x="7" y="26"/>
                    </a:cubicBezTo>
                    <a:cubicBezTo>
                      <a:pt x="625" y="627"/>
                      <a:pt x="1196" y="1740"/>
                      <a:pt x="1201" y="1751"/>
                    </a:cubicBezTo>
                    <a:cubicBezTo>
                      <a:pt x="1204" y="1757"/>
                      <a:pt x="1210" y="1760"/>
                      <a:pt x="1215" y="1760"/>
                    </a:cubicBezTo>
                    <a:cubicBezTo>
                      <a:pt x="1218" y="1760"/>
                      <a:pt x="1221" y="1758"/>
                      <a:pt x="1222" y="1757"/>
                    </a:cubicBezTo>
                    <a:cubicBezTo>
                      <a:pt x="1230" y="1754"/>
                      <a:pt x="1233" y="1745"/>
                      <a:pt x="1228" y="1737"/>
                    </a:cubicBezTo>
                    <a:cubicBezTo>
                      <a:pt x="1224" y="1725"/>
                      <a:pt x="651" y="609"/>
                      <a:pt x="28" y="3"/>
                    </a:cubicBezTo>
                    <a:cubicBezTo>
                      <a:pt x="25" y="1"/>
                      <a:pt x="22" y="0"/>
                      <a:pt x="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682;p37">
                <a:extLst>
                  <a:ext uri="{FF2B5EF4-FFF2-40B4-BE49-F238E27FC236}">
                    <a16:creationId xmlns:a16="http://schemas.microsoft.com/office/drawing/2014/main" id="{E6D90273-D553-0740-9D42-22DE0D520310}"/>
                  </a:ext>
                </a:extLst>
              </p:cNvPr>
              <p:cNvSpPr/>
              <p:nvPr/>
            </p:nvSpPr>
            <p:spPr>
              <a:xfrm>
                <a:off x="6571290" y="1705527"/>
                <a:ext cx="266480" cy="750073"/>
              </a:xfrm>
              <a:custGeom>
                <a:avLst/>
                <a:gdLst/>
                <a:ahLst/>
                <a:cxnLst/>
                <a:rect l="l" t="t" r="r" b="b"/>
                <a:pathLst>
                  <a:path w="5684" h="15999" extrusionOk="0">
                    <a:moveTo>
                      <a:pt x="1341" y="1"/>
                    </a:moveTo>
                    <a:lnTo>
                      <a:pt x="1341" y="1"/>
                    </a:lnTo>
                    <a:cubicBezTo>
                      <a:pt x="1594" y="606"/>
                      <a:pt x="1733" y="1351"/>
                      <a:pt x="1642" y="2258"/>
                    </a:cubicBezTo>
                    <a:cubicBezTo>
                      <a:pt x="1306" y="5687"/>
                      <a:pt x="805" y="7003"/>
                      <a:pt x="805" y="7003"/>
                    </a:cubicBezTo>
                    <a:cubicBezTo>
                      <a:pt x="805" y="7003"/>
                      <a:pt x="638" y="7194"/>
                      <a:pt x="0" y="7343"/>
                    </a:cubicBezTo>
                    <a:cubicBezTo>
                      <a:pt x="17" y="7384"/>
                      <a:pt x="33" y="7424"/>
                      <a:pt x="49" y="7465"/>
                    </a:cubicBezTo>
                    <a:cubicBezTo>
                      <a:pt x="155" y="7732"/>
                      <a:pt x="265" y="8005"/>
                      <a:pt x="378" y="8278"/>
                    </a:cubicBezTo>
                    <a:cubicBezTo>
                      <a:pt x="387" y="8300"/>
                      <a:pt x="396" y="8323"/>
                      <a:pt x="406" y="8345"/>
                    </a:cubicBezTo>
                    <a:cubicBezTo>
                      <a:pt x="481" y="8527"/>
                      <a:pt x="557" y="8708"/>
                      <a:pt x="633" y="8890"/>
                    </a:cubicBezTo>
                    <a:cubicBezTo>
                      <a:pt x="670" y="8974"/>
                      <a:pt x="705" y="9058"/>
                      <a:pt x="742" y="9142"/>
                    </a:cubicBezTo>
                    <a:cubicBezTo>
                      <a:pt x="802" y="9283"/>
                      <a:pt x="861" y="9422"/>
                      <a:pt x="921" y="9559"/>
                    </a:cubicBezTo>
                    <a:cubicBezTo>
                      <a:pt x="932" y="9584"/>
                      <a:pt x="942" y="9608"/>
                      <a:pt x="953" y="9631"/>
                    </a:cubicBezTo>
                    <a:cubicBezTo>
                      <a:pt x="1127" y="10035"/>
                      <a:pt x="1302" y="10428"/>
                      <a:pt x="1467" y="10796"/>
                    </a:cubicBezTo>
                    <a:cubicBezTo>
                      <a:pt x="1479" y="10821"/>
                      <a:pt x="1490" y="10845"/>
                      <a:pt x="1500" y="10871"/>
                    </a:cubicBezTo>
                    <a:cubicBezTo>
                      <a:pt x="1516" y="10903"/>
                      <a:pt x="1531" y="10935"/>
                      <a:pt x="1545" y="10967"/>
                    </a:cubicBezTo>
                    <a:cubicBezTo>
                      <a:pt x="1558" y="10997"/>
                      <a:pt x="1571" y="11027"/>
                      <a:pt x="1584" y="11056"/>
                    </a:cubicBezTo>
                    <a:cubicBezTo>
                      <a:pt x="1591" y="11068"/>
                      <a:pt x="1595" y="11081"/>
                      <a:pt x="1601" y="11093"/>
                    </a:cubicBezTo>
                    <a:cubicBezTo>
                      <a:pt x="1609" y="11110"/>
                      <a:pt x="1616" y="11126"/>
                      <a:pt x="1624" y="11145"/>
                    </a:cubicBezTo>
                    <a:cubicBezTo>
                      <a:pt x="1649" y="11198"/>
                      <a:pt x="1673" y="11253"/>
                      <a:pt x="1698" y="11307"/>
                    </a:cubicBezTo>
                    <a:cubicBezTo>
                      <a:pt x="1707" y="11325"/>
                      <a:pt x="1714" y="11344"/>
                      <a:pt x="1724" y="11362"/>
                    </a:cubicBezTo>
                    <a:cubicBezTo>
                      <a:pt x="1831" y="11599"/>
                      <a:pt x="1933" y="11821"/>
                      <a:pt x="2026" y="12024"/>
                    </a:cubicBezTo>
                    <a:cubicBezTo>
                      <a:pt x="2035" y="12044"/>
                      <a:pt x="2045" y="12064"/>
                      <a:pt x="2054" y="12082"/>
                    </a:cubicBezTo>
                    <a:cubicBezTo>
                      <a:pt x="2072" y="12122"/>
                      <a:pt x="2089" y="12160"/>
                      <a:pt x="2107" y="12197"/>
                    </a:cubicBezTo>
                    <a:cubicBezTo>
                      <a:pt x="2119" y="12224"/>
                      <a:pt x="2132" y="12250"/>
                      <a:pt x="2144" y="12276"/>
                    </a:cubicBezTo>
                    <a:cubicBezTo>
                      <a:pt x="2173" y="12340"/>
                      <a:pt x="2202" y="12403"/>
                      <a:pt x="2230" y="12461"/>
                    </a:cubicBezTo>
                    <a:cubicBezTo>
                      <a:pt x="2236" y="12475"/>
                      <a:pt x="2243" y="12490"/>
                      <a:pt x="2249" y="12504"/>
                    </a:cubicBezTo>
                    <a:cubicBezTo>
                      <a:pt x="2265" y="12539"/>
                      <a:pt x="2282" y="12573"/>
                      <a:pt x="2297" y="12605"/>
                    </a:cubicBezTo>
                    <a:cubicBezTo>
                      <a:pt x="2301" y="12616"/>
                      <a:pt x="2306" y="12626"/>
                      <a:pt x="2311" y="12637"/>
                    </a:cubicBezTo>
                    <a:cubicBezTo>
                      <a:pt x="2320" y="12657"/>
                      <a:pt x="2329" y="12675"/>
                      <a:pt x="2338" y="12694"/>
                    </a:cubicBezTo>
                    <a:cubicBezTo>
                      <a:pt x="2341" y="12701"/>
                      <a:pt x="2344" y="12707"/>
                      <a:pt x="2347" y="12715"/>
                    </a:cubicBezTo>
                    <a:cubicBezTo>
                      <a:pt x="2382" y="12787"/>
                      <a:pt x="2413" y="12854"/>
                      <a:pt x="2441" y="12912"/>
                    </a:cubicBezTo>
                    <a:cubicBezTo>
                      <a:pt x="2445" y="12921"/>
                      <a:pt x="2448" y="12927"/>
                      <a:pt x="2451" y="12935"/>
                    </a:cubicBezTo>
                    <a:cubicBezTo>
                      <a:pt x="2485" y="13007"/>
                      <a:pt x="2514" y="13067"/>
                      <a:pt x="2537" y="13116"/>
                    </a:cubicBezTo>
                    <a:cubicBezTo>
                      <a:pt x="2538" y="13119"/>
                      <a:pt x="2540" y="13122"/>
                      <a:pt x="2541" y="13125"/>
                    </a:cubicBezTo>
                    <a:cubicBezTo>
                      <a:pt x="2549" y="13141"/>
                      <a:pt x="2557" y="13157"/>
                      <a:pt x="2563" y="13171"/>
                    </a:cubicBezTo>
                    <a:cubicBezTo>
                      <a:pt x="2566" y="13175"/>
                      <a:pt x="2567" y="13180"/>
                      <a:pt x="2569" y="13184"/>
                    </a:cubicBezTo>
                    <a:cubicBezTo>
                      <a:pt x="2571" y="13186"/>
                      <a:pt x="2572" y="13189"/>
                      <a:pt x="2572" y="13190"/>
                    </a:cubicBezTo>
                    <a:cubicBezTo>
                      <a:pt x="2574" y="13192"/>
                      <a:pt x="2575" y="13195"/>
                      <a:pt x="2575" y="13197"/>
                    </a:cubicBezTo>
                    <a:cubicBezTo>
                      <a:pt x="2592" y="13230"/>
                      <a:pt x="2601" y="13249"/>
                      <a:pt x="2601" y="13249"/>
                    </a:cubicBezTo>
                    <a:cubicBezTo>
                      <a:pt x="2601" y="13249"/>
                      <a:pt x="2278" y="13855"/>
                      <a:pt x="2346" y="14768"/>
                    </a:cubicBezTo>
                    <a:cubicBezTo>
                      <a:pt x="2413" y="15679"/>
                      <a:pt x="2992" y="15900"/>
                      <a:pt x="2992" y="15900"/>
                    </a:cubicBezTo>
                    <a:cubicBezTo>
                      <a:pt x="2992" y="15900"/>
                      <a:pt x="4561" y="15999"/>
                      <a:pt x="5116" y="15999"/>
                    </a:cubicBezTo>
                    <a:cubicBezTo>
                      <a:pt x="5208" y="15999"/>
                      <a:pt x="5272" y="15996"/>
                      <a:pt x="5296" y="15990"/>
                    </a:cubicBezTo>
                    <a:cubicBezTo>
                      <a:pt x="5364" y="15971"/>
                      <a:pt x="5520" y="15837"/>
                      <a:pt x="5683" y="15679"/>
                    </a:cubicBezTo>
                    <a:cubicBezTo>
                      <a:pt x="3359" y="12444"/>
                      <a:pt x="2948" y="7693"/>
                      <a:pt x="3118" y="5422"/>
                    </a:cubicBezTo>
                    <a:cubicBezTo>
                      <a:pt x="3243" y="3745"/>
                      <a:pt x="2063" y="1314"/>
                      <a:pt x="1341" y="1"/>
                    </a:cubicBezTo>
                    <a:close/>
                  </a:path>
                </a:pathLst>
              </a:custGeom>
              <a:solidFill>
                <a:srgbClr val="333746">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683;p37">
                <a:extLst>
                  <a:ext uri="{FF2B5EF4-FFF2-40B4-BE49-F238E27FC236}">
                    <a16:creationId xmlns:a16="http://schemas.microsoft.com/office/drawing/2014/main" id="{9D079483-CD79-C544-9251-C335C79906F1}"/>
                  </a:ext>
                </a:extLst>
              </p:cNvPr>
              <p:cNvSpPr/>
              <p:nvPr/>
            </p:nvSpPr>
            <p:spPr>
              <a:xfrm>
                <a:off x="6714422" y="2336612"/>
                <a:ext cx="469481" cy="158697"/>
              </a:xfrm>
              <a:custGeom>
                <a:avLst/>
                <a:gdLst/>
                <a:ahLst/>
                <a:cxnLst/>
                <a:rect l="l" t="t" r="r" b="b"/>
                <a:pathLst>
                  <a:path w="10014" h="3385" extrusionOk="0">
                    <a:moveTo>
                      <a:pt x="9617" y="0"/>
                    </a:moveTo>
                    <a:cubicBezTo>
                      <a:pt x="9610" y="84"/>
                      <a:pt x="9604" y="138"/>
                      <a:pt x="9604" y="138"/>
                    </a:cubicBezTo>
                    <a:cubicBezTo>
                      <a:pt x="9604" y="138"/>
                      <a:pt x="9487" y="589"/>
                      <a:pt x="8095" y="742"/>
                    </a:cubicBezTo>
                    <a:cubicBezTo>
                      <a:pt x="7960" y="757"/>
                      <a:pt x="7812" y="769"/>
                      <a:pt x="7651" y="778"/>
                    </a:cubicBezTo>
                    <a:cubicBezTo>
                      <a:pt x="7474" y="787"/>
                      <a:pt x="7280" y="792"/>
                      <a:pt x="7069" y="792"/>
                    </a:cubicBezTo>
                    <a:cubicBezTo>
                      <a:pt x="6884" y="792"/>
                      <a:pt x="6685" y="788"/>
                      <a:pt x="6472" y="780"/>
                    </a:cubicBezTo>
                    <a:cubicBezTo>
                      <a:pt x="5884" y="1252"/>
                      <a:pt x="5110" y="1587"/>
                      <a:pt x="4921" y="1631"/>
                    </a:cubicBezTo>
                    <a:cubicBezTo>
                      <a:pt x="4733" y="1676"/>
                      <a:pt x="3159" y="1676"/>
                      <a:pt x="3159" y="1676"/>
                    </a:cubicBezTo>
                    <a:cubicBezTo>
                      <a:pt x="3159" y="1676"/>
                      <a:pt x="3090" y="1751"/>
                      <a:pt x="2991" y="1855"/>
                    </a:cubicBezTo>
                    <a:cubicBezTo>
                      <a:pt x="2896" y="1954"/>
                      <a:pt x="2774" y="2081"/>
                      <a:pt x="2653" y="2197"/>
                    </a:cubicBezTo>
                    <a:cubicBezTo>
                      <a:pt x="2646" y="2205"/>
                      <a:pt x="2638" y="2212"/>
                      <a:pt x="2630" y="2218"/>
                    </a:cubicBezTo>
                    <a:cubicBezTo>
                      <a:pt x="2467" y="2376"/>
                      <a:pt x="2312" y="2510"/>
                      <a:pt x="2243" y="2529"/>
                    </a:cubicBezTo>
                    <a:cubicBezTo>
                      <a:pt x="2219" y="2535"/>
                      <a:pt x="2154" y="2538"/>
                      <a:pt x="2063" y="2538"/>
                    </a:cubicBezTo>
                    <a:cubicBezTo>
                      <a:pt x="1573" y="2538"/>
                      <a:pt x="297" y="2461"/>
                      <a:pt x="1" y="2443"/>
                    </a:cubicBezTo>
                    <a:lnTo>
                      <a:pt x="1" y="2443"/>
                    </a:lnTo>
                    <a:cubicBezTo>
                      <a:pt x="1" y="2443"/>
                      <a:pt x="11" y="2724"/>
                      <a:pt x="2" y="3299"/>
                    </a:cubicBezTo>
                    <a:cubicBezTo>
                      <a:pt x="2" y="3346"/>
                      <a:pt x="39" y="3385"/>
                      <a:pt x="87" y="3385"/>
                    </a:cubicBezTo>
                    <a:cubicBezTo>
                      <a:pt x="87" y="3385"/>
                      <a:pt x="88" y="3385"/>
                      <a:pt x="89" y="3385"/>
                    </a:cubicBezTo>
                    <a:cubicBezTo>
                      <a:pt x="976" y="3373"/>
                      <a:pt x="1933" y="3241"/>
                      <a:pt x="2893" y="3039"/>
                    </a:cubicBezTo>
                    <a:cubicBezTo>
                      <a:pt x="3022" y="3013"/>
                      <a:pt x="3150" y="2984"/>
                      <a:pt x="3277" y="2955"/>
                    </a:cubicBezTo>
                    <a:cubicBezTo>
                      <a:pt x="3994" y="2792"/>
                      <a:pt x="4708" y="2591"/>
                      <a:pt x="5387" y="2376"/>
                    </a:cubicBezTo>
                    <a:cubicBezTo>
                      <a:pt x="5844" y="2231"/>
                      <a:pt x="6287" y="2078"/>
                      <a:pt x="6706" y="1925"/>
                    </a:cubicBezTo>
                    <a:cubicBezTo>
                      <a:pt x="7168" y="1755"/>
                      <a:pt x="7601" y="1585"/>
                      <a:pt x="7994" y="1422"/>
                    </a:cubicBezTo>
                    <a:cubicBezTo>
                      <a:pt x="8117" y="1371"/>
                      <a:pt x="8237" y="1321"/>
                      <a:pt x="8351" y="1271"/>
                    </a:cubicBezTo>
                    <a:cubicBezTo>
                      <a:pt x="9159" y="922"/>
                      <a:pt x="9746" y="621"/>
                      <a:pt x="9984" y="459"/>
                    </a:cubicBezTo>
                    <a:cubicBezTo>
                      <a:pt x="9989" y="456"/>
                      <a:pt x="9993" y="451"/>
                      <a:pt x="9996" y="446"/>
                    </a:cubicBezTo>
                    <a:cubicBezTo>
                      <a:pt x="10013" y="425"/>
                      <a:pt x="10013" y="391"/>
                      <a:pt x="9992" y="370"/>
                    </a:cubicBezTo>
                    <a:cubicBezTo>
                      <a:pt x="9824" y="208"/>
                      <a:pt x="9617" y="0"/>
                      <a:pt x="961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684;p37">
                <a:extLst>
                  <a:ext uri="{FF2B5EF4-FFF2-40B4-BE49-F238E27FC236}">
                    <a16:creationId xmlns:a16="http://schemas.microsoft.com/office/drawing/2014/main" id="{F455805E-C0C4-C346-BC8B-2C4D7751A416}"/>
                  </a:ext>
                </a:extLst>
              </p:cNvPr>
              <p:cNvSpPr/>
              <p:nvPr/>
            </p:nvSpPr>
            <p:spPr>
              <a:xfrm>
                <a:off x="7221784" y="2376181"/>
                <a:ext cx="27567" cy="81951"/>
              </a:xfrm>
              <a:custGeom>
                <a:avLst/>
                <a:gdLst/>
                <a:ahLst/>
                <a:cxnLst/>
                <a:rect l="l" t="t" r="r" b="b"/>
                <a:pathLst>
                  <a:path w="588" h="1748" extrusionOk="0">
                    <a:moveTo>
                      <a:pt x="18" y="1"/>
                    </a:moveTo>
                    <a:cubicBezTo>
                      <a:pt x="16" y="1"/>
                      <a:pt x="13" y="2"/>
                      <a:pt x="11" y="3"/>
                    </a:cubicBezTo>
                    <a:cubicBezTo>
                      <a:pt x="3" y="6"/>
                      <a:pt x="0" y="15"/>
                      <a:pt x="5" y="23"/>
                    </a:cubicBezTo>
                    <a:cubicBezTo>
                      <a:pt x="8" y="31"/>
                      <a:pt x="378" y="754"/>
                      <a:pt x="555" y="1734"/>
                    </a:cubicBezTo>
                    <a:cubicBezTo>
                      <a:pt x="557" y="1741"/>
                      <a:pt x="563" y="1747"/>
                      <a:pt x="570" y="1747"/>
                    </a:cubicBezTo>
                    <a:cubicBezTo>
                      <a:pt x="570" y="1747"/>
                      <a:pt x="573" y="1747"/>
                      <a:pt x="573" y="1746"/>
                    </a:cubicBezTo>
                    <a:cubicBezTo>
                      <a:pt x="583" y="1744"/>
                      <a:pt x="587" y="1737"/>
                      <a:pt x="586" y="1729"/>
                    </a:cubicBezTo>
                    <a:cubicBezTo>
                      <a:pt x="408" y="743"/>
                      <a:pt x="35" y="17"/>
                      <a:pt x="32" y="9"/>
                    </a:cubicBezTo>
                    <a:cubicBezTo>
                      <a:pt x="29" y="4"/>
                      <a:pt x="24" y="1"/>
                      <a:pt x="1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685;p37">
                <a:extLst>
                  <a:ext uri="{FF2B5EF4-FFF2-40B4-BE49-F238E27FC236}">
                    <a16:creationId xmlns:a16="http://schemas.microsoft.com/office/drawing/2014/main" id="{25D3736B-6730-ED4F-9A0A-DA83EC9589CC}"/>
                  </a:ext>
                </a:extLst>
              </p:cNvPr>
              <p:cNvSpPr/>
              <p:nvPr/>
            </p:nvSpPr>
            <p:spPr>
              <a:xfrm>
                <a:off x="7127504" y="2462070"/>
                <a:ext cx="95312" cy="183498"/>
              </a:xfrm>
              <a:custGeom>
                <a:avLst/>
                <a:gdLst/>
                <a:ahLst/>
                <a:cxnLst/>
                <a:rect l="l" t="t" r="r" b="b"/>
                <a:pathLst>
                  <a:path w="2033" h="3914" extrusionOk="0">
                    <a:moveTo>
                      <a:pt x="2014" y="0"/>
                    </a:moveTo>
                    <a:cubicBezTo>
                      <a:pt x="2009" y="0"/>
                      <a:pt x="2004" y="2"/>
                      <a:pt x="2000" y="7"/>
                    </a:cubicBezTo>
                    <a:cubicBezTo>
                      <a:pt x="1987" y="32"/>
                      <a:pt x="507" y="2411"/>
                      <a:pt x="186" y="3620"/>
                    </a:cubicBezTo>
                    <a:cubicBezTo>
                      <a:pt x="131" y="3828"/>
                      <a:pt x="101" y="3872"/>
                      <a:pt x="92" y="3881"/>
                    </a:cubicBezTo>
                    <a:cubicBezTo>
                      <a:pt x="74" y="3855"/>
                      <a:pt x="46" y="3684"/>
                      <a:pt x="118" y="2718"/>
                    </a:cubicBezTo>
                    <a:cubicBezTo>
                      <a:pt x="160" y="2161"/>
                      <a:pt x="215" y="1611"/>
                      <a:pt x="216" y="1605"/>
                    </a:cubicBezTo>
                    <a:cubicBezTo>
                      <a:pt x="216" y="1597"/>
                      <a:pt x="210" y="1590"/>
                      <a:pt x="202" y="1588"/>
                    </a:cubicBezTo>
                    <a:cubicBezTo>
                      <a:pt x="193" y="1588"/>
                      <a:pt x="186" y="1594"/>
                      <a:pt x="186" y="1602"/>
                    </a:cubicBezTo>
                    <a:cubicBezTo>
                      <a:pt x="184" y="1608"/>
                      <a:pt x="127" y="2177"/>
                      <a:pt x="86" y="2742"/>
                    </a:cubicBezTo>
                    <a:cubicBezTo>
                      <a:pt x="1" y="3898"/>
                      <a:pt x="59" y="3909"/>
                      <a:pt x="86" y="3913"/>
                    </a:cubicBezTo>
                    <a:lnTo>
                      <a:pt x="92" y="3913"/>
                    </a:lnTo>
                    <a:cubicBezTo>
                      <a:pt x="117" y="3913"/>
                      <a:pt x="149" y="3880"/>
                      <a:pt x="216" y="3628"/>
                    </a:cubicBezTo>
                    <a:cubicBezTo>
                      <a:pt x="536" y="2423"/>
                      <a:pt x="2013" y="48"/>
                      <a:pt x="2028" y="24"/>
                    </a:cubicBezTo>
                    <a:cubicBezTo>
                      <a:pt x="2032" y="16"/>
                      <a:pt x="2029" y="7"/>
                      <a:pt x="2023" y="3"/>
                    </a:cubicBezTo>
                    <a:cubicBezTo>
                      <a:pt x="2020" y="1"/>
                      <a:pt x="2017" y="0"/>
                      <a:pt x="201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686;p37">
                <a:extLst>
                  <a:ext uri="{FF2B5EF4-FFF2-40B4-BE49-F238E27FC236}">
                    <a16:creationId xmlns:a16="http://schemas.microsoft.com/office/drawing/2014/main" id="{606F5055-DE97-3645-A448-B57835945C8F}"/>
                  </a:ext>
                </a:extLst>
              </p:cNvPr>
              <p:cNvSpPr/>
              <p:nvPr/>
            </p:nvSpPr>
            <p:spPr>
              <a:xfrm>
                <a:off x="6876260" y="2561508"/>
                <a:ext cx="194656" cy="126911"/>
              </a:xfrm>
              <a:custGeom>
                <a:avLst/>
                <a:gdLst/>
                <a:ahLst/>
                <a:cxnLst/>
                <a:rect l="l" t="t" r="r" b="b"/>
                <a:pathLst>
                  <a:path w="4152" h="2707" extrusionOk="0">
                    <a:moveTo>
                      <a:pt x="18" y="1"/>
                    </a:moveTo>
                    <a:cubicBezTo>
                      <a:pt x="12" y="1"/>
                      <a:pt x="6" y="4"/>
                      <a:pt x="4" y="10"/>
                    </a:cubicBezTo>
                    <a:cubicBezTo>
                      <a:pt x="1" y="17"/>
                      <a:pt x="4" y="27"/>
                      <a:pt x="12" y="31"/>
                    </a:cubicBezTo>
                    <a:cubicBezTo>
                      <a:pt x="47" y="48"/>
                      <a:pt x="3562" y="1713"/>
                      <a:pt x="4120" y="2698"/>
                    </a:cubicBezTo>
                    <a:cubicBezTo>
                      <a:pt x="4123" y="2702"/>
                      <a:pt x="4129" y="2705"/>
                      <a:pt x="4133" y="2705"/>
                    </a:cubicBezTo>
                    <a:lnTo>
                      <a:pt x="4133" y="2707"/>
                    </a:lnTo>
                    <a:cubicBezTo>
                      <a:pt x="4136" y="2707"/>
                      <a:pt x="4140" y="2705"/>
                      <a:pt x="4141" y="2704"/>
                    </a:cubicBezTo>
                    <a:cubicBezTo>
                      <a:pt x="4149" y="2699"/>
                      <a:pt x="4152" y="2690"/>
                      <a:pt x="4147" y="2682"/>
                    </a:cubicBezTo>
                    <a:cubicBezTo>
                      <a:pt x="3910" y="2265"/>
                      <a:pt x="3144" y="1687"/>
                      <a:pt x="1871" y="965"/>
                    </a:cubicBezTo>
                    <a:cubicBezTo>
                      <a:pt x="923" y="427"/>
                      <a:pt x="33" y="7"/>
                      <a:pt x="25" y="2"/>
                    </a:cubicBezTo>
                    <a:cubicBezTo>
                      <a:pt x="23" y="1"/>
                      <a:pt x="21" y="1"/>
                      <a:pt x="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687;p37">
                <a:extLst>
                  <a:ext uri="{FF2B5EF4-FFF2-40B4-BE49-F238E27FC236}">
                    <a16:creationId xmlns:a16="http://schemas.microsoft.com/office/drawing/2014/main" id="{5E423A8F-E3EB-0246-8CD9-B8C2499D3A3F}"/>
                  </a:ext>
                </a:extLst>
              </p:cNvPr>
              <p:cNvSpPr/>
              <p:nvPr/>
            </p:nvSpPr>
            <p:spPr>
              <a:xfrm>
                <a:off x="7028816" y="2357522"/>
                <a:ext cx="691376" cy="1249372"/>
              </a:xfrm>
              <a:custGeom>
                <a:avLst/>
                <a:gdLst/>
                <a:ahLst/>
                <a:cxnLst/>
                <a:rect l="l" t="t" r="r" b="b"/>
                <a:pathLst>
                  <a:path w="14747" h="26649" extrusionOk="0">
                    <a:moveTo>
                      <a:pt x="3290" y="0"/>
                    </a:moveTo>
                    <a:cubicBezTo>
                      <a:pt x="3287" y="5"/>
                      <a:pt x="3283" y="10"/>
                      <a:pt x="3278" y="13"/>
                    </a:cubicBezTo>
                    <a:cubicBezTo>
                      <a:pt x="2899" y="271"/>
                      <a:pt x="1632" y="881"/>
                      <a:pt x="0" y="1479"/>
                    </a:cubicBezTo>
                    <a:cubicBezTo>
                      <a:pt x="31" y="1531"/>
                      <a:pt x="68" y="1600"/>
                      <a:pt x="112" y="1682"/>
                    </a:cubicBezTo>
                    <a:cubicBezTo>
                      <a:pt x="480" y="2379"/>
                      <a:pt x="1280" y="4073"/>
                      <a:pt x="1606" y="5694"/>
                    </a:cubicBezTo>
                    <a:cubicBezTo>
                      <a:pt x="1655" y="5940"/>
                      <a:pt x="1662" y="6192"/>
                      <a:pt x="1621" y="6442"/>
                    </a:cubicBezTo>
                    <a:cubicBezTo>
                      <a:pt x="1610" y="6513"/>
                      <a:pt x="1596" y="6588"/>
                      <a:pt x="1584" y="6668"/>
                    </a:cubicBezTo>
                    <a:cubicBezTo>
                      <a:pt x="1436" y="7519"/>
                      <a:pt x="1193" y="8689"/>
                      <a:pt x="1193" y="8689"/>
                    </a:cubicBezTo>
                    <a:cubicBezTo>
                      <a:pt x="1193" y="8689"/>
                      <a:pt x="1251" y="9108"/>
                      <a:pt x="1352" y="9817"/>
                    </a:cubicBezTo>
                    <a:cubicBezTo>
                      <a:pt x="2275" y="10750"/>
                      <a:pt x="3734" y="12129"/>
                      <a:pt x="4119" y="12481"/>
                    </a:cubicBezTo>
                    <a:cubicBezTo>
                      <a:pt x="4408" y="13028"/>
                      <a:pt x="5957" y="14872"/>
                      <a:pt x="7773" y="16219"/>
                    </a:cubicBezTo>
                    <a:cubicBezTo>
                      <a:pt x="6897" y="17908"/>
                      <a:pt x="3064" y="21658"/>
                      <a:pt x="3064" y="21658"/>
                    </a:cubicBezTo>
                    <a:cubicBezTo>
                      <a:pt x="3108" y="21952"/>
                      <a:pt x="3151" y="22236"/>
                      <a:pt x="3193" y="22511"/>
                    </a:cubicBezTo>
                    <a:cubicBezTo>
                      <a:pt x="3396" y="23846"/>
                      <a:pt x="3567" y="24930"/>
                      <a:pt x="3677" y="25540"/>
                    </a:cubicBezTo>
                    <a:cubicBezTo>
                      <a:pt x="3745" y="25910"/>
                      <a:pt x="3806" y="26282"/>
                      <a:pt x="3861" y="26649"/>
                    </a:cubicBezTo>
                    <a:cubicBezTo>
                      <a:pt x="4969" y="26092"/>
                      <a:pt x="5481" y="25268"/>
                      <a:pt x="5481" y="25268"/>
                    </a:cubicBezTo>
                    <a:cubicBezTo>
                      <a:pt x="5481" y="25268"/>
                      <a:pt x="8689" y="23187"/>
                      <a:pt x="9623" y="22531"/>
                    </a:cubicBezTo>
                    <a:cubicBezTo>
                      <a:pt x="10556" y="21874"/>
                      <a:pt x="10629" y="21868"/>
                      <a:pt x="10646" y="21039"/>
                    </a:cubicBezTo>
                    <a:cubicBezTo>
                      <a:pt x="13268" y="19281"/>
                      <a:pt x="14746" y="16764"/>
                      <a:pt x="13968" y="14939"/>
                    </a:cubicBezTo>
                    <a:cubicBezTo>
                      <a:pt x="11604" y="9403"/>
                      <a:pt x="4558" y="1522"/>
                      <a:pt x="4558" y="1522"/>
                    </a:cubicBezTo>
                    <a:cubicBezTo>
                      <a:pt x="4558" y="1522"/>
                      <a:pt x="4269" y="577"/>
                      <a:pt x="4119" y="393"/>
                    </a:cubicBezTo>
                    <a:cubicBezTo>
                      <a:pt x="4030" y="283"/>
                      <a:pt x="3715" y="153"/>
                      <a:pt x="3478" y="66"/>
                    </a:cubicBezTo>
                    <a:cubicBezTo>
                      <a:pt x="3405" y="40"/>
                      <a:pt x="3339" y="17"/>
                      <a:pt x="32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688;p37">
                <a:extLst>
                  <a:ext uri="{FF2B5EF4-FFF2-40B4-BE49-F238E27FC236}">
                    <a16:creationId xmlns:a16="http://schemas.microsoft.com/office/drawing/2014/main" id="{E55F58B4-B080-7445-862B-E8D4CD571A2C}"/>
                  </a:ext>
                </a:extLst>
              </p:cNvPr>
              <p:cNvSpPr/>
              <p:nvPr/>
            </p:nvSpPr>
            <p:spPr>
              <a:xfrm>
                <a:off x="7084700" y="2670088"/>
                <a:ext cx="391797" cy="742853"/>
              </a:xfrm>
              <a:custGeom>
                <a:avLst/>
                <a:gdLst/>
                <a:ahLst/>
                <a:cxnLst/>
                <a:rect l="l" t="t" r="r" b="b"/>
                <a:pathLst>
                  <a:path w="8357" h="15845" extrusionOk="0">
                    <a:moveTo>
                      <a:pt x="391" y="1"/>
                    </a:moveTo>
                    <a:cubicBezTo>
                      <a:pt x="244" y="852"/>
                      <a:pt x="1" y="2022"/>
                      <a:pt x="1" y="2022"/>
                    </a:cubicBezTo>
                    <a:cubicBezTo>
                      <a:pt x="1" y="2022"/>
                      <a:pt x="59" y="2441"/>
                      <a:pt x="160" y="3150"/>
                    </a:cubicBezTo>
                    <a:cubicBezTo>
                      <a:pt x="1083" y="4083"/>
                      <a:pt x="2542" y="5462"/>
                      <a:pt x="2927" y="5814"/>
                    </a:cubicBezTo>
                    <a:cubicBezTo>
                      <a:pt x="3216" y="6361"/>
                      <a:pt x="4763" y="8205"/>
                      <a:pt x="6581" y="9552"/>
                    </a:cubicBezTo>
                    <a:cubicBezTo>
                      <a:pt x="5705" y="11241"/>
                      <a:pt x="1872" y="14991"/>
                      <a:pt x="1872" y="14991"/>
                    </a:cubicBezTo>
                    <a:cubicBezTo>
                      <a:pt x="1915" y="15285"/>
                      <a:pt x="1959" y="15569"/>
                      <a:pt x="2001" y="15844"/>
                    </a:cubicBezTo>
                    <a:cubicBezTo>
                      <a:pt x="3143" y="15001"/>
                      <a:pt x="6697" y="12305"/>
                      <a:pt x="8356" y="10232"/>
                    </a:cubicBezTo>
                    <a:cubicBezTo>
                      <a:pt x="5069" y="7509"/>
                      <a:pt x="391" y="1"/>
                      <a:pt x="391" y="1"/>
                    </a:cubicBezTo>
                    <a:close/>
                  </a:path>
                </a:pathLst>
              </a:custGeom>
              <a:solidFill>
                <a:srgbClr val="333746">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689;p37">
                <a:extLst>
                  <a:ext uri="{FF2B5EF4-FFF2-40B4-BE49-F238E27FC236}">
                    <a16:creationId xmlns:a16="http://schemas.microsoft.com/office/drawing/2014/main" id="{0846069F-2C6F-D44E-9C64-A836B9CA157A}"/>
                  </a:ext>
                </a:extLst>
              </p:cNvPr>
              <p:cNvSpPr/>
              <p:nvPr/>
            </p:nvSpPr>
            <p:spPr>
              <a:xfrm>
                <a:off x="7033551" y="2436331"/>
                <a:ext cx="73934" cy="382186"/>
              </a:xfrm>
              <a:custGeom>
                <a:avLst/>
                <a:gdLst/>
                <a:ahLst/>
                <a:cxnLst/>
                <a:rect l="l" t="t" r="r" b="b"/>
                <a:pathLst>
                  <a:path w="1577" h="8152" extrusionOk="0">
                    <a:moveTo>
                      <a:pt x="17" y="0"/>
                    </a:moveTo>
                    <a:cubicBezTo>
                      <a:pt x="15" y="0"/>
                      <a:pt x="13" y="0"/>
                      <a:pt x="11" y="1"/>
                    </a:cubicBezTo>
                    <a:cubicBezTo>
                      <a:pt x="3" y="6"/>
                      <a:pt x="0" y="15"/>
                      <a:pt x="3" y="23"/>
                    </a:cubicBezTo>
                    <a:cubicBezTo>
                      <a:pt x="188" y="374"/>
                      <a:pt x="1127" y="2213"/>
                      <a:pt x="1489" y="4016"/>
                    </a:cubicBezTo>
                    <a:cubicBezTo>
                      <a:pt x="1540" y="4264"/>
                      <a:pt x="1544" y="4513"/>
                      <a:pt x="1505" y="4758"/>
                    </a:cubicBezTo>
                    <a:cubicBezTo>
                      <a:pt x="1369" y="5601"/>
                      <a:pt x="1078" y="6991"/>
                      <a:pt x="1077" y="7006"/>
                    </a:cubicBezTo>
                    <a:cubicBezTo>
                      <a:pt x="1075" y="7008"/>
                      <a:pt x="1075" y="7010"/>
                      <a:pt x="1077" y="7011"/>
                    </a:cubicBezTo>
                    <a:cubicBezTo>
                      <a:pt x="1077" y="7011"/>
                      <a:pt x="1135" y="7430"/>
                      <a:pt x="1236" y="8138"/>
                    </a:cubicBezTo>
                    <a:cubicBezTo>
                      <a:pt x="1236" y="8145"/>
                      <a:pt x="1243" y="8152"/>
                      <a:pt x="1251" y="8152"/>
                    </a:cubicBezTo>
                    <a:lnTo>
                      <a:pt x="1252" y="8152"/>
                    </a:lnTo>
                    <a:cubicBezTo>
                      <a:pt x="1260" y="8150"/>
                      <a:pt x="1266" y="8142"/>
                      <a:pt x="1266" y="8133"/>
                    </a:cubicBezTo>
                    <a:cubicBezTo>
                      <a:pt x="1170" y="7459"/>
                      <a:pt x="1112" y="7046"/>
                      <a:pt x="1107" y="7010"/>
                    </a:cubicBezTo>
                    <a:cubicBezTo>
                      <a:pt x="1121" y="6941"/>
                      <a:pt x="1402" y="5589"/>
                      <a:pt x="1535" y="4762"/>
                    </a:cubicBezTo>
                    <a:cubicBezTo>
                      <a:pt x="1576" y="4514"/>
                      <a:pt x="1570" y="4262"/>
                      <a:pt x="1520" y="4010"/>
                    </a:cubicBezTo>
                    <a:cubicBezTo>
                      <a:pt x="1156" y="2203"/>
                      <a:pt x="216" y="360"/>
                      <a:pt x="31" y="9"/>
                    </a:cubicBezTo>
                    <a:cubicBezTo>
                      <a:pt x="29" y="3"/>
                      <a:pt x="23" y="0"/>
                      <a:pt x="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690;p37">
                <a:extLst>
                  <a:ext uri="{FF2B5EF4-FFF2-40B4-BE49-F238E27FC236}">
                    <a16:creationId xmlns:a16="http://schemas.microsoft.com/office/drawing/2014/main" id="{CE660B39-209B-1145-ABA1-3D194EFF5D6E}"/>
                  </a:ext>
                </a:extLst>
              </p:cNvPr>
              <p:cNvSpPr/>
              <p:nvPr/>
            </p:nvSpPr>
            <p:spPr>
              <a:xfrm>
                <a:off x="6944850" y="2916033"/>
                <a:ext cx="304642" cy="1305725"/>
              </a:xfrm>
              <a:custGeom>
                <a:avLst/>
                <a:gdLst/>
                <a:ahLst/>
                <a:cxnLst/>
                <a:rect l="l" t="t" r="r" b="b"/>
                <a:pathLst>
                  <a:path w="6498" h="27851" extrusionOk="0">
                    <a:moveTo>
                      <a:pt x="18" y="0"/>
                    </a:moveTo>
                    <a:cubicBezTo>
                      <a:pt x="17" y="0"/>
                      <a:pt x="16" y="0"/>
                      <a:pt x="15" y="0"/>
                    </a:cubicBezTo>
                    <a:cubicBezTo>
                      <a:pt x="6" y="3"/>
                      <a:pt x="1" y="11"/>
                      <a:pt x="3" y="20"/>
                    </a:cubicBezTo>
                    <a:cubicBezTo>
                      <a:pt x="10" y="46"/>
                      <a:pt x="695" y="2648"/>
                      <a:pt x="1340" y="5241"/>
                    </a:cubicBezTo>
                    <a:cubicBezTo>
                      <a:pt x="1719" y="6764"/>
                      <a:pt x="2011" y="7986"/>
                      <a:pt x="2207" y="8872"/>
                    </a:cubicBezTo>
                    <a:cubicBezTo>
                      <a:pt x="2537" y="10371"/>
                      <a:pt x="2519" y="10576"/>
                      <a:pt x="2495" y="10594"/>
                    </a:cubicBezTo>
                    <a:cubicBezTo>
                      <a:pt x="2465" y="10615"/>
                      <a:pt x="2440" y="10625"/>
                      <a:pt x="2417" y="10625"/>
                    </a:cubicBezTo>
                    <a:cubicBezTo>
                      <a:pt x="2412" y="10625"/>
                      <a:pt x="2406" y="10624"/>
                      <a:pt x="2401" y="10623"/>
                    </a:cubicBezTo>
                    <a:cubicBezTo>
                      <a:pt x="2351" y="10608"/>
                      <a:pt x="2317" y="10531"/>
                      <a:pt x="2284" y="10450"/>
                    </a:cubicBezTo>
                    <a:cubicBezTo>
                      <a:pt x="2235" y="10340"/>
                      <a:pt x="2182" y="10216"/>
                      <a:pt x="2064" y="10216"/>
                    </a:cubicBezTo>
                    <a:cubicBezTo>
                      <a:pt x="2049" y="10216"/>
                      <a:pt x="2033" y="10218"/>
                      <a:pt x="2016" y="10222"/>
                    </a:cubicBezTo>
                    <a:cubicBezTo>
                      <a:pt x="2008" y="10225"/>
                      <a:pt x="2002" y="10230"/>
                      <a:pt x="1998" y="10241"/>
                    </a:cubicBezTo>
                    <a:cubicBezTo>
                      <a:pt x="1932" y="10365"/>
                      <a:pt x="2141" y="11485"/>
                      <a:pt x="2328" y="12406"/>
                    </a:cubicBezTo>
                    <a:cubicBezTo>
                      <a:pt x="2594" y="13714"/>
                      <a:pt x="2976" y="15408"/>
                      <a:pt x="3404" y="17174"/>
                    </a:cubicBezTo>
                    <a:cubicBezTo>
                      <a:pt x="3916" y="19285"/>
                      <a:pt x="5240" y="24554"/>
                      <a:pt x="6465" y="27839"/>
                    </a:cubicBezTo>
                    <a:cubicBezTo>
                      <a:pt x="6467" y="27846"/>
                      <a:pt x="6473" y="27849"/>
                      <a:pt x="6479" y="27849"/>
                    </a:cubicBezTo>
                    <a:lnTo>
                      <a:pt x="6479" y="27850"/>
                    </a:lnTo>
                    <a:cubicBezTo>
                      <a:pt x="6480" y="27850"/>
                      <a:pt x="6483" y="27849"/>
                      <a:pt x="6485" y="27849"/>
                    </a:cubicBezTo>
                    <a:cubicBezTo>
                      <a:pt x="6493" y="27846"/>
                      <a:pt x="6497" y="27836"/>
                      <a:pt x="6494" y="27829"/>
                    </a:cubicBezTo>
                    <a:cubicBezTo>
                      <a:pt x="5262" y="24522"/>
                      <a:pt x="3930" y="19217"/>
                      <a:pt x="3416" y="17090"/>
                    </a:cubicBezTo>
                    <a:cubicBezTo>
                      <a:pt x="2985" y="15313"/>
                      <a:pt x="2605" y="13620"/>
                      <a:pt x="2343" y="12322"/>
                    </a:cubicBezTo>
                    <a:cubicBezTo>
                      <a:pt x="1964" y="10447"/>
                      <a:pt x="2011" y="10268"/>
                      <a:pt x="2025" y="10253"/>
                    </a:cubicBezTo>
                    <a:cubicBezTo>
                      <a:pt x="2039" y="10249"/>
                      <a:pt x="2052" y="10248"/>
                      <a:pt x="2064" y="10248"/>
                    </a:cubicBezTo>
                    <a:cubicBezTo>
                      <a:pt x="2162" y="10248"/>
                      <a:pt x="2210" y="10358"/>
                      <a:pt x="2255" y="10462"/>
                    </a:cubicBezTo>
                    <a:cubicBezTo>
                      <a:pt x="2293" y="10551"/>
                      <a:pt x="2328" y="10634"/>
                      <a:pt x="2392" y="10652"/>
                    </a:cubicBezTo>
                    <a:cubicBezTo>
                      <a:pt x="2401" y="10655"/>
                      <a:pt x="2410" y="10656"/>
                      <a:pt x="2419" y="10656"/>
                    </a:cubicBezTo>
                    <a:cubicBezTo>
                      <a:pt x="2448" y="10656"/>
                      <a:pt x="2479" y="10644"/>
                      <a:pt x="2513" y="10620"/>
                    </a:cubicBezTo>
                    <a:cubicBezTo>
                      <a:pt x="2554" y="10591"/>
                      <a:pt x="2683" y="10501"/>
                      <a:pt x="1372" y="5240"/>
                    </a:cubicBezTo>
                    <a:cubicBezTo>
                      <a:pt x="727" y="2645"/>
                      <a:pt x="41" y="39"/>
                      <a:pt x="33" y="13"/>
                    </a:cubicBezTo>
                    <a:cubicBezTo>
                      <a:pt x="32" y="5"/>
                      <a:pt x="25" y="0"/>
                      <a:pt x="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691;p37">
                <a:extLst>
                  <a:ext uri="{FF2B5EF4-FFF2-40B4-BE49-F238E27FC236}">
                    <a16:creationId xmlns:a16="http://schemas.microsoft.com/office/drawing/2014/main" id="{23BEF100-6118-8445-9D65-E5B4700DABA5}"/>
                  </a:ext>
                </a:extLst>
              </p:cNvPr>
              <p:cNvSpPr/>
              <p:nvPr/>
            </p:nvSpPr>
            <p:spPr>
              <a:xfrm>
                <a:off x="7091310" y="2817017"/>
                <a:ext cx="276654" cy="250868"/>
              </a:xfrm>
              <a:custGeom>
                <a:avLst/>
                <a:gdLst/>
                <a:ahLst/>
                <a:cxnLst/>
                <a:rect l="l" t="t" r="r" b="b"/>
                <a:pathLst>
                  <a:path w="5901" h="5351" extrusionOk="0">
                    <a:moveTo>
                      <a:pt x="19" y="1"/>
                    </a:moveTo>
                    <a:cubicBezTo>
                      <a:pt x="14" y="1"/>
                      <a:pt x="10" y="2"/>
                      <a:pt x="7" y="6"/>
                    </a:cubicBezTo>
                    <a:cubicBezTo>
                      <a:pt x="0" y="12"/>
                      <a:pt x="0" y="21"/>
                      <a:pt x="8" y="27"/>
                    </a:cubicBezTo>
                    <a:cubicBezTo>
                      <a:pt x="56" y="73"/>
                      <a:pt x="4793" y="4598"/>
                      <a:pt x="5874" y="5347"/>
                    </a:cubicBezTo>
                    <a:cubicBezTo>
                      <a:pt x="5877" y="5351"/>
                      <a:pt x="5881" y="5351"/>
                      <a:pt x="5884" y="5351"/>
                    </a:cubicBezTo>
                    <a:cubicBezTo>
                      <a:pt x="5888" y="5351"/>
                      <a:pt x="5893" y="5349"/>
                      <a:pt x="5896" y="5344"/>
                    </a:cubicBezTo>
                    <a:cubicBezTo>
                      <a:pt x="5900" y="5337"/>
                      <a:pt x="5899" y="5328"/>
                      <a:pt x="5891" y="5323"/>
                    </a:cubicBezTo>
                    <a:cubicBezTo>
                      <a:pt x="4813" y="4575"/>
                      <a:pt x="77" y="50"/>
                      <a:pt x="30" y="4"/>
                    </a:cubicBezTo>
                    <a:cubicBezTo>
                      <a:pt x="27" y="2"/>
                      <a:pt x="23" y="1"/>
                      <a:pt x="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692;p37">
                <a:extLst>
                  <a:ext uri="{FF2B5EF4-FFF2-40B4-BE49-F238E27FC236}">
                    <a16:creationId xmlns:a16="http://schemas.microsoft.com/office/drawing/2014/main" id="{9356E416-F44F-0044-859B-C6CB94F4820F}"/>
                  </a:ext>
                </a:extLst>
              </p:cNvPr>
              <p:cNvSpPr/>
              <p:nvPr/>
            </p:nvSpPr>
            <p:spPr>
              <a:xfrm>
                <a:off x="7442460" y="3309518"/>
                <a:ext cx="88702" cy="130005"/>
              </a:xfrm>
              <a:custGeom>
                <a:avLst/>
                <a:gdLst/>
                <a:ahLst/>
                <a:cxnLst/>
                <a:rect l="l" t="t" r="r" b="b"/>
                <a:pathLst>
                  <a:path w="1892" h="2773" extrusionOk="0">
                    <a:moveTo>
                      <a:pt x="1805" y="1"/>
                    </a:moveTo>
                    <a:cubicBezTo>
                      <a:pt x="1797" y="1"/>
                      <a:pt x="1791" y="8"/>
                      <a:pt x="1791" y="18"/>
                    </a:cubicBezTo>
                    <a:cubicBezTo>
                      <a:pt x="1792" y="27"/>
                      <a:pt x="1860" y="1022"/>
                      <a:pt x="1717" y="1403"/>
                    </a:cubicBezTo>
                    <a:cubicBezTo>
                      <a:pt x="1577" y="1784"/>
                      <a:pt x="25" y="2734"/>
                      <a:pt x="10" y="2744"/>
                    </a:cubicBezTo>
                    <a:cubicBezTo>
                      <a:pt x="2" y="2748"/>
                      <a:pt x="0" y="2757"/>
                      <a:pt x="5" y="2765"/>
                    </a:cubicBezTo>
                    <a:cubicBezTo>
                      <a:pt x="7" y="2770"/>
                      <a:pt x="13" y="2773"/>
                      <a:pt x="17" y="2773"/>
                    </a:cubicBezTo>
                    <a:cubicBezTo>
                      <a:pt x="20" y="2773"/>
                      <a:pt x="23" y="2771"/>
                      <a:pt x="26" y="2770"/>
                    </a:cubicBezTo>
                    <a:cubicBezTo>
                      <a:pt x="91" y="2731"/>
                      <a:pt x="1603" y="1805"/>
                      <a:pt x="1746" y="1415"/>
                    </a:cubicBezTo>
                    <a:cubicBezTo>
                      <a:pt x="1892" y="1027"/>
                      <a:pt x="1824" y="56"/>
                      <a:pt x="1821" y="15"/>
                    </a:cubicBezTo>
                    <a:cubicBezTo>
                      <a:pt x="1821" y="7"/>
                      <a:pt x="1814" y="1"/>
                      <a:pt x="18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693;p37">
                <a:extLst>
                  <a:ext uri="{FF2B5EF4-FFF2-40B4-BE49-F238E27FC236}">
                    <a16:creationId xmlns:a16="http://schemas.microsoft.com/office/drawing/2014/main" id="{4D8ED08C-73FD-0A42-B210-0ED1F505AEEC}"/>
                  </a:ext>
                </a:extLst>
              </p:cNvPr>
              <p:cNvSpPr/>
              <p:nvPr/>
            </p:nvSpPr>
            <p:spPr>
              <a:xfrm>
                <a:off x="7226942" y="3492594"/>
                <a:ext cx="77919" cy="104829"/>
              </a:xfrm>
              <a:custGeom>
                <a:avLst/>
                <a:gdLst/>
                <a:ahLst/>
                <a:cxnLst/>
                <a:rect l="l" t="t" r="r" b="b"/>
                <a:pathLst>
                  <a:path w="1662" h="2236" extrusionOk="0">
                    <a:moveTo>
                      <a:pt x="1648" y="1"/>
                    </a:moveTo>
                    <a:cubicBezTo>
                      <a:pt x="1639" y="1"/>
                      <a:pt x="1631" y="7"/>
                      <a:pt x="1631" y="16"/>
                    </a:cubicBezTo>
                    <a:cubicBezTo>
                      <a:pt x="1631" y="19"/>
                      <a:pt x="1607" y="337"/>
                      <a:pt x="1394" y="763"/>
                    </a:cubicBezTo>
                    <a:cubicBezTo>
                      <a:pt x="1200" y="1158"/>
                      <a:pt x="801" y="1728"/>
                      <a:pt x="9" y="2207"/>
                    </a:cubicBezTo>
                    <a:cubicBezTo>
                      <a:pt x="2" y="2211"/>
                      <a:pt x="0" y="2220"/>
                      <a:pt x="5" y="2228"/>
                    </a:cubicBezTo>
                    <a:cubicBezTo>
                      <a:pt x="6" y="2233"/>
                      <a:pt x="12" y="2236"/>
                      <a:pt x="17" y="2236"/>
                    </a:cubicBezTo>
                    <a:cubicBezTo>
                      <a:pt x="20" y="2236"/>
                      <a:pt x="23" y="2236"/>
                      <a:pt x="26" y="2234"/>
                    </a:cubicBezTo>
                    <a:cubicBezTo>
                      <a:pt x="824" y="1751"/>
                      <a:pt x="1226" y="1175"/>
                      <a:pt x="1423" y="776"/>
                    </a:cubicBezTo>
                    <a:cubicBezTo>
                      <a:pt x="1638" y="345"/>
                      <a:pt x="1662" y="20"/>
                      <a:pt x="1662" y="17"/>
                    </a:cubicBezTo>
                    <a:cubicBezTo>
                      <a:pt x="1662" y="10"/>
                      <a:pt x="1656" y="2"/>
                      <a:pt x="16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694;p37">
                <a:extLst>
                  <a:ext uri="{FF2B5EF4-FFF2-40B4-BE49-F238E27FC236}">
                    <a16:creationId xmlns:a16="http://schemas.microsoft.com/office/drawing/2014/main" id="{D0298127-8941-FC4C-82E7-F5FD8E846986}"/>
                  </a:ext>
                </a:extLst>
              </p:cNvPr>
              <p:cNvSpPr/>
              <p:nvPr/>
            </p:nvSpPr>
            <p:spPr>
              <a:xfrm>
                <a:off x="6885731" y="3496767"/>
                <a:ext cx="115190" cy="359354"/>
              </a:xfrm>
              <a:custGeom>
                <a:avLst/>
                <a:gdLst/>
                <a:ahLst/>
                <a:cxnLst/>
                <a:rect l="l" t="t" r="r" b="b"/>
                <a:pathLst>
                  <a:path w="2457" h="7665" extrusionOk="0">
                    <a:moveTo>
                      <a:pt x="287" y="0"/>
                    </a:moveTo>
                    <a:cubicBezTo>
                      <a:pt x="279" y="2"/>
                      <a:pt x="270" y="3"/>
                      <a:pt x="262" y="5"/>
                    </a:cubicBezTo>
                    <a:cubicBezTo>
                      <a:pt x="105" y="38"/>
                      <a:pt x="1" y="188"/>
                      <a:pt x="25" y="347"/>
                    </a:cubicBezTo>
                    <a:cubicBezTo>
                      <a:pt x="189" y="1390"/>
                      <a:pt x="854" y="5523"/>
                      <a:pt x="1409" y="7643"/>
                    </a:cubicBezTo>
                    <a:cubicBezTo>
                      <a:pt x="1479" y="7658"/>
                      <a:pt x="1554" y="7665"/>
                      <a:pt x="1633" y="7665"/>
                    </a:cubicBezTo>
                    <a:cubicBezTo>
                      <a:pt x="1891" y="7665"/>
                      <a:pt x="2186" y="7590"/>
                      <a:pt x="2456" y="7470"/>
                    </a:cubicBezTo>
                    <a:cubicBezTo>
                      <a:pt x="1727" y="4969"/>
                      <a:pt x="949" y="2295"/>
                      <a:pt x="2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695;p37">
                <a:extLst>
                  <a:ext uri="{FF2B5EF4-FFF2-40B4-BE49-F238E27FC236}">
                    <a16:creationId xmlns:a16="http://schemas.microsoft.com/office/drawing/2014/main" id="{9E9B2E7F-CCD7-2B46-B297-5AC0CF579E6C}"/>
                  </a:ext>
                </a:extLst>
              </p:cNvPr>
              <p:cNvSpPr/>
              <p:nvPr/>
            </p:nvSpPr>
            <p:spPr>
              <a:xfrm>
                <a:off x="7195249" y="3675717"/>
                <a:ext cx="59963" cy="252275"/>
              </a:xfrm>
              <a:custGeom>
                <a:avLst/>
                <a:gdLst/>
                <a:ahLst/>
                <a:cxnLst/>
                <a:rect l="l" t="t" r="r" b="b"/>
                <a:pathLst>
                  <a:path w="1279" h="5381" extrusionOk="0">
                    <a:moveTo>
                      <a:pt x="18" y="1"/>
                    </a:moveTo>
                    <a:cubicBezTo>
                      <a:pt x="16" y="1"/>
                      <a:pt x="15" y="1"/>
                      <a:pt x="14" y="1"/>
                    </a:cubicBezTo>
                    <a:cubicBezTo>
                      <a:pt x="6" y="2"/>
                      <a:pt x="0" y="12"/>
                      <a:pt x="3" y="19"/>
                    </a:cubicBezTo>
                    <a:cubicBezTo>
                      <a:pt x="13" y="60"/>
                      <a:pt x="976" y="4217"/>
                      <a:pt x="1246" y="5369"/>
                    </a:cubicBezTo>
                    <a:cubicBezTo>
                      <a:pt x="1248" y="5375"/>
                      <a:pt x="1254" y="5381"/>
                      <a:pt x="1260" y="5381"/>
                    </a:cubicBezTo>
                    <a:cubicBezTo>
                      <a:pt x="1262" y="5381"/>
                      <a:pt x="1263" y="5381"/>
                      <a:pt x="1265" y="5379"/>
                    </a:cubicBezTo>
                    <a:cubicBezTo>
                      <a:pt x="1272" y="5378"/>
                      <a:pt x="1278" y="5370"/>
                      <a:pt x="1275" y="5361"/>
                    </a:cubicBezTo>
                    <a:cubicBezTo>
                      <a:pt x="1005" y="4210"/>
                      <a:pt x="43" y="54"/>
                      <a:pt x="32" y="12"/>
                    </a:cubicBezTo>
                    <a:cubicBezTo>
                      <a:pt x="31" y="5"/>
                      <a:pt x="25" y="1"/>
                      <a:pt x="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696;p37">
                <a:extLst>
                  <a:ext uri="{FF2B5EF4-FFF2-40B4-BE49-F238E27FC236}">
                    <a16:creationId xmlns:a16="http://schemas.microsoft.com/office/drawing/2014/main" id="{737CB986-7C21-574A-BCD9-0BCC60690472}"/>
                  </a:ext>
                </a:extLst>
              </p:cNvPr>
              <p:cNvSpPr/>
              <p:nvPr/>
            </p:nvSpPr>
            <p:spPr>
              <a:xfrm>
                <a:off x="7140959" y="4249090"/>
                <a:ext cx="179982" cy="250212"/>
              </a:xfrm>
              <a:custGeom>
                <a:avLst/>
                <a:gdLst/>
                <a:ahLst/>
                <a:cxnLst/>
                <a:rect l="l" t="t" r="r" b="b"/>
                <a:pathLst>
                  <a:path w="3839" h="5337" extrusionOk="0">
                    <a:moveTo>
                      <a:pt x="1" y="93"/>
                    </a:moveTo>
                    <a:lnTo>
                      <a:pt x="1" y="95"/>
                    </a:lnTo>
                    <a:cubicBezTo>
                      <a:pt x="1" y="95"/>
                      <a:pt x="1" y="95"/>
                      <a:pt x="1" y="95"/>
                    </a:cubicBezTo>
                    <a:lnTo>
                      <a:pt x="1" y="95"/>
                    </a:lnTo>
                    <a:cubicBezTo>
                      <a:pt x="1" y="95"/>
                      <a:pt x="1" y="94"/>
                      <a:pt x="1" y="93"/>
                    </a:cubicBezTo>
                    <a:close/>
                    <a:moveTo>
                      <a:pt x="2857" y="0"/>
                    </a:moveTo>
                    <a:cubicBezTo>
                      <a:pt x="2257" y="85"/>
                      <a:pt x="1505" y="108"/>
                      <a:pt x="869" y="108"/>
                    </a:cubicBezTo>
                    <a:cubicBezTo>
                      <a:pt x="535" y="108"/>
                      <a:pt x="233" y="102"/>
                      <a:pt x="1" y="95"/>
                    </a:cubicBezTo>
                    <a:lnTo>
                      <a:pt x="1" y="95"/>
                    </a:lnTo>
                    <a:cubicBezTo>
                      <a:pt x="40" y="228"/>
                      <a:pt x="85" y="385"/>
                      <a:pt x="139" y="561"/>
                    </a:cubicBezTo>
                    <a:cubicBezTo>
                      <a:pt x="565" y="1982"/>
                      <a:pt x="1427" y="4643"/>
                      <a:pt x="1611" y="5206"/>
                    </a:cubicBezTo>
                    <a:cubicBezTo>
                      <a:pt x="2012" y="5299"/>
                      <a:pt x="2329" y="5337"/>
                      <a:pt x="2582" y="5337"/>
                    </a:cubicBezTo>
                    <a:cubicBezTo>
                      <a:pt x="3727" y="5337"/>
                      <a:pt x="3559" y="4559"/>
                      <a:pt x="3838" y="4535"/>
                    </a:cubicBezTo>
                    <a:cubicBezTo>
                      <a:pt x="3482" y="3301"/>
                      <a:pt x="3094" y="1288"/>
                      <a:pt x="2920" y="344"/>
                    </a:cubicBezTo>
                    <a:cubicBezTo>
                      <a:pt x="2894" y="204"/>
                      <a:pt x="2872" y="87"/>
                      <a:pt x="2857" y="0"/>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697;p37">
                <a:extLst>
                  <a:ext uri="{FF2B5EF4-FFF2-40B4-BE49-F238E27FC236}">
                    <a16:creationId xmlns:a16="http://schemas.microsoft.com/office/drawing/2014/main" id="{540A3591-928E-1D4E-980B-F1BDB6DAB122}"/>
                  </a:ext>
                </a:extLst>
              </p:cNvPr>
              <p:cNvSpPr/>
              <p:nvPr/>
            </p:nvSpPr>
            <p:spPr>
              <a:xfrm>
                <a:off x="7140959" y="4249090"/>
                <a:ext cx="136897" cy="29864"/>
              </a:xfrm>
              <a:custGeom>
                <a:avLst/>
                <a:gdLst/>
                <a:ahLst/>
                <a:cxnLst/>
                <a:rect l="l" t="t" r="r" b="b"/>
                <a:pathLst>
                  <a:path w="2920" h="637" extrusionOk="0">
                    <a:moveTo>
                      <a:pt x="2857" y="0"/>
                    </a:moveTo>
                    <a:cubicBezTo>
                      <a:pt x="2262" y="85"/>
                      <a:pt x="1519" y="108"/>
                      <a:pt x="887" y="108"/>
                    </a:cubicBezTo>
                    <a:cubicBezTo>
                      <a:pt x="545" y="108"/>
                      <a:pt x="236" y="101"/>
                      <a:pt x="1" y="93"/>
                    </a:cubicBezTo>
                    <a:lnTo>
                      <a:pt x="1" y="93"/>
                    </a:lnTo>
                    <a:cubicBezTo>
                      <a:pt x="39" y="226"/>
                      <a:pt x="85" y="384"/>
                      <a:pt x="139" y="561"/>
                    </a:cubicBezTo>
                    <a:cubicBezTo>
                      <a:pt x="575" y="615"/>
                      <a:pt x="952" y="637"/>
                      <a:pt x="1276" y="637"/>
                    </a:cubicBezTo>
                    <a:cubicBezTo>
                      <a:pt x="2270" y="637"/>
                      <a:pt x="2756" y="433"/>
                      <a:pt x="2920" y="344"/>
                    </a:cubicBezTo>
                    <a:cubicBezTo>
                      <a:pt x="2894" y="204"/>
                      <a:pt x="2872" y="87"/>
                      <a:pt x="2857" y="0"/>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698;p37">
                <a:extLst>
                  <a:ext uri="{FF2B5EF4-FFF2-40B4-BE49-F238E27FC236}">
                    <a16:creationId xmlns:a16="http://schemas.microsoft.com/office/drawing/2014/main" id="{6F7F4BCE-3827-994E-9981-A5FF0B4C9234}"/>
                  </a:ext>
                </a:extLst>
              </p:cNvPr>
              <p:cNvSpPr/>
              <p:nvPr/>
            </p:nvSpPr>
            <p:spPr>
              <a:xfrm>
                <a:off x="7203407" y="4461562"/>
                <a:ext cx="350119" cy="145570"/>
              </a:xfrm>
              <a:custGeom>
                <a:avLst/>
                <a:gdLst/>
                <a:ahLst/>
                <a:cxnLst/>
                <a:rect l="l" t="t" r="r" b="b"/>
                <a:pathLst>
                  <a:path w="7468" h="3105" extrusionOk="0">
                    <a:moveTo>
                      <a:pt x="2573" y="0"/>
                    </a:moveTo>
                    <a:cubicBezTo>
                      <a:pt x="2551" y="0"/>
                      <a:pt x="2529" y="1"/>
                      <a:pt x="2506" y="3"/>
                    </a:cubicBezTo>
                    <a:cubicBezTo>
                      <a:pt x="2227" y="25"/>
                      <a:pt x="2395" y="805"/>
                      <a:pt x="1250" y="805"/>
                    </a:cubicBezTo>
                    <a:cubicBezTo>
                      <a:pt x="997" y="805"/>
                      <a:pt x="679" y="767"/>
                      <a:pt x="279" y="674"/>
                    </a:cubicBezTo>
                    <a:cubicBezTo>
                      <a:pt x="272" y="673"/>
                      <a:pt x="265" y="672"/>
                      <a:pt x="258" y="672"/>
                    </a:cubicBezTo>
                    <a:cubicBezTo>
                      <a:pt x="104" y="672"/>
                      <a:pt x="0" y="973"/>
                      <a:pt x="30" y="1419"/>
                    </a:cubicBezTo>
                    <a:cubicBezTo>
                      <a:pt x="48" y="1697"/>
                      <a:pt x="42" y="2240"/>
                      <a:pt x="34" y="2636"/>
                    </a:cubicBezTo>
                    <a:cubicBezTo>
                      <a:pt x="30" y="2905"/>
                      <a:pt x="24" y="3105"/>
                      <a:pt x="24" y="3105"/>
                    </a:cubicBezTo>
                    <a:lnTo>
                      <a:pt x="6897" y="3105"/>
                    </a:lnTo>
                    <a:cubicBezTo>
                      <a:pt x="7205" y="3105"/>
                      <a:pt x="7402" y="2882"/>
                      <a:pt x="7437" y="2636"/>
                    </a:cubicBezTo>
                    <a:cubicBezTo>
                      <a:pt x="7468" y="2431"/>
                      <a:pt x="7387" y="2209"/>
                      <a:pt x="7165" y="2084"/>
                    </a:cubicBezTo>
                    <a:cubicBezTo>
                      <a:pt x="7116" y="2058"/>
                      <a:pt x="7064" y="2032"/>
                      <a:pt x="7004" y="2009"/>
                    </a:cubicBezTo>
                    <a:cubicBezTo>
                      <a:pt x="6138" y="1672"/>
                      <a:pt x="5284" y="1628"/>
                      <a:pt x="3970" y="887"/>
                    </a:cubicBezTo>
                    <a:cubicBezTo>
                      <a:pt x="3222" y="464"/>
                      <a:pt x="3052" y="0"/>
                      <a:pt x="25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699;p37">
                <a:extLst>
                  <a:ext uri="{FF2B5EF4-FFF2-40B4-BE49-F238E27FC236}">
                    <a16:creationId xmlns:a16="http://schemas.microsoft.com/office/drawing/2014/main" id="{6D46406E-A060-3849-B602-8AA103201AA2}"/>
                  </a:ext>
                </a:extLst>
              </p:cNvPr>
              <p:cNvSpPr/>
              <p:nvPr/>
            </p:nvSpPr>
            <p:spPr>
              <a:xfrm>
                <a:off x="7073120" y="2371352"/>
                <a:ext cx="32865" cy="31927"/>
              </a:xfrm>
              <a:custGeom>
                <a:avLst/>
                <a:gdLst/>
                <a:ahLst/>
                <a:cxnLst/>
                <a:rect l="l" t="t" r="r" b="b"/>
                <a:pathLst>
                  <a:path w="701" h="681" extrusionOk="0">
                    <a:moveTo>
                      <a:pt x="444" y="1"/>
                    </a:moveTo>
                    <a:cubicBezTo>
                      <a:pt x="309" y="16"/>
                      <a:pt x="161" y="28"/>
                      <a:pt x="0" y="36"/>
                    </a:cubicBezTo>
                    <a:cubicBezTo>
                      <a:pt x="153" y="239"/>
                      <a:pt x="263" y="471"/>
                      <a:pt x="343" y="681"/>
                    </a:cubicBezTo>
                    <a:cubicBezTo>
                      <a:pt x="465" y="630"/>
                      <a:pt x="586" y="580"/>
                      <a:pt x="700" y="530"/>
                    </a:cubicBezTo>
                    <a:cubicBezTo>
                      <a:pt x="636" y="360"/>
                      <a:pt x="552" y="176"/>
                      <a:pt x="4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700;p37">
                <a:extLst>
                  <a:ext uri="{FF2B5EF4-FFF2-40B4-BE49-F238E27FC236}">
                    <a16:creationId xmlns:a16="http://schemas.microsoft.com/office/drawing/2014/main" id="{3CD20CA8-41BA-F64E-8F06-2A00FBF1C2B1}"/>
                  </a:ext>
                </a:extLst>
              </p:cNvPr>
              <p:cNvSpPr/>
              <p:nvPr/>
            </p:nvSpPr>
            <p:spPr>
              <a:xfrm>
                <a:off x="6838801" y="2423532"/>
                <a:ext cx="29302" cy="55603"/>
              </a:xfrm>
              <a:custGeom>
                <a:avLst/>
                <a:gdLst/>
                <a:ahLst/>
                <a:cxnLst/>
                <a:rect l="l" t="t" r="r" b="b"/>
                <a:pathLst>
                  <a:path w="625" h="1186" extrusionOk="0">
                    <a:moveTo>
                      <a:pt x="338" y="1"/>
                    </a:moveTo>
                    <a:cubicBezTo>
                      <a:pt x="243" y="100"/>
                      <a:pt x="121" y="227"/>
                      <a:pt x="0" y="343"/>
                    </a:cubicBezTo>
                    <a:cubicBezTo>
                      <a:pt x="46" y="580"/>
                      <a:pt x="121" y="875"/>
                      <a:pt x="240" y="1185"/>
                    </a:cubicBezTo>
                    <a:lnTo>
                      <a:pt x="624" y="1101"/>
                    </a:lnTo>
                    <a:cubicBezTo>
                      <a:pt x="450" y="659"/>
                      <a:pt x="372" y="244"/>
                      <a:pt x="3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701;p37">
                <a:extLst>
                  <a:ext uri="{FF2B5EF4-FFF2-40B4-BE49-F238E27FC236}">
                    <a16:creationId xmlns:a16="http://schemas.microsoft.com/office/drawing/2014/main" id="{2EA12249-66B8-EA42-8577-C5072145BE55}"/>
                  </a:ext>
                </a:extLst>
              </p:cNvPr>
              <p:cNvSpPr/>
              <p:nvPr/>
            </p:nvSpPr>
            <p:spPr>
              <a:xfrm>
                <a:off x="6711562" y="2357522"/>
                <a:ext cx="480264" cy="145617"/>
              </a:xfrm>
              <a:custGeom>
                <a:avLst/>
                <a:gdLst/>
                <a:ahLst/>
                <a:cxnLst/>
                <a:rect l="l" t="t" r="r" b="b"/>
                <a:pathLst>
                  <a:path w="10244" h="3106" extrusionOk="0">
                    <a:moveTo>
                      <a:pt x="10057" y="0"/>
                    </a:moveTo>
                    <a:cubicBezTo>
                      <a:pt x="10053" y="5"/>
                      <a:pt x="10050" y="10"/>
                      <a:pt x="10045" y="13"/>
                    </a:cubicBezTo>
                    <a:cubicBezTo>
                      <a:pt x="9666" y="271"/>
                      <a:pt x="8399" y="881"/>
                      <a:pt x="6767" y="1479"/>
                    </a:cubicBezTo>
                    <a:cubicBezTo>
                      <a:pt x="6636" y="1526"/>
                      <a:pt x="6503" y="1575"/>
                      <a:pt x="6368" y="1621"/>
                    </a:cubicBezTo>
                    <a:cubicBezTo>
                      <a:pt x="6341" y="1632"/>
                      <a:pt x="6313" y="1641"/>
                      <a:pt x="6286" y="1650"/>
                    </a:cubicBezTo>
                    <a:cubicBezTo>
                      <a:pt x="6128" y="1705"/>
                      <a:pt x="5966" y="1760"/>
                      <a:pt x="5803" y="1815"/>
                    </a:cubicBezTo>
                    <a:cubicBezTo>
                      <a:pt x="5783" y="1821"/>
                      <a:pt x="5764" y="1827"/>
                      <a:pt x="5744" y="1834"/>
                    </a:cubicBezTo>
                    <a:cubicBezTo>
                      <a:pt x="5703" y="1847"/>
                      <a:pt x="5660" y="1861"/>
                      <a:pt x="5619" y="1875"/>
                    </a:cubicBezTo>
                    <a:cubicBezTo>
                      <a:pt x="5563" y="1893"/>
                      <a:pt x="5504" y="1912"/>
                      <a:pt x="5448" y="1930"/>
                    </a:cubicBezTo>
                    <a:cubicBezTo>
                      <a:pt x="3739" y="2471"/>
                      <a:pt x="1818" y="2916"/>
                      <a:pt x="150" y="2939"/>
                    </a:cubicBezTo>
                    <a:cubicBezTo>
                      <a:pt x="149" y="2939"/>
                      <a:pt x="148" y="2939"/>
                      <a:pt x="148" y="2939"/>
                    </a:cubicBezTo>
                    <a:cubicBezTo>
                      <a:pt x="100" y="2939"/>
                      <a:pt x="63" y="2900"/>
                      <a:pt x="63" y="2852"/>
                    </a:cubicBezTo>
                    <a:cubicBezTo>
                      <a:pt x="42" y="2901"/>
                      <a:pt x="20" y="2950"/>
                      <a:pt x="0" y="2999"/>
                    </a:cubicBezTo>
                    <a:cubicBezTo>
                      <a:pt x="26" y="3034"/>
                      <a:pt x="52" y="3070"/>
                      <a:pt x="78" y="3106"/>
                    </a:cubicBezTo>
                    <a:cubicBezTo>
                      <a:pt x="2682" y="3041"/>
                      <a:pt x="5066" y="2379"/>
                      <a:pt x="6879" y="1682"/>
                    </a:cubicBezTo>
                    <a:cubicBezTo>
                      <a:pt x="8657" y="999"/>
                      <a:pt x="9889" y="283"/>
                      <a:pt x="10244" y="66"/>
                    </a:cubicBezTo>
                    <a:cubicBezTo>
                      <a:pt x="10172" y="40"/>
                      <a:pt x="10106" y="17"/>
                      <a:pt x="100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702;p37">
                <a:extLst>
                  <a:ext uri="{FF2B5EF4-FFF2-40B4-BE49-F238E27FC236}">
                    <a16:creationId xmlns:a16="http://schemas.microsoft.com/office/drawing/2014/main" id="{7114AB86-20AE-6342-8D97-BDCC9E1F4572}"/>
                  </a:ext>
                </a:extLst>
              </p:cNvPr>
              <p:cNvSpPr/>
              <p:nvPr/>
            </p:nvSpPr>
            <p:spPr>
              <a:xfrm>
                <a:off x="7009688" y="1575475"/>
                <a:ext cx="203236" cy="446743"/>
              </a:xfrm>
              <a:custGeom>
                <a:avLst/>
                <a:gdLst/>
                <a:ahLst/>
                <a:cxnLst/>
                <a:rect l="l" t="t" r="r" b="b"/>
                <a:pathLst>
                  <a:path w="4335" h="9529" extrusionOk="0">
                    <a:moveTo>
                      <a:pt x="102" y="1"/>
                    </a:moveTo>
                    <a:cubicBezTo>
                      <a:pt x="44" y="1"/>
                      <a:pt x="0" y="24"/>
                      <a:pt x="0" y="24"/>
                    </a:cubicBezTo>
                    <a:cubicBezTo>
                      <a:pt x="275" y="801"/>
                      <a:pt x="1136" y="3290"/>
                      <a:pt x="1297" y="4637"/>
                    </a:cubicBezTo>
                    <a:cubicBezTo>
                      <a:pt x="1387" y="5386"/>
                      <a:pt x="1674" y="7384"/>
                      <a:pt x="1884" y="9349"/>
                    </a:cubicBezTo>
                    <a:cubicBezTo>
                      <a:pt x="1933" y="9395"/>
                      <a:pt x="1988" y="9444"/>
                      <a:pt x="2046" y="9497"/>
                    </a:cubicBezTo>
                    <a:cubicBezTo>
                      <a:pt x="2068" y="9518"/>
                      <a:pt x="2097" y="9528"/>
                      <a:pt x="2126" y="9528"/>
                    </a:cubicBezTo>
                    <a:cubicBezTo>
                      <a:pt x="2147" y="9528"/>
                      <a:pt x="2168" y="9523"/>
                      <a:pt x="2186" y="9511"/>
                    </a:cubicBezTo>
                    <a:cubicBezTo>
                      <a:pt x="2231" y="9485"/>
                      <a:pt x="2272" y="9456"/>
                      <a:pt x="2313" y="9429"/>
                    </a:cubicBezTo>
                    <a:cubicBezTo>
                      <a:pt x="3414" y="8672"/>
                      <a:pt x="3481" y="7435"/>
                      <a:pt x="3558" y="6389"/>
                    </a:cubicBezTo>
                    <a:cubicBezTo>
                      <a:pt x="3570" y="6206"/>
                      <a:pt x="3584" y="6028"/>
                      <a:pt x="3604" y="5860"/>
                    </a:cubicBezTo>
                    <a:cubicBezTo>
                      <a:pt x="3611" y="5799"/>
                      <a:pt x="3619" y="5744"/>
                      <a:pt x="3627" y="5692"/>
                    </a:cubicBezTo>
                    <a:cubicBezTo>
                      <a:pt x="3699" y="5244"/>
                      <a:pt x="3813" y="5126"/>
                      <a:pt x="3915" y="5126"/>
                    </a:cubicBezTo>
                    <a:cubicBezTo>
                      <a:pt x="4027" y="5126"/>
                      <a:pt x="4122" y="5270"/>
                      <a:pt x="4128" y="5278"/>
                    </a:cubicBezTo>
                    <a:cubicBezTo>
                      <a:pt x="4128" y="5278"/>
                      <a:pt x="4334" y="4957"/>
                      <a:pt x="4128" y="4590"/>
                    </a:cubicBezTo>
                    <a:cubicBezTo>
                      <a:pt x="3949" y="4272"/>
                      <a:pt x="3336" y="4251"/>
                      <a:pt x="3179" y="4251"/>
                    </a:cubicBezTo>
                    <a:cubicBezTo>
                      <a:pt x="3155" y="4251"/>
                      <a:pt x="3142" y="4252"/>
                      <a:pt x="3142" y="4252"/>
                    </a:cubicBezTo>
                    <a:cubicBezTo>
                      <a:pt x="3142" y="4252"/>
                      <a:pt x="3105" y="3064"/>
                      <a:pt x="2856" y="2422"/>
                    </a:cubicBezTo>
                    <a:cubicBezTo>
                      <a:pt x="2607" y="1778"/>
                      <a:pt x="630" y="391"/>
                      <a:pt x="317" y="180"/>
                    </a:cubicBezTo>
                    <a:cubicBezTo>
                      <a:pt x="259" y="34"/>
                      <a:pt x="171" y="1"/>
                      <a:pt x="1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703;p37">
                <a:extLst>
                  <a:ext uri="{FF2B5EF4-FFF2-40B4-BE49-F238E27FC236}">
                    <a16:creationId xmlns:a16="http://schemas.microsoft.com/office/drawing/2014/main" id="{41DF1C90-8B27-9249-82F2-4FF60B03EDA5}"/>
                  </a:ext>
                </a:extLst>
              </p:cNvPr>
              <p:cNvSpPr/>
              <p:nvPr/>
            </p:nvSpPr>
            <p:spPr>
              <a:xfrm>
                <a:off x="7106500" y="1766943"/>
                <a:ext cx="96390" cy="22597"/>
              </a:xfrm>
              <a:custGeom>
                <a:avLst/>
                <a:gdLst/>
                <a:ahLst/>
                <a:cxnLst/>
                <a:rect l="l" t="t" r="r" b="b"/>
                <a:pathLst>
                  <a:path w="2056" h="482" extrusionOk="0">
                    <a:moveTo>
                      <a:pt x="19" y="1"/>
                    </a:moveTo>
                    <a:cubicBezTo>
                      <a:pt x="14" y="1"/>
                      <a:pt x="8" y="4"/>
                      <a:pt x="5" y="9"/>
                    </a:cubicBezTo>
                    <a:cubicBezTo>
                      <a:pt x="1" y="16"/>
                      <a:pt x="4" y="26"/>
                      <a:pt x="11" y="30"/>
                    </a:cubicBezTo>
                    <a:cubicBezTo>
                      <a:pt x="22" y="36"/>
                      <a:pt x="285" y="177"/>
                      <a:pt x="1078" y="183"/>
                    </a:cubicBezTo>
                    <a:cubicBezTo>
                      <a:pt x="1855" y="189"/>
                      <a:pt x="2022" y="471"/>
                      <a:pt x="2023" y="474"/>
                    </a:cubicBezTo>
                    <a:cubicBezTo>
                      <a:pt x="2026" y="478"/>
                      <a:pt x="2032" y="481"/>
                      <a:pt x="2037" y="481"/>
                    </a:cubicBezTo>
                    <a:cubicBezTo>
                      <a:pt x="2040" y="481"/>
                      <a:pt x="2042" y="481"/>
                      <a:pt x="2045" y="480"/>
                    </a:cubicBezTo>
                    <a:cubicBezTo>
                      <a:pt x="2052" y="475"/>
                      <a:pt x="2055" y="466"/>
                      <a:pt x="2051" y="458"/>
                    </a:cubicBezTo>
                    <a:cubicBezTo>
                      <a:pt x="2045" y="446"/>
                      <a:pt x="1877" y="159"/>
                      <a:pt x="1078" y="152"/>
                    </a:cubicBezTo>
                    <a:cubicBezTo>
                      <a:pt x="294" y="146"/>
                      <a:pt x="28" y="4"/>
                      <a:pt x="27" y="3"/>
                    </a:cubicBezTo>
                    <a:cubicBezTo>
                      <a:pt x="24" y="1"/>
                      <a:pt x="22" y="1"/>
                      <a:pt x="1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704;p37">
                <a:extLst>
                  <a:ext uri="{FF2B5EF4-FFF2-40B4-BE49-F238E27FC236}">
                    <a16:creationId xmlns:a16="http://schemas.microsoft.com/office/drawing/2014/main" id="{EBC69F76-14EE-9D4B-96B0-FB9FC18D5539}"/>
                  </a:ext>
                </a:extLst>
              </p:cNvPr>
              <p:cNvSpPr/>
              <p:nvPr/>
            </p:nvSpPr>
            <p:spPr>
              <a:xfrm>
                <a:off x="7105094" y="1807074"/>
                <a:ext cx="29630" cy="161229"/>
              </a:xfrm>
              <a:custGeom>
                <a:avLst/>
                <a:gdLst/>
                <a:ahLst/>
                <a:cxnLst/>
                <a:rect l="l" t="t" r="r" b="b"/>
                <a:pathLst>
                  <a:path w="632" h="3439" extrusionOk="0">
                    <a:moveTo>
                      <a:pt x="614" y="1"/>
                    </a:moveTo>
                    <a:cubicBezTo>
                      <a:pt x="609" y="1"/>
                      <a:pt x="604" y="3"/>
                      <a:pt x="601" y="7"/>
                    </a:cubicBezTo>
                    <a:cubicBezTo>
                      <a:pt x="599" y="10"/>
                      <a:pt x="434" y="270"/>
                      <a:pt x="286" y="819"/>
                    </a:cubicBezTo>
                    <a:cubicBezTo>
                      <a:pt x="150" y="1325"/>
                      <a:pt x="0" y="2188"/>
                      <a:pt x="60" y="3423"/>
                    </a:cubicBezTo>
                    <a:cubicBezTo>
                      <a:pt x="60" y="3432"/>
                      <a:pt x="67" y="3438"/>
                      <a:pt x="75" y="3438"/>
                    </a:cubicBezTo>
                    <a:lnTo>
                      <a:pt x="76" y="3438"/>
                    </a:lnTo>
                    <a:cubicBezTo>
                      <a:pt x="84" y="3438"/>
                      <a:pt x="92" y="3431"/>
                      <a:pt x="90" y="3421"/>
                    </a:cubicBezTo>
                    <a:cubicBezTo>
                      <a:pt x="31" y="2191"/>
                      <a:pt x="179" y="1331"/>
                      <a:pt x="315" y="828"/>
                    </a:cubicBezTo>
                    <a:cubicBezTo>
                      <a:pt x="462" y="283"/>
                      <a:pt x="625" y="27"/>
                      <a:pt x="627" y="24"/>
                    </a:cubicBezTo>
                    <a:cubicBezTo>
                      <a:pt x="631" y="17"/>
                      <a:pt x="628" y="7"/>
                      <a:pt x="622" y="3"/>
                    </a:cubicBezTo>
                    <a:cubicBezTo>
                      <a:pt x="620" y="1"/>
                      <a:pt x="617" y="1"/>
                      <a:pt x="6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705;p37">
                <a:extLst>
                  <a:ext uri="{FF2B5EF4-FFF2-40B4-BE49-F238E27FC236}">
                    <a16:creationId xmlns:a16="http://schemas.microsoft.com/office/drawing/2014/main" id="{ECF3DC42-AB5B-7A44-BA27-BAD39141F5E4}"/>
                  </a:ext>
                </a:extLst>
              </p:cNvPr>
              <p:cNvSpPr/>
              <p:nvPr/>
            </p:nvSpPr>
            <p:spPr>
              <a:xfrm>
                <a:off x="7094686" y="1777492"/>
                <a:ext cx="9517" cy="187014"/>
              </a:xfrm>
              <a:custGeom>
                <a:avLst/>
                <a:gdLst/>
                <a:ahLst/>
                <a:cxnLst/>
                <a:rect l="l" t="t" r="r" b="b"/>
                <a:pathLst>
                  <a:path w="203" h="3989" extrusionOk="0">
                    <a:moveTo>
                      <a:pt x="100" y="1"/>
                    </a:moveTo>
                    <a:cubicBezTo>
                      <a:pt x="92" y="1"/>
                      <a:pt x="84" y="7"/>
                      <a:pt x="84" y="16"/>
                    </a:cubicBezTo>
                    <a:cubicBezTo>
                      <a:pt x="83" y="39"/>
                      <a:pt x="0" y="2340"/>
                      <a:pt x="170" y="3974"/>
                    </a:cubicBezTo>
                    <a:cubicBezTo>
                      <a:pt x="170" y="3982"/>
                      <a:pt x="178" y="3988"/>
                      <a:pt x="185" y="3988"/>
                    </a:cubicBezTo>
                    <a:lnTo>
                      <a:pt x="187" y="3988"/>
                    </a:lnTo>
                    <a:cubicBezTo>
                      <a:pt x="196" y="3988"/>
                      <a:pt x="202" y="3981"/>
                      <a:pt x="201" y="3971"/>
                    </a:cubicBezTo>
                    <a:cubicBezTo>
                      <a:pt x="31" y="2339"/>
                      <a:pt x="115" y="41"/>
                      <a:pt x="115" y="18"/>
                    </a:cubicBezTo>
                    <a:cubicBezTo>
                      <a:pt x="115" y="9"/>
                      <a:pt x="109" y="1"/>
                      <a:pt x="1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706;p37">
                <a:extLst>
                  <a:ext uri="{FF2B5EF4-FFF2-40B4-BE49-F238E27FC236}">
                    <a16:creationId xmlns:a16="http://schemas.microsoft.com/office/drawing/2014/main" id="{CB8A8B99-976A-4740-9067-4D8169D8AD33}"/>
                  </a:ext>
                </a:extLst>
              </p:cNvPr>
              <p:cNvSpPr/>
              <p:nvPr/>
            </p:nvSpPr>
            <p:spPr>
              <a:xfrm>
                <a:off x="7148413" y="1626717"/>
                <a:ext cx="245946" cy="471075"/>
              </a:xfrm>
              <a:custGeom>
                <a:avLst/>
                <a:gdLst/>
                <a:ahLst/>
                <a:cxnLst/>
                <a:rect l="l" t="t" r="r" b="b"/>
                <a:pathLst>
                  <a:path w="5246" h="10048" extrusionOk="0">
                    <a:moveTo>
                      <a:pt x="3507" y="0"/>
                    </a:moveTo>
                    <a:cubicBezTo>
                      <a:pt x="3468" y="138"/>
                      <a:pt x="3426" y="295"/>
                      <a:pt x="3378" y="470"/>
                    </a:cubicBezTo>
                    <a:cubicBezTo>
                      <a:pt x="3005" y="1826"/>
                      <a:pt x="2352" y="4128"/>
                      <a:pt x="1976" y="5091"/>
                    </a:cubicBezTo>
                    <a:cubicBezTo>
                      <a:pt x="1863" y="5382"/>
                      <a:pt x="1701" y="5672"/>
                      <a:pt x="1527" y="5967"/>
                    </a:cubicBezTo>
                    <a:cubicBezTo>
                      <a:pt x="859" y="7097"/>
                      <a:pt x="1" y="8279"/>
                      <a:pt x="921" y="9681"/>
                    </a:cubicBezTo>
                    <a:lnTo>
                      <a:pt x="923" y="9681"/>
                    </a:lnTo>
                    <a:cubicBezTo>
                      <a:pt x="1173" y="9969"/>
                      <a:pt x="1577" y="10048"/>
                      <a:pt x="1944" y="10048"/>
                    </a:cubicBezTo>
                    <a:cubicBezTo>
                      <a:pt x="2117" y="10048"/>
                      <a:pt x="2281" y="10031"/>
                      <a:pt x="2417" y="10010"/>
                    </a:cubicBezTo>
                    <a:cubicBezTo>
                      <a:pt x="2634" y="9976"/>
                      <a:pt x="2817" y="9829"/>
                      <a:pt x="2900" y="9626"/>
                    </a:cubicBezTo>
                    <a:cubicBezTo>
                      <a:pt x="3279" y="8681"/>
                      <a:pt x="4419" y="5600"/>
                      <a:pt x="5202" y="873"/>
                    </a:cubicBezTo>
                    <a:cubicBezTo>
                      <a:pt x="5216" y="788"/>
                      <a:pt x="5230" y="699"/>
                      <a:pt x="5245" y="612"/>
                    </a:cubicBezTo>
                    <a:lnTo>
                      <a:pt x="3507" y="0"/>
                    </a:ln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707;p37">
                <a:extLst>
                  <a:ext uri="{FF2B5EF4-FFF2-40B4-BE49-F238E27FC236}">
                    <a16:creationId xmlns:a16="http://schemas.microsoft.com/office/drawing/2014/main" id="{BA567498-FBE3-9A4B-A273-DD468F706252}"/>
                  </a:ext>
                </a:extLst>
              </p:cNvPr>
              <p:cNvSpPr/>
              <p:nvPr/>
            </p:nvSpPr>
            <p:spPr>
              <a:xfrm>
                <a:off x="7118174" y="1842283"/>
                <a:ext cx="101923" cy="238304"/>
              </a:xfrm>
              <a:custGeom>
                <a:avLst/>
                <a:gdLst/>
                <a:ahLst/>
                <a:cxnLst/>
                <a:rect l="l" t="t" r="r" b="b"/>
                <a:pathLst>
                  <a:path w="2174" h="5083" extrusionOk="0">
                    <a:moveTo>
                      <a:pt x="1313" y="1"/>
                    </a:moveTo>
                    <a:cubicBezTo>
                      <a:pt x="1305" y="53"/>
                      <a:pt x="1297" y="108"/>
                      <a:pt x="1290" y="169"/>
                    </a:cubicBezTo>
                    <a:cubicBezTo>
                      <a:pt x="1271" y="337"/>
                      <a:pt x="1258" y="515"/>
                      <a:pt x="1244" y="698"/>
                    </a:cubicBezTo>
                    <a:cubicBezTo>
                      <a:pt x="1167" y="1744"/>
                      <a:pt x="1100" y="2982"/>
                      <a:pt x="1" y="3738"/>
                    </a:cubicBezTo>
                    <a:lnTo>
                      <a:pt x="565" y="4222"/>
                    </a:lnTo>
                    <a:lnTo>
                      <a:pt x="1568" y="5083"/>
                    </a:lnTo>
                    <a:cubicBezTo>
                      <a:pt x="646" y="3682"/>
                      <a:pt x="1504" y="2499"/>
                      <a:pt x="2173" y="1369"/>
                    </a:cubicBezTo>
                    <a:cubicBezTo>
                      <a:pt x="2071" y="1226"/>
                      <a:pt x="1965" y="1067"/>
                      <a:pt x="1865" y="909"/>
                    </a:cubicBezTo>
                    <a:cubicBezTo>
                      <a:pt x="1829" y="854"/>
                      <a:pt x="1794" y="801"/>
                      <a:pt x="1762" y="747"/>
                    </a:cubicBezTo>
                    <a:cubicBezTo>
                      <a:pt x="1560" y="426"/>
                      <a:pt x="1387" y="131"/>
                      <a:pt x="1313" y="1"/>
                    </a:cubicBezTo>
                    <a:close/>
                  </a:path>
                </a:pathLst>
              </a:custGeom>
              <a:solidFill>
                <a:srgbClr val="F4A6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708;p37">
                <a:extLst>
                  <a:ext uri="{FF2B5EF4-FFF2-40B4-BE49-F238E27FC236}">
                    <a16:creationId xmlns:a16="http://schemas.microsoft.com/office/drawing/2014/main" id="{946550E2-A1B0-3946-AA09-42D78C41A18C}"/>
                  </a:ext>
                </a:extLst>
              </p:cNvPr>
              <p:cNvSpPr/>
              <p:nvPr/>
            </p:nvSpPr>
            <p:spPr>
              <a:xfrm>
                <a:off x="7179684" y="1815748"/>
                <a:ext cx="24051" cy="61604"/>
              </a:xfrm>
              <a:custGeom>
                <a:avLst/>
                <a:gdLst/>
                <a:ahLst/>
                <a:cxnLst/>
                <a:rect l="l" t="t" r="r" b="b"/>
                <a:pathLst>
                  <a:path w="513" h="1314" extrusionOk="0">
                    <a:moveTo>
                      <a:pt x="290" y="1"/>
                    </a:moveTo>
                    <a:cubicBezTo>
                      <a:pt x="188" y="1"/>
                      <a:pt x="73" y="119"/>
                      <a:pt x="2" y="567"/>
                    </a:cubicBezTo>
                    <a:lnTo>
                      <a:pt x="1" y="567"/>
                    </a:lnTo>
                    <a:cubicBezTo>
                      <a:pt x="75" y="697"/>
                      <a:pt x="248" y="992"/>
                      <a:pt x="449" y="1313"/>
                    </a:cubicBezTo>
                    <a:cubicBezTo>
                      <a:pt x="513" y="720"/>
                      <a:pt x="502" y="153"/>
                      <a:pt x="502" y="153"/>
                    </a:cubicBezTo>
                    <a:cubicBezTo>
                      <a:pt x="497" y="145"/>
                      <a:pt x="401" y="1"/>
                      <a:pt x="2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709;p37">
                <a:extLst>
                  <a:ext uri="{FF2B5EF4-FFF2-40B4-BE49-F238E27FC236}">
                    <a16:creationId xmlns:a16="http://schemas.microsoft.com/office/drawing/2014/main" id="{7F80B89D-91AC-8247-B33D-014B6A049A62}"/>
                  </a:ext>
                </a:extLst>
              </p:cNvPr>
              <p:cNvSpPr/>
              <p:nvPr/>
            </p:nvSpPr>
            <p:spPr>
              <a:xfrm>
                <a:off x="7118174" y="1842283"/>
                <a:ext cx="87436" cy="197985"/>
              </a:xfrm>
              <a:custGeom>
                <a:avLst/>
                <a:gdLst/>
                <a:ahLst/>
                <a:cxnLst/>
                <a:rect l="l" t="t" r="r" b="b"/>
                <a:pathLst>
                  <a:path w="1865" h="4223" extrusionOk="0">
                    <a:moveTo>
                      <a:pt x="1313" y="1"/>
                    </a:moveTo>
                    <a:cubicBezTo>
                      <a:pt x="1305" y="53"/>
                      <a:pt x="1297" y="108"/>
                      <a:pt x="1290" y="169"/>
                    </a:cubicBezTo>
                    <a:cubicBezTo>
                      <a:pt x="1271" y="337"/>
                      <a:pt x="1258" y="515"/>
                      <a:pt x="1244" y="698"/>
                    </a:cubicBezTo>
                    <a:cubicBezTo>
                      <a:pt x="1167" y="1744"/>
                      <a:pt x="1100" y="2982"/>
                      <a:pt x="1" y="3738"/>
                    </a:cubicBezTo>
                    <a:lnTo>
                      <a:pt x="565" y="4222"/>
                    </a:lnTo>
                    <a:cubicBezTo>
                      <a:pt x="735" y="3062"/>
                      <a:pt x="1654" y="1299"/>
                      <a:pt x="1865" y="909"/>
                    </a:cubicBezTo>
                    <a:cubicBezTo>
                      <a:pt x="1829" y="854"/>
                      <a:pt x="1794" y="801"/>
                      <a:pt x="1762" y="747"/>
                    </a:cubicBezTo>
                    <a:cubicBezTo>
                      <a:pt x="1560" y="426"/>
                      <a:pt x="1387" y="131"/>
                      <a:pt x="1313"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710;p37">
                <a:extLst>
                  <a:ext uri="{FF2B5EF4-FFF2-40B4-BE49-F238E27FC236}">
                    <a16:creationId xmlns:a16="http://schemas.microsoft.com/office/drawing/2014/main" id="{EAC749F6-F6CD-AA44-99A0-E334DE441B5B}"/>
                  </a:ext>
                </a:extLst>
              </p:cNvPr>
              <p:cNvSpPr/>
              <p:nvPr/>
            </p:nvSpPr>
            <p:spPr>
              <a:xfrm>
                <a:off x="7294593" y="1382647"/>
                <a:ext cx="209705" cy="281295"/>
              </a:xfrm>
              <a:custGeom>
                <a:avLst/>
                <a:gdLst/>
                <a:ahLst/>
                <a:cxnLst/>
                <a:rect l="l" t="t" r="r" b="b"/>
                <a:pathLst>
                  <a:path w="4473" h="6000" extrusionOk="0">
                    <a:moveTo>
                      <a:pt x="1819" y="0"/>
                    </a:moveTo>
                    <a:cubicBezTo>
                      <a:pt x="1794" y="0"/>
                      <a:pt x="1770" y="16"/>
                      <a:pt x="1762" y="40"/>
                    </a:cubicBezTo>
                    <a:lnTo>
                      <a:pt x="11" y="5007"/>
                    </a:lnTo>
                    <a:cubicBezTo>
                      <a:pt x="0" y="5040"/>
                      <a:pt x="17" y="5075"/>
                      <a:pt x="49" y="5085"/>
                    </a:cubicBezTo>
                    <a:lnTo>
                      <a:pt x="389" y="5206"/>
                    </a:lnTo>
                    <a:lnTo>
                      <a:pt x="2127" y="5818"/>
                    </a:lnTo>
                    <a:lnTo>
                      <a:pt x="2633" y="5997"/>
                    </a:lnTo>
                    <a:cubicBezTo>
                      <a:pt x="2640" y="5999"/>
                      <a:pt x="2646" y="6000"/>
                      <a:pt x="2653" y="6000"/>
                    </a:cubicBezTo>
                    <a:cubicBezTo>
                      <a:pt x="2679" y="6000"/>
                      <a:pt x="2703" y="5984"/>
                      <a:pt x="2711" y="5960"/>
                    </a:cubicBezTo>
                    <a:lnTo>
                      <a:pt x="4460" y="991"/>
                    </a:lnTo>
                    <a:cubicBezTo>
                      <a:pt x="4472" y="960"/>
                      <a:pt x="4456" y="925"/>
                      <a:pt x="4423" y="915"/>
                    </a:cubicBezTo>
                    <a:lnTo>
                      <a:pt x="1838" y="3"/>
                    </a:lnTo>
                    <a:cubicBezTo>
                      <a:pt x="1832" y="1"/>
                      <a:pt x="1825" y="0"/>
                      <a:pt x="18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711;p37">
                <a:extLst>
                  <a:ext uri="{FF2B5EF4-FFF2-40B4-BE49-F238E27FC236}">
                    <a16:creationId xmlns:a16="http://schemas.microsoft.com/office/drawing/2014/main" id="{E4DEE7AB-EBD8-BF4B-A4C7-AD0011833BAC}"/>
                  </a:ext>
                </a:extLst>
              </p:cNvPr>
              <p:cNvSpPr/>
              <p:nvPr/>
            </p:nvSpPr>
            <p:spPr>
              <a:xfrm>
                <a:off x="7277387" y="1376552"/>
                <a:ext cx="103423" cy="244539"/>
              </a:xfrm>
              <a:custGeom>
                <a:avLst/>
                <a:gdLst/>
                <a:ahLst/>
                <a:cxnLst/>
                <a:rect l="l" t="t" r="r" b="b"/>
                <a:pathLst>
                  <a:path w="2206" h="5216" extrusionOk="0">
                    <a:moveTo>
                      <a:pt x="1817" y="1"/>
                    </a:moveTo>
                    <a:cubicBezTo>
                      <a:pt x="1793" y="1"/>
                      <a:pt x="1770" y="17"/>
                      <a:pt x="1762" y="42"/>
                    </a:cubicBezTo>
                    <a:lnTo>
                      <a:pt x="11" y="5009"/>
                    </a:lnTo>
                    <a:cubicBezTo>
                      <a:pt x="0" y="5041"/>
                      <a:pt x="17" y="5076"/>
                      <a:pt x="48" y="5087"/>
                    </a:cubicBezTo>
                    <a:lnTo>
                      <a:pt x="415" y="5215"/>
                    </a:lnTo>
                    <a:lnTo>
                      <a:pt x="415" y="5215"/>
                    </a:lnTo>
                    <a:cubicBezTo>
                      <a:pt x="384" y="5204"/>
                      <a:pt x="368" y="5169"/>
                      <a:pt x="378" y="5139"/>
                    </a:cubicBezTo>
                    <a:lnTo>
                      <a:pt x="2129" y="172"/>
                    </a:lnTo>
                    <a:cubicBezTo>
                      <a:pt x="2137" y="146"/>
                      <a:pt x="2161" y="130"/>
                      <a:pt x="2186" y="130"/>
                    </a:cubicBezTo>
                    <a:cubicBezTo>
                      <a:pt x="2192" y="130"/>
                      <a:pt x="2199" y="131"/>
                      <a:pt x="2205" y="133"/>
                    </a:cubicBezTo>
                    <a:lnTo>
                      <a:pt x="1838" y="5"/>
                    </a:lnTo>
                    <a:cubicBezTo>
                      <a:pt x="1831" y="2"/>
                      <a:pt x="1824" y="1"/>
                      <a:pt x="1817" y="1"/>
                    </a:cubicBezTo>
                    <a:close/>
                    <a:moveTo>
                      <a:pt x="415" y="5215"/>
                    </a:moveTo>
                    <a:cubicBezTo>
                      <a:pt x="415" y="5215"/>
                      <a:pt x="416" y="5215"/>
                      <a:pt x="416" y="5215"/>
                    </a:cubicBezTo>
                    <a:lnTo>
                      <a:pt x="415" y="5215"/>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712;p37">
                <a:extLst>
                  <a:ext uri="{FF2B5EF4-FFF2-40B4-BE49-F238E27FC236}">
                    <a16:creationId xmlns:a16="http://schemas.microsoft.com/office/drawing/2014/main" id="{89636517-4AE1-2544-BEDE-C4D650E86B24}"/>
                  </a:ext>
                </a:extLst>
              </p:cNvPr>
              <p:cNvSpPr/>
              <p:nvPr/>
            </p:nvSpPr>
            <p:spPr>
              <a:xfrm>
                <a:off x="7406595" y="1432390"/>
                <a:ext cx="35631" cy="40038"/>
              </a:xfrm>
              <a:custGeom>
                <a:avLst/>
                <a:gdLst/>
                <a:ahLst/>
                <a:cxnLst/>
                <a:rect l="l" t="t" r="r" b="b"/>
                <a:pathLst>
                  <a:path w="760" h="854" extrusionOk="0">
                    <a:moveTo>
                      <a:pt x="447" y="1"/>
                    </a:moveTo>
                    <a:cubicBezTo>
                      <a:pt x="302" y="1"/>
                      <a:pt x="149" y="129"/>
                      <a:pt x="82" y="321"/>
                    </a:cubicBezTo>
                    <a:cubicBezTo>
                      <a:pt x="1" y="549"/>
                      <a:pt x="70" y="782"/>
                      <a:pt x="235" y="840"/>
                    </a:cubicBezTo>
                    <a:cubicBezTo>
                      <a:pt x="260" y="849"/>
                      <a:pt x="287" y="853"/>
                      <a:pt x="314" y="853"/>
                    </a:cubicBezTo>
                    <a:cubicBezTo>
                      <a:pt x="459" y="853"/>
                      <a:pt x="611" y="725"/>
                      <a:pt x="678" y="532"/>
                    </a:cubicBezTo>
                    <a:cubicBezTo>
                      <a:pt x="759" y="305"/>
                      <a:pt x="691" y="72"/>
                      <a:pt x="525" y="14"/>
                    </a:cubicBezTo>
                    <a:cubicBezTo>
                      <a:pt x="500" y="5"/>
                      <a:pt x="473" y="1"/>
                      <a:pt x="4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713;p37">
                <a:extLst>
                  <a:ext uri="{FF2B5EF4-FFF2-40B4-BE49-F238E27FC236}">
                    <a16:creationId xmlns:a16="http://schemas.microsoft.com/office/drawing/2014/main" id="{B4E8D9AB-B4C2-5E42-8698-7F6A6DB74640}"/>
                  </a:ext>
                </a:extLst>
              </p:cNvPr>
              <p:cNvSpPr/>
              <p:nvPr/>
            </p:nvSpPr>
            <p:spPr>
              <a:xfrm>
                <a:off x="7410768" y="1436046"/>
                <a:ext cx="27286" cy="32724"/>
              </a:xfrm>
              <a:custGeom>
                <a:avLst/>
                <a:gdLst/>
                <a:ahLst/>
                <a:cxnLst/>
                <a:rect l="l" t="t" r="r" b="b"/>
                <a:pathLst>
                  <a:path w="582" h="698" extrusionOk="0">
                    <a:moveTo>
                      <a:pt x="358" y="1"/>
                    </a:moveTo>
                    <a:cubicBezTo>
                      <a:pt x="246" y="1"/>
                      <a:pt x="122" y="111"/>
                      <a:pt x="65" y="269"/>
                    </a:cubicBezTo>
                    <a:cubicBezTo>
                      <a:pt x="1" y="453"/>
                      <a:pt x="50" y="646"/>
                      <a:pt x="172" y="688"/>
                    </a:cubicBezTo>
                    <a:cubicBezTo>
                      <a:pt x="189" y="694"/>
                      <a:pt x="206" y="697"/>
                      <a:pt x="224" y="697"/>
                    </a:cubicBezTo>
                    <a:cubicBezTo>
                      <a:pt x="336" y="697"/>
                      <a:pt x="461" y="587"/>
                      <a:pt x="516" y="428"/>
                    </a:cubicBezTo>
                    <a:cubicBezTo>
                      <a:pt x="582" y="245"/>
                      <a:pt x="533" y="52"/>
                      <a:pt x="410" y="10"/>
                    </a:cubicBezTo>
                    <a:cubicBezTo>
                      <a:pt x="394" y="4"/>
                      <a:pt x="376" y="1"/>
                      <a:pt x="358" y="1"/>
                    </a:cubicBezTo>
                    <a:close/>
                  </a:path>
                </a:pathLst>
              </a:custGeom>
              <a:solidFill>
                <a:srgbClr val="FFFFFF">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714;p37">
                <a:extLst>
                  <a:ext uri="{FF2B5EF4-FFF2-40B4-BE49-F238E27FC236}">
                    <a16:creationId xmlns:a16="http://schemas.microsoft.com/office/drawing/2014/main" id="{24181FEE-4592-8244-AE15-A846DCE1017A}"/>
                  </a:ext>
                </a:extLst>
              </p:cNvPr>
              <p:cNvSpPr/>
              <p:nvPr/>
            </p:nvSpPr>
            <p:spPr>
              <a:xfrm>
                <a:off x="7342038" y="1397321"/>
                <a:ext cx="23347" cy="52837"/>
              </a:xfrm>
              <a:custGeom>
                <a:avLst/>
                <a:gdLst/>
                <a:ahLst/>
                <a:cxnLst/>
                <a:rect l="l" t="t" r="r" b="b"/>
                <a:pathLst>
                  <a:path w="498" h="1127" extrusionOk="0">
                    <a:moveTo>
                      <a:pt x="403" y="1"/>
                    </a:moveTo>
                    <a:cubicBezTo>
                      <a:pt x="390" y="7"/>
                      <a:pt x="383" y="10"/>
                      <a:pt x="370" y="16"/>
                    </a:cubicBezTo>
                    <a:lnTo>
                      <a:pt x="0" y="1066"/>
                    </a:lnTo>
                    <a:cubicBezTo>
                      <a:pt x="7" y="1079"/>
                      <a:pt x="10" y="1086"/>
                      <a:pt x="16" y="1099"/>
                    </a:cubicBezTo>
                    <a:lnTo>
                      <a:pt x="95" y="1126"/>
                    </a:lnTo>
                    <a:cubicBezTo>
                      <a:pt x="108" y="1121"/>
                      <a:pt x="114" y="1117"/>
                      <a:pt x="127" y="1111"/>
                    </a:cubicBezTo>
                    <a:lnTo>
                      <a:pt x="497" y="60"/>
                    </a:lnTo>
                    <a:cubicBezTo>
                      <a:pt x="491" y="48"/>
                      <a:pt x="488" y="42"/>
                      <a:pt x="482" y="28"/>
                    </a:cubicBezTo>
                    <a:lnTo>
                      <a:pt x="403" y="1"/>
                    </a:lnTo>
                    <a:close/>
                  </a:path>
                </a:pathLst>
              </a:custGeom>
              <a:solidFill>
                <a:srgbClr val="FFFFFF">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715;p37">
                <a:extLst>
                  <a:ext uri="{FF2B5EF4-FFF2-40B4-BE49-F238E27FC236}">
                    <a16:creationId xmlns:a16="http://schemas.microsoft.com/office/drawing/2014/main" id="{4F652592-5D79-FE4C-B014-30F9F3098B89}"/>
                  </a:ext>
                </a:extLst>
              </p:cNvPr>
              <p:cNvSpPr/>
              <p:nvPr/>
            </p:nvSpPr>
            <p:spPr>
              <a:xfrm>
                <a:off x="7395015" y="1498822"/>
                <a:ext cx="85420" cy="59259"/>
              </a:xfrm>
              <a:custGeom>
                <a:avLst/>
                <a:gdLst/>
                <a:ahLst/>
                <a:cxnLst/>
                <a:rect l="l" t="t" r="r" b="b"/>
                <a:pathLst>
                  <a:path w="1822" h="1264" extrusionOk="0">
                    <a:moveTo>
                      <a:pt x="455" y="1"/>
                    </a:moveTo>
                    <a:cubicBezTo>
                      <a:pt x="48" y="1"/>
                      <a:pt x="1" y="406"/>
                      <a:pt x="344" y="487"/>
                    </a:cubicBezTo>
                    <a:cubicBezTo>
                      <a:pt x="831" y="601"/>
                      <a:pt x="1078" y="828"/>
                      <a:pt x="1204" y="1017"/>
                    </a:cubicBezTo>
                    <a:cubicBezTo>
                      <a:pt x="1337" y="1100"/>
                      <a:pt x="1427" y="1182"/>
                      <a:pt x="1483" y="1263"/>
                    </a:cubicBezTo>
                    <a:cubicBezTo>
                      <a:pt x="1763" y="1138"/>
                      <a:pt x="1821" y="985"/>
                      <a:pt x="1789" y="768"/>
                    </a:cubicBezTo>
                    <a:cubicBezTo>
                      <a:pt x="1757" y="543"/>
                      <a:pt x="1457" y="274"/>
                      <a:pt x="701" y="42"/>
                    </a:cubicBezTo>
                    <a:cubicBezTo>
                      <a:pt x="608" y="13"/>
                      <a:pt x="526" y="1"/>
                      <a:pt x="455" y="1"/>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716;p37">
                <a:extLst>
                  <a:ext uri="{FF2B5EF4-FFF2-40B4-BE49-F238E27FC236}">
                    <a16:creationId xmlns:a16="http://schemas.microsoft.com/office/drawing/2014/main" id="{4DE7D11C-D440-014C-A152-68C423C91DCC}"/>
                  </a:ext>
                </a:extLst>
              </p:cNvPr>
              <p:cNvSpPr/>
              <p:nvPr/>
            </p:nvSpPr>
            <p:spPr>
              <a:xfrm>
                <a:off x="7383904" y="1529811"/>
                <a:ext cx="85420" cy="59213"/>
              </a:xfrm>
              <a:custGeom>
                <a:avLst/>
                <a:gdLst/>
                <a:ahLst/>
                <a:cxnLst/>
                <a:rect l="l" t="t" r="r" b="b"/>
                <a:pathLst>
                  <a:path w="1822" h="1263" extrusionOk="0">
                    <a:moveTo>
                      <a:pt x="454" y="0"/>
                    </a:moveTo>
                    <a:cubicBezTo>
                      <a:pt x="47" y="0"/>
                      <a:pt x="1" y="406"/>
                      <a:pt x="344" y="486"/>
                    </a:cubicBezTo>
                    <a:cubicBezTo>
                      <a:pt x="831" y="601"/>
                      <a:pt x="1078" y="829"/>
                      <a:pt x="1204" y="1017"/>
                    </a:cubicBezTo>
                    <a:cubicBezTo>
                      <a:pt x="1337" y="1099"/>
                      <a:pt x="1427" y="1182"/>
                      <a:pt x="1483" y="1263"/>
                    </a:cubicBezTo>
                    <a:cubicBezTo>
                      <a:pt x="1763" y="1138"/>
                      <a:pt x="1821" y="985"/>
                      <a:pt x="1789" y="768"/>
                    </a:cubicBezTo>
                    <a:cubicBezTo>
                      <a:pt x="1781" y="714"/>
                      <a:pt x="1760" y="659"/>
                      <a:pt x="1720" y="602"/>
                    </a:cubicBezTo>
                    <a:cubicBezTo>
                      <a:pt x="1664" y="521"/>
                      <a:pt x="1572" y="439"/>
                      <a:pt x="1441" y="356"/>
                    </a:cubicBezTo>
                    <a:cubicBezTo>
                      <a:pt x="1268" y="248"/>
                      <a:pt x="1028" y="141"/>
                      <a:pt x="701" y="41"/>
                    </a:cubicBezTo>
                    <a:cubicBezTo>
                      <a:pt x="608" y="13"/>
                      <a:pt x="525" y="0"/>
                      <a:pt x="454" y="0"/>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717;p37">
                <a:extLst>
                  <a:ext uri="{FF2B5EF4-FFF2-40B4-BE49-F238E27FC236}">
                    <a16:creationId xmlns:a16="http://schemas.microsoft.com/office/drawing/2014/main" id="{19395994-D024-B244-ABBB-D02069669281}"/>
                  </a:ext>
                </a:extLst>
              </p:cNvPr>
              <p:cNvSpPr/>
              <p:nvPr/>
            </p:nvSpPr>
            <p:spPr>
              <a:xfrm>
                <a:off x="7372793" y="1560707"/>
                <a:ext cx="85326" cy="58134"/>
              </a:xfrm>
              <a:custGeom>
                <a:avLst/>
                <a:gdLst/>
                <a:ahLst/>
                <a:cxnLst/>
                <a:rect l="l" t="t" r="r" b="b"/>
                <a:pathLst>
                  <a:path w="1820" h="1240" extrusionOk="0">
                    <a:moveTo>
                      <a:pt x="456" y="1"/>
                    </a:moveTo>
                    <a:cubicBezTo>
                      <a:pt x="48" y="1"/>
                      <a:pt x="1" y="406"/>
                      <a:pt x="346" y="488"/>
                    </a:cubicBezTo>
                    <a:cubicBezTo>
                      <a:pt x="727" y="578"/>
                      <a:pt x="961" y="737"/>
                      <a:pt x="1104" y="891"/>
                    </a:cubicBezTo>
                    <a:cubicBezTo>
                      <a:pt x="1335" y="1009"/>
                      <a:pt x="1470" y="1128"/>
                      <a:pt x="1534" y="1240"/>
                    </a:cubicBezTo>
                    <a:cubicBezTo>
                      <a:pt x="1771" y="1121"/>
                      <a:pt x="1820" y="972"/>
                      <a:pt x="1791" y="769"/>
                    </a:cubicBezTo>
                    <a:cubicBezTo>
                      <a:pt x="1783" y="716"/>
                      <a:pt x="1760" y="661"/>
                      <a:pt x="1720" y="604"/>
                    </a:cubicBezTo>
                    <a:cubicBezTo>
                      <a:pt x="1664" y="523"/>
                      <a:pt x="1574" y="440"/>
                      <a:pt x="1441" y="356"/>
                    </a:cubicBezTo>
                    <a:cubicBezTo>
                      <a:pt x="1269" y="249"/>
                      <a:pt x="1028" y="142"/>
                      <a:pt x="701" y="41"/>
                    </a:cubicBezTo>
                    <a:cubicBezTo>
                      <a:pt x="608" y="13"/>
                      <a:pt x="527" y="1"/>
                      <a:pt x="456" y="1"/>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718;p37">
                <a:extLst>
                  <a:ext uri="{FF2B5EF4-FFF2-40B4-BE49-F238E27FC236}">
                    <a16:creationId xmlns:a16="http://schemas.microsoft.com/office/drawing/2014/main" id="{B3769D86-70F8-B946-AD95-D8112C044755}"/>
                  </a:ext>
                </a:extLst>
              </p:cNvPr>
              <p:cNvSpPr/>
              <p:nvPr/>
            </p:nvSpPr>
            <p:spPr>
              <a:xfrm>
                <a:off x="7367870" y="1590571"/>
                <a:ext cx="80450" cy="58181"/>
              </a:xfrm>
              <a:custGeom>
                <a:avLst/>
                <a:gdLst/>
                <a:ahLst/>
                <a:cxnLst/>
                <a:rect l="l" t="t" r="r" b="b"/>
                <a:pathLst>
                  <a:path w="1716" h="1241" extrusionOk="0">
                    <a:moveTo>
                      <a:pt x="429" y="1"/>
                    </a:moveTo>
                    <a:cubicBezTo>
                      <a:pt x="45" y="1"/>
                      <a:pt x="1" y="381"/>
                      <a:pt x="324" y="458"/>
                    </a:cubicBezTo>
                    <a:cubicBezTo>
                      <a:pt x="1186" y="661"/>
                      <a:pt x="1249" y="1241"/>
                      <a:pt x="1249" y="1241"/>
                    </a:cubicBezTo>
                    <a:cubicBezTo>
                      <a:pt x="1636" y="1114"/>
                      <a:pt x="1715" y="958"/>
                      <a:pt x="1680" y="721"/>
                    </a:cubicBezTo>
                    <a:cubicBezTo>
                      <a:pt x="1676" y="682"/>
                      <a:pt x="1662" y="644"/>
                      <a:pt x="1639" y="603"/>
                    </a:cubicBezTo>
                    <a:cubicBezTo>
                      <a:pt x="1575" y="491"/>
                      <a:pt x="1440" y="372"/>
                      <a:pt x="1209" y="254"/>
                    </a:cubicBezTo>
                    <a:cubicBezTo>
                      <a:pt x="1066" y="181"/>
                      <a:pt x="884" y="109"/>
                      <a:pt x="659" y="39"/>
                    </a:cubicBezTo>
                    <a:cubicBezTo>
                      <a:pt x="572" y="12"/>
                      <a:pt x="495" y="1"/>
                      <a:pt x="429" y="1"/>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719;p37">
                <a:extLst>
                  <a:ext uri="{FF2B5EF4-FFF2-40B4-BE49-F238E27FC236}">
                    <a16:creationId xmlns:a16="http://schemas.microsoft.com/office/drawing/2014/main" id="{FC5E337C-B1EB-504B-93B7-BB056B1AB8E8}"/>
                  </a:ext>
                </a:extLst>
              </p:cNvPr>
              <p:cNvSpPr/>
              <p:nvPr/>
            </p:nvSpPr>
            <p:spPr>
              <a:xfrm>
                <a:off x="6721361" y="1361363"/>
                <a:ext cx="157525" cy="153868"/>
              </a:xfrm>
              <a:custGeom>
                <a:avLst/>
                <a:gdLst/>
                <a:ahLst/>
                <a:cxnLst/>
                <a:rect l="l" t="t" r="r" b="b"/>
                <a:pathLst>
                  <a:path w="3360" h="3282" extrusionOk="0">
                    <a:moveTo>
                      <a:pt x="1" y="0"/>
                    </a:moveTo>
                    <a:lnTo>
                      <a:pt x="1" y="0"/>
                    </a:lnTo>
                    <a:cubicBezTo>
                      <a:pt x="4" y="60"/>
                      <a:pt x="7" y="126"/>
                      <a:pt x="10" y="194"/>
                    </a:cubicBezTo>
                    <a:cubicBezTo>
                      <a:pt x="12" y="220"/>
                      <a:pt x="12" y="248"/>
                      <a:pt x="13" y="274"/>
                    </a:cubicBezTo>
                    <a:cubicBezTo>
                      <a:pt x="13" y="289"/>
                      <a:pt x="15" y="305"/>
                      <a:pt x="15" y="320"/>
                    </a:cubicBezTo>
                    <a:cubicBezTo>
                      <a:pt x="15" y="363"/>
                      <a:pt x="16" y="407"/>
                      <a:pt x="16" y="453"/>
                    </a:cubicBezTo>
                    <a:lnTo>
                      <a:pt x="16" y="454"/>
                    </a:lnTo>
                    <a:cubicBezTo>
                      <a:pt x="19" y="577"/>
                      <a:pt x="19" y="707"/>
                      <a:pt x="18" y="841"/>
                    </a:cubicBezTo>
                    <a:cubicBezTo>
                      <a:pt x="18" y="875"/>
                      <a:pt x="18" y="908"/>
                      <a:pt x="18" y="944"/>
                    </a:cubicBezTo>
                    <a:cubicBezTo>
                      <a:pt x="18" y="960"/>
                      <a:pt x="16" y="977"/>
                      <a:pt x="16" y="994"/>
                    </a:cubicBezTo>
                    <a:cubicBezTo>
                      <a:pt x="16" y="1029"/>
                      <a:pt x="16" y="1063"/>
                      <a:pt x="15" y="1098"/>
                    </a:cubicBezTo>
                    <a:cubicBezTo>
                      <a:pt x="15" y="1115"/>
                      <a:pt x="15" y="1133"/>
                      <a:pt x="15" y="1150"/>
                    </a:cubicBezTo>
                    <a:cubicBezTo>
                      <a:pt x="13" y="1168"/>
                      <a:pt x="13" y="1185"/>
                      <a:pt x="13" y="1202"/>
                    </a:cubicBezTo>
                    <a:cubicBezTo>
                      <a:pt x="13" y="1223"/>
                      <a:pt x="12" y="1243"/>
                      <a:pt x="12" y="1265"/>
                    </a:cubicBezTo>
                    <a:cubicBezTo>
                      <a:pt x="10" y="1349"/>
                      <a:pt x="9" y="1434"/>
                      <a:pt x="6" y="1520"/>
                    </a:cubicBezTo>
                    <a:cubicBezTo>
                      <a:pt x="1164" y="3163"/>
                      <a:pt x="2865" y="3281"/>
                      <a:pt x="3331" y="3281"/>
                    </a:cubicBezTo>
                    <a:cubicBezTo>
                      <a:pt x="3341" y="3281"/>
                      <a:pt x="3351" y="3281"/>
                      <a:pt x="3360" y="3281"/>
                    </a:cubicBezTo>
                    <a:cubicBezTo>
                      <a:pt x="3355" y="3249"/>
                      <a:pt x="3351" y="3215"/>
                      <a:pt x="3348" y="3183"/>
                    </a:cubicBezTo>
                    <a:cubicBezTo>
                      <a:pt x="3345" y="3159"/>
                      <a:pt x="3343" y="3134"/>
                      <a:pt x="3340" y="3110"/>
                    </a:cubicBezTo>
                    <a:cubicBezTo>
                      <a:pt x="2559" y="3020"/>
                      <a:pt x="1522" y="2502"/>
                      <a:pt x="249" y="1152"/>
                    </a:cubicBezTo>
                    <a:cubicBezTo>
                      <a:pt x="242" y="1142"/>
                      <a:pt x="233" y="1127"/>
                      <a:pt x="227" y="1118"/>
                    </a:cubicBezTo>
                    <a:cubicBezTo>
                      <a:pt x="224" y="1113"/>
                      <a:pt x="223" y="1110"/>
                      <a:pt x="221" y="1106"/>
                    </a:cubicBezTo>
                    <a:cubicBezTo>
                      <a:pt x="218" y="1101"/>
                      <a:pt x="217" y="1096"/>
                      <a:pt x="215" y="1092"/>
                    </a:cubicBezTo>
                    <a:cubicBezTo>
                      <a:pt x="207" y="1075"/>
                      <a:pt x="201" y="1057"/>
                      <a:pt x="195" y="1038"/>
                    </a:cubicBezTo>
                    <a:cubicBezTo>
                      <a:pt x="192" y="1032"/>
                      <a:pt x="191" y="1025"/>
                      <a:pt x="187" y="1019"/>
                    </a:cubicBezTo>
                    <a:cubicBezTo>
                      <a:pt x="181" y="999"/>
                      <a:pt x="175" y="977"/>
                      <a:pt x="168" y="956"/>
                    </a:cubicBezTo>
                    <a:cubicBezTo>
                      <a:pt x="166" y="948"/>
                      <a:pt x="165" y="941"/>
                      <a:pt x="161" y="933"/>
                    </a:cubicBezTo>
                    <a:cubicBezTo>
                      <a:pt x="160" y="927"/>
                      <a:pt x="158" y="921"/>
                      <a:pt x="155" y="913"/>
                    </a:cubicBezTo>
                    <a:cubicBezTo>
                      <a:pt x="155" y="908"/>
                      <a:pt x="154" y="904"/>
                      <a:pt x="152" y="898"/>
                    </a:cubicBezTo>
                    <a:cubicBezTo>
                      <a:pt x="151" y="893"/>
                      <a:pt x="149" y="887"/>
                      <a:pt x="148" y="881"/>
                    </a:cubicBezTo>
                    <a:cubicBezTo>
                      <a:pt x="143" y="866"/>
                      <a:pt x="140" y="849"/>
                      <a:pt x="135" y="832"/>
                    </a:cubicBezTo>
                    <a:cubicBezTo>
                      <a:pt x="134" y="826"/>
                      <a:pt x="132" y="818"/>
                      <a:pt x="131" y="811"/>
                    </a:cubicBezTo>
                    <a:cubicBezTo>
                      <a:pt x="79" y="584"/>
                      <a:pt x="36" y="292"/>
                      <a:pt x="1" y="0"/>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720;p37">
                <a:extLst>
                  <a:ext uri="{FF2B5EF4-FFF2-40B4-BE49-F238E27FC236}">
                    <a16:creationId xmlns:a16="http://schemas.microsoft.com/office/drawing/2014/main" id="{FC922816-74B8-7C43-A1E8-655149E2ABFF}"/>
                  </a:ext>
                </a:extLst>
              </p:cNvPr>
              <p:cNvSpPr/>
              <p:nvPr/>
            </p:nvSpPr>
            <p:spPr>
              <a:xfrm>
                <a:off x="6896936" y="1195164"/>
                <a:ext cx="47820" cy="206611"/>
              </a:xfrm>
              <a:custGeom>
                <a:avLst/>
                <a:gdLst/>
                <a:ahLst/>
                <a:cxnLst/>
                <a:rect l="l" t="t" r="r" b="b"/>
                <a:pathLst>
                  <a:path w="1020" h="4407" extrusionOk="0">
                    <a:moveTo>
                      <a:pt x="26" y="1"/>
                    </a:moveTo>
                    <a:cubicBezTo>
                      <a:pt x="24" y="1"/>
                      <a:pt x="22" y="1"/>
                      <a:pt x="20" y="1"/>
                    </a:cubicBezTo>
                    <a:cubicBezTo>
                      <a:pt x="8" y="4"/>
                      <a:pt x="0" y="18"/>
                      <a:pt x="5" y="30"/>
                    </a:cubicBezTo>
                    <a:cubicBezTo>
                      <a:pt x="9" y="47"/>
                      <a:pt x="491" y="1743"/>
                      <a:pt x="581" y="3429"/>
                    </a:cubicBezTo>
                    <a:cubicBezTo>
                      <a:pt x="581" y="3437"/>
                      <a:pt x="586" y="3444"/>
                      <a:pt x="592" y="3449"/>
                    </a:cubicBezTo>
                    <a:cubicBezTo>
                      <a:pt x="596" y="3451"/>
                      <a:pt x="601" y="3452"/>
                      <a:pt x="605" y="3452"/>
                    </a:cubicBezTo>
                    <a:cubicBezTo>
                      <a:pt x="608" y="3452"/>
                      <a:pt x="611" y="3452"/>
                      <a:pt x="613" y="3451"/>
                    </a:cubicBezTo>
                    <a:lnTo>
                      <a:pt x="913" y="3319"/>
                    </a:lnTo>
                    <a:cubicBezTo>
                      <a:pt x="918" y="3317"/>
                      <a:pt x="923" y="3316"/>
                      <a:pt x="928" y="3316"/>
                    </a:cubicBezTo>
                    <a:cubicBezTo>
                      <a:pt x="937" y="3316"/>
                      <a:pt x="946" y="3319"/>
                      <a:pt x="954" y="3325"/>
                    </a:cubicBezTo>
                    <a:cubicBezTo>
                      <a:pt x="965" y="3336"/>
                      <a:pt x="969" y="3351"/>
                      <a:pt x="966" y="3365"/>
                    </a:cubicBezTo>
                    <a:cubicBezTo>
                      <a:pt x="922" y="3524"/>
                      <a:pt x="817" y="3801"/>
                      <a:pt x="612" y="3865"/>
                    </a:cubicBezTo>
                    <a:cubicBezTo>
                      <a:pt x="603" y="3868"/>
                      <a:pt x="595" y="3876"/>
                      <a:pt x="595" y="3886"/>
                    </a:cubicBezTo>
                    <a:cubicBezTo>
                      <a:pt x="593" y="3949"/>
                      <a:pt x="592" y="4015"/>
                      <a:pt x="592" y="4077"/>
                    </a:cubicBezTo>
                    <a:cubicBezTo>
                      <a:pt x="590" y="4177"/>
                      <a:pt x="590" y="4281"/>
                      <a:pt x="584" y="4382"/>
                    </a:cubicBezTo>
                    <a:cubicBezTo>
                      <a:pt x="584" y="4394"/>
                      <a:pt x="593" y="4405"/>
                      <a:pt x="606" y="4406"/>
                    </a:cubicBezTo>
                    <a:lnTo>
                      <a:pt x="609" y="4406"/>
                    </a:lnTo>
                    <a:cubicBezTo>
                      <a:pt x="621" y="4406"/>
                      <a:pt x="632" y="4395"/>
                      <a:pt x="632" y="4383"/>
                    </a:cubicBezTo>
                    <a:cubicBezTo>
                      <a:pt x="636" y="4282"/>
                      <a:pt x="638" y="4178"/>
                      <a:pt x="639" y="4077"/>
                    </a:cubicBezTo>
                    <a:cubicBezTo>
                      <a:pt x="639" y="4019"/>
                      <a:pt x="641" y="3961"/>
                      <a:pt x="642" y="3903"/>
                    </a:cubicBezTo>
                    <a:cubicBezTo>
                      <a:pt x="858" y="3825"/>
                      <a:pt x="966" y="3542"/>
                      <a:pt x="1011" y="3379"/>
                    </a:cubicBezTo>
                    <a:cubicBezTo>
                      <a:pt x="1020" y="3345"/>
                      <a:pt x="1011" y="3311"/>
                      <a:pt x="985" y="3290"/>
                    </a:cubicBezTo>
                    <a:cubicBezTo>
                      <a:pt x="968" y="3276"/>
                      <a:pt x="948" y="3269"/>
                      <a:pt x="928" y="3269"/>
                    </a:cubicBezTo>
                    <a:cubicBezTo>
                      <a:pt x="917" y="3269"/>
                      <a:pt x="906" y="3271"/>
                      <a:pt x="895" y="3276"/>
                    </a:cubicBezTo>
                    <a:lnTo>
                      <a:pt x="625" y="3394"/>
                    </a:lnTo>
                    <a:cubicBezTo>
                      <a:pt x="532" y="1712"/>
                      <a:pt x="54" y="35"/>
                      <a:pt x="49" y="17"/>
                    </a:cubicBezTo>
                    <a:cubicBezTo>
                      <a:pt x="47" y="7"/>
                      <a:pt x="37" y="1"/>
                      <a:pt x="26"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721;p37">
                <a:extLst>
                  <a:ext uri="{FF2B5EF4-FFF2-40B4-BE49-F238E27FC236}">
                    <a16:creationId xmlns:a16="http://schemas.microsoft.com/office/drawing/2014/main" id="{86A23303-355C-0445-B22E-7A00597AF0B5}"/>
                  </a:ext>
                </a:extLst>
              </p:cNvPr>
              <p:cNvSpPr/>
              <p:nvPr/>
            </p:nvSpPr>
            <p:spPr>
              <a:xfrm>
                <a:off x="6911985" y="1432155"/>
                <a:ext cx="15893" cy="51383"/>
              </a:xfrm>
              <a:custGeom>
                <a:avLst/>
                <a:gdLst/>
                <a:ahLst/>
                <a:cxnLst/>
                <a:rect l="l" t="t" r="r" b="b"/>
                <a:pathLst>
                  <a:path w="339" h="1096" extrusionOk="0">
                    <a:moveTo>
                      <a:pt x="25" y="0"/>
                    </a:moveTo>
                    <a:cubicBezTo>
                      <a:pt x="15" y="0"/>
                      <a:pt x="6" y="7"/>
                      <a:pt x="3" y="19"/>
                    </a:cubicBezTo>
                    <a:cubicBezTo>
                      <a:pt x="0" y="31"/>
                      <a:pt x="8" y="44"/>
                      <a:pt x="20" y="47"/>
                    </a:cubicBezTo>
                    <a:cubicBezTo>
                      <a:pt x="75" y="60"/>
                      <a:pt x="214" y="103"/>
                      <a:pt x="274" y="163"/>
                    </a:cubicBezTo>
                    <a:cubicBezTo>
                      <a:pt x="170" y="190"/>
                      <a:pt x="87" y="192"/>
                      <a:pt x="87" y="192"/>
                    </a:cubicBezTo>
                    <a:cubicBezTo>
                      <a:pt x="80" y="192"/>
                      <a:pt x="74" y="195"/>
                      <a:pt x="69" y="200"/>
                    </a:cubicBezTo>
                    <a:cubicBezTo>
                      <a:pt x="64" y="206"/>
                      <a:pt x="63" y="213"/>
                      <a:pt x="64" y="219"/>
                    </a:cubicBezTo>
                    <a:cubicBezTo>
                      <a:pt x="64" y="226"/>
                      <a:pt x="181" y="787"/>
                      <a:pt x="147" y="1069"/>
                    </a:cubicBezTo>
                    <a:cubicBezTo>
                      <a:pt x="145" y="1083"/>
                      <a:pt x="155" y="1094"/>
                      <a:pt x="167" y="1095"/>
                    </a:cubicBezTo>
                    <a:lnTo>
                      <a:pt x="170" y="1095"/>
                    </a:lnTo>
                    <a:cubicBezTo>
                      <a:pt x="181" y="1095"/>
                      <a:pt x="191" y="1086"/>
                      <a:pt x="193" y="1076"/>
                    </a:cubicBezTo>
                    <a:cubicBezTo>
                      <a:pt x="225" y="817"/>
                      <a:pt x="138" y="354"/>
                      <a:pt x="115" y="236"/>
                    </a:cubicBezTo>
                    <a:cubicBezTo>
                      <a:pt x="155" y="235"/>
                      <a:pt x="233" y="226"/>
                      <a:pt x="321" y="198"/>
                    </a:cubicBezTo>
                    <a:cubicBezTo>
                      <a:pt x="327" y="195"/>
                      <a:pt x="334" y="190"/>
                      <a:pt x="335" y="184"/>
                    </a:cubicBezTo>
                    <a:cubicBezTo>
                      <a:pt x="338" y="177"/>
                      <a:pt x="338" y="169"/>
                      <a:pt x="334" y="163"/>
                    </a:cubicBezTo>
                    <a:cubicBezTo>
                      <a:pt x="274" y="60"/>
                      <a:pt x="41" y="4"/>
                      <a:pt x="31" y="1"/>
                    </a:cubicBezTo>
                    <a:cubicBezTo>
                      <a:pt x="29" y="0"/>
                      <a:pt x="27" y="0"/>
                      <a:pt x="25" y="0"/>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722;p37">
                <a:extLst>
                  <a:ext uri="{FF2B5EF4-FFF2-40B4-BE49-F238E27FC236}">
                    <a16:creationId xmlns:a16="http://schemas.microsoft.com/office/drawing/2014/main" id="{1E01FC30-F9FD-844A-BFB5-AACACD6ECA44}"/>
                  </a:ext>
                </a:extLst>
              </p:cNvPr>
              <p:cNvSpPr/>
              <p:nvPr/>
            </p:nvSpPr>
            <p:spPr>
              <a:xfrm>
                <a:off x="6930879" y="1220059"/>
                <a:ext cx="13737" cy="39288"/>
              </a:xfrm>
              <a:custGeom>
                <a:avLst/>
                <a:gdLst/>
                <a:ahLst/>
                <a:cxnLst/>
                <a:rect l="l" t="t" r="r" b="b"/>
                <a:pathLst>
                  <a:path w="293" h="838" extrusionOk="0">
                    <a:moveTo>
                      <a:pt x="114" y="1"/>
                    </a:moveTo>
                    <a:cubicBezTo>
                      <a:pt x="113" y="1"/>
                      <a:pt x="112" y="1"/>
                      <a:pt x="111" y="1"/>
                    </a:cubicBezTo>
                    <a:cubicBezTo>
                      <a:pt x="41" y="7"/>
                      <a:pt x="1" y="200"/>
                      <a:pt x="21" y="431"/>
                    </a:cubicBezTo>
                    <a:cubicBezTo>
                      <a:pt x="40" y="658"/>
                      <a:pt x="110" y="837"/>
                      <a:pt x="179" y="837"/>
                    </a:cubicBezTo>
                    <a:cubicBezTo>
                      <a:pt x="180" y="837"/>
                      <a:pt x="182" y="837"/>
                      <a:pt x="183" y="837"/>
                    </a:cubicBezTo>
                    <a:cubicBezTo>
                      <a:pt x="252" y="831"/>
                      <a:pt x="293" y="638"/>
                      <a:pt x="273" y="409"/>
                    </a:cubicBezTo>
                    <a:cubicBezTo>
                      <a:pt x="253" y="182"/>
                      <a:pt x="182" y="1"/>
                      <a:pt x="1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723;p37">
                <a:extLst>
                  <a:ext uri="{FF2B5EF4-FFF2-40B4-BE49-F238E27FC236}">
                    <a16:creationId xmlns:a16="http://schemas.microsoft.com/office/drawing/2014/main" id="{771F5237-F5D1-544C-8C78-90FD3B6F968F}"/>
                  </a:ext>
                </a:extLst>
              </p:cNvPr>
              <p:cNvSpPr/>
              <p:nvPr/>
            </p:nvSpPr>
            <p:spPr>
              <a:xfrm>
                <a:off x="6842927" y="1233889"/>
                <a:ext cx="15987" cy="38678"/>
              </a:xfrm>
              <a:custGeom>
                <a:avLst/>
                <a:gdLst/>
                <a:ahLst/>
                <a:cxnLst/>
                <a:rect l="l" t="t" r="r" b="b"/>
                <a:pathLst>
                  <a:path w="341" h="825" extrusionOk="0">
                    <a:moveTo>
                      <a:pt x="96" y="0"/>
                    </a:moveTo>
                    <a:cubicBezTo>
                      <a:pt x="93" y="0"/>
                      <a:pt x="91" y="0"/>
                      <a:pt x="88" y="1"/>
                    </a:cubicBezTo>
                    <a:cubicBezTo>
                      <a:pt x="19" y="15"/>
                      <a:pt x="1" y="210"/>
                      <a:pt x="47" y="438"/>
                    </a:cubicBezTo>
                    <a:cubicBezTo>
                      <a:pt x="91" y="656"/>
                      <a:pt x="179" y="824"/>
                      <a:pt x="247" y="824"/>
                    </a:cubicBezTo>
                    <a:cubicBezTo>
                      <a:pt x="250" y="824"/>
                      <a:pt x="252" y="824"/>
                      <a:pt x="255" y="823"/>
                    </a:cubicBezTo>
                    <a:cubicBezTo>
                      <a:pt x="322" y="810"/>
                      <a:pt x="340" y="614"/>
                      <a:pt x="294" y="388"/>
                    </a:cubicBezTo>
                    <a:cubicBezTo>
                      <a:pt x="250" y="168"/>
                      <a:pt x="164" y="0"/>
                      <a:pt x="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724;p37">
                <a:extLst>
                  <a:ext uri="{FF2B5EF4-FFF2-40B4-BE49-F238E27FC236}">
                    <a16:creationId xmlns:a16="http://schemas.microsoft.com/office/drawing/2014/main" id="{1770ACD4-EDF9-0C4F-9B0C-C8F5349FC9B9}"/>
                  </a:ext>
                </a:extLst>
              </p:cNvPr>
              <p:cNvSpPr/>
              <p:nvPr/>
            </p:nvSpPr>
            <p:spPr>
              <a:xfrm>
                <a:off x="6908000" y="1192820"/>
                <a:ext cx="55415" cy="25035"/>
              </a:xfrm>
              <a:custGeom>
                <a:avLst/>
                <a:gdLst/>
                <a:ahLst/>
                <a:cxnLst/>
                <a:rect l="l" t="t" r="r" b="b"/>
                <a:pathLst>
                  <a:path w="1182" h="534" extrusionOk="0">
                    <a:moveTo>
                      <a:pt x="13" y="0"/>
                    </a:moveTo>
                    <a:cubicBezTo>
                      <a:pt x="7" y="0"/>
                      <a:pt x="0" y="7"/>
                      <a:pt x="1" y="15"/>
                    </a:cubicBezTo>
                    <a:lnTo>
                      <a:pt x="39" y="229"/>
                    </a:lnTo>
                    <a:cubicBezTo>
                      <a:pt x="48" y="283"/>
                      <a:pt x="94" y="321"/>
                      <a:pt x="148" y="321"/>
                    </a:cubicBezTo>
                    <a:cubicBezTo>
                      <a:pt x="149" y="321"/>
                      <a:pt x="150" y="320"/>
                      <a:pt x="151" y="320"/>
                    </a:cubicBezTo>
                    <a:cubicBezTo>
                      <a:pt x="166" y="320"/>
                      <a:pt x="183" y="320"/>
                      <a:pt x="202" y="320"/>
                    </a:cubicBezTo>
                    <a:cubicBezTo>
                      <a:pt x="401" y="320"/>
                      <a:pt x="774" y="348"/>
                      <a:pt x="1146" y="531"/>
                    </a:cubicBezTo>
                    <a:cubicBezTo>
                      <a:pt x="1149" y="533"/>
                      <a:pt x="1153" y="534"/>
                      <a:pt x="1156" y="534"/>
                    </a:cubicBezTo>
                    <a:cubicBezTo>
                      <a:pt x="1170" y="534"/>
                      <a:pt x="1181" y="518"/>
                      <a:pt x="1172" y="504"/>
                    </a:cubicBezTo>
                    <a:cubicBezTo>
                      <a:pt x="1099" y="377"/>
                      <a:pt x="831" y="181"/>
                      <a:pt x="180" y="116"/>
                    </a:cubicBezTo>
                    <a:cubicBezTo>
                      <a:pt x="136" y="111"/>
                      <a:pt x="94" y="90"/>
                      <a:pt x="65" y="56"/>
                    </a:cubicBezTo>
                    <a:lnTo>
                      <a:pt x="23" y="6"/>
                    </a:lnTo>
                    <a:cubicBezTo>
                      <a:pt x="20" y="2"/>
                      <a:pt x="17" y="0"/>
                      <a:pt x="13" y="0"/>
                    </a:cubicBezTo>
                    <a:close/>
                  </a:path>
                </a:pathLst>
              </a:custGeom>
              <a:solidFill>
                <a:srgbClr val="9E3C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725;p37">
                <a:extLst>
                  <a:ext uri="{FF2B5EF4-FFF2-40B4-BE49-F238E27FC236}">
                    <a16:creationId xmlns:a16="http://schemas.microsoft.com/office/drawing/2014/main" id="{B5FFAFD0-04C9-DF44-A85B-905B0D2E33D9}"/>
                  </a:ext>
                </a:extLst>
              </p:cNvPr>
              <p:cNvSpPr/>
              <p:nvPr/>
            </p:nvSpPr>
            <p:spPr>
              <a:xfrm>
                <a:off x="6804483" y="1188366"/>
                <a:ext cx="68402" cy="55274"/>
              </a:xfrm>
              <a:custGeom>
                <a:avLst/>
                <a:gdLst/>
                <a:ahLst/>
                <a:cxnLst/>
                <a:rect l="l" t="t" r="r" b="b"/>
                <a:pathLst>
                  <a:path w="1459" h="1179" extrusionOk="0">
                    <a:moveTo>
                      <a:pt x="1400" y="1"/>
                    </a:moveTo>
                    <a:cubicBezTo>
                      <a:pt x="1393" y="1"/>
                      <a:pt x="1387" y="4"/>
                      <a:pt x="1384" y="10"/>
                    </a:cubicBezTo>
                    <a:lnTo>
                      <a:pt x="1345" y="97"/>
                    </a:lnTo>
                    <a:cubicBezTo>
                      <a:pt x="1318" y="154"/>
                      <a:pt x="1270" y="200"/>
                      <a:pt x="1211" y="223"/>
                    </a:cubicBezTo>
                    <a:cubicBezTo>
                      <a:pt x="345" y="568"/>
                      <a:pt x="56" y="941"/>
                      <a:pt x="4" y="1142"/>
                    </a:cubicBezTo>
                    <a:cubicBezTo>
                      <a:pt x="0" y="1163"/>
                      <a:pt x="16" y="1179"/>
                      <a:pt x="34" y="1179"/>
                    </a:cubicBezTo>
                    <a:cubicBezTo>
                      <a:pt x="40" y="1179"/>
                      <a:pt x="47" y="1176"/>
                      <a:pt x="53" y="1171"/>
                    </a:cubicBezTo>
                    <a:cubicBezTo>
                      <a:pt x="529" y="738"/>
                      <a:pt x="1082" y="556"/>
                      <a:pt x="1332" y="493"/>
                    </a:cubicBezTo>
                    <a:cubicBezTo>
                      <a:pt x="1408" y="474"/>
                      <a:pt x="1458" y="402"/>
                      <a:pt x="1449" y="324"/>
                    </a:cubicBezTo>
                    <a:lnTo>
                      <a:pt x="1417" y="16"/>
                    </a:lnTo>
                    <a:cubicBezTo>
                      <a:pt x="1416" y="6"/>
                      <a:pt x="1408" y="1"/>
                      <a:pt x="1400" y="1"/>
                    </a:cubicBezTo>
                    <a:close/>
                  </a:path>
                </a:pathLst>
              </a:custGeom>
              <a:solidFill>
                <a:srgbClr val="9E3C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726;p37">
                <a:extLst>
                  <a:ext uri="{FF2B5EF4-FFF2-40B4-BE49-F238E27FC236}">
                    <a16:creationId xmlns:a16="http://schemas.microsoft.com/office/drawing/2014/main" id="{EA0A96C5-2428-8647-8388-1C730E52E219}"/>
                  </a:ext>
                </a:extLst>
              </p:cNvPr>
              <p:cNvSpPr/>
              <p:nvPr/>
            </p:nvSpPr>
            <p:spPr>
              <a:xfrm>
                <a:off x="6714141" y="1162253"/>
                <a:ext cx="248712" cy="154900"/>
              </a:xfrm>
              <a:custGeom>
                <a:avLst/>
                <a:gdLst/>
                <a:ahLst/>
                <a:cxnLst/>
                <a:rect l="l" t="t" r="r" b="b"/>
                <a:pathLst>
                  <a:path w="5305" h="3304" extrusionOk="0">
                    <a:moveTo>
                      <a:pt x="3642" y="0"/>
                    </a:moveTo>
                    <a:cubicBezTo>
                      <a:pt x="3456" y="0"/>
                      <a:pt x="3251" y="17"/>
                      <a:pt x="3025" y="54"/>
                    </a:cubicBezTo>
                    <a:cubicBezTo>
                      <a:pt x="1" y="547"/>
                      <a:pt x="2999" y="3032"/>
                      <a:pt x="661" y="3142"/>
                    </a:cubicBezTo>
                    <a:cubicBezTo>
                      <a:pt x="652" y="3189"/>
                      <a:pt x="641" y="3235"/>
                      <a:pt x="629" y="3280"/>
                    </a:cubicBezTo>
                    <a:cubicBezTo>
                      <a:pt x="694" y="3292"/>
                      <a:pt x="786" y="3304"/>
                      <a:pt x="892" y="3304"/>
                    </a:cubicBezTo>
                    <a:cubicBezTo>
                      <a:pt x="1150" y="3304"/>
                      <a:pt x="1493" y="3232"/>
                      <a:pt x="1731" y="2913"/>
                    </a:cubicBezTo>
                    <a:cubicBezTo>
                      <a:pt x="2161" y="2335"/>
                      <a:pt x="1681" y="1165"/>
                      <a:pt x="1872" y="1024"/>
                    </a:cubicBezTo>
                    <a:cubicBezTo>
                      <a:pt x="2523" y="559"/>
                      <a:pt x="3133" y="406"/>
                      <a:pt x="3655" y="406"/>
                    </a:cubicBezTo>
                    <a:cubicBezTo>
                      <a:pt x="4521" y="406"/>
                      <a:pt x="5144" y="828"/>
                      <a:pt x="5304" y="948"/>
                    </a:cubicBezTo>
                    <a:cubicBezTo>
                      <a:pt x="5301" y="899"/>
                      <a:pt x="5298" y="853"/>
                      <a:pt x="5297" y="813"/>
                    </a:cubicBezTo>
                    <a:cubicBezTo>
                      <a:pt x="5290" y="800"/>
                      <a:pt x="4947" y="0"/>
                      <a:pt x="3642" y="0"/>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727;p37">
                <a:extLst>
                  <a:ext uri="{FF2B5EF4-FFF2-40B4-BE49-F238E27FC236}">
                    <a16:creationId xmlns:a16="http://schemas.microsoft.com/office/drawing/2014/main" id="{37D87285-180F-D940-8E09-7D85C02F1AE8}"/>
                  </a:ext>
                </a:extLst>
              </p:cNvPr>
              <p:cNvSpPr/>
              <p:nvPr/>
            </p:nvSpPr>
            <p:spPr>
              <a:xfrm>
                <a:off x="7251508" y="3088373"/>
                <a:ext cx="158744" cy="203564"/>
              </a:xfrm>
              <a:custGeom>
                <a:avLst/>
                <a:gdLst/>
                <a:ahLst/>
                <a:cxnLst/>
                <a:rect l="l" t="t" r="r" b="b"/>
                <a:pathLst>
                  <a:path w="3386" h="4342" extrusionOk="0">
                    <a:moveTo>
                      <a:pt x="3367" y="1"/>
                    </a:moveTo>
                    <a:cubicBezTo>
                      <a:pt x="3362" y="1"/>
                      <a:pt x="3357" y="4"/>
                      <a:pt x="3355" y="9"/>
                    </a:cubicBezTo>
                    <a:cubicBezTo>
                      <a:pt x="3343" y="30"/>
                      <a:pt x="2222" y="2197"/>
                      <a:pt x="7" y="4316"/>
                    </a:cubicBezTo>
                    <a:cubicBezTo>
                      <a:pt x="1" y="4320"/>
                      <a:pt x="1" y="4331"/>
                      <a:pt x="7" y="4337"/>
                    </a:cubicBezTo>
                    <a:cubicBezTo>
                      <a:pt x="10" y="4340"/>
                      <a:pt x="13" y="4342"/>
                      <a:pt x="17" y="4342"/>
                    </a:cubicBezTo>
                    <a:cubicBezTo>
                      <a:pt x="22" y="4342"/>
                      <a:pt x="25" y="4340"/>
                      <a:pt x="28" y="4337"/>
                    </a:cubicBezTo>
                    <a:cubicBezTo>
                      <a:pt x="2246" y="2217"/>
                      <a:pt x="3372" y="46"/>
                      <a:pt x="3382" y="23"/>
                    </a:cubicBezTo>
                    <a:cubicBezTo>
                      <a:pt x="3385" y="15"/>
                      <a:pt x="3382" y="6"/>
                      <a:pt x="3375" y="3"/>
                    </a:cubicBezTo>
                    <a:cubicBezTo>
                      <a:pt x="3372" y="1"/>
                      <a:pt x="3370" y="1"/>
                      <a:pt x="33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728;p37">
                <a:extLst>
                  <a:ext uri="{FF2B5EF4-FFF2-40B4-BE49-F238E27FC236}">
                    <a16:creationId xmlns:a16="http://schemas.microsoft.com/office/drawing/2014/main" id="{A1C5A723-19A4-A64D-B3F4-EFCA73116963}"/>
                  </a:ext>
                </a:extLst>
              </p:cNvPr>
              <p:cNvSpPr/>
              <p:nvPr/>
            </p:nvSpPr>
            <p:spPr>
              <a:xfrm>
                <a:off x="6618079" y="1015088"/>
                <a:ext cx="56962" cy="82560"/>
              </a:xfrm>
              <a:custGeom>
                <a:avLst/>
                <a:gdLst/>
                <a:ahLst/>
                <a:cxnLst/>
                <a:rect l="l" t="t" r="r" b="b"/>
                <a:pathLst>
                  <a:path w="1215" h="1761" extrusionOk="0">
                    <a:moveTo>
                      <a:pt x="744" y="1"/>
                    </a:moveTo>
                    <a:cubicBezTo>
                      <a:pt x="740" y="1"/>
                      <a:pt x="735" y="1"/>
                      <a:pt x="730" y="2"/>
                    </a:cubicBezTo>
                    <a:cubicBezTo>
                      <a:pt x="418" y="45"/>
                      <a:pt x="823" y="1301"/>
                      <a:pt x="823" y="1301"/>
                    </a:cubicBezTo>
                    <a:cubicBezTo>
                      <a:pt x="823" y="1301"/>
                      <a:pt x="405" y="730"/>
                      <a:pt x="199" y="730"/>
                    </a:cubicBezTo>
                    <a:cubicBezTo>
                      <a:pt x="176" y="730"/>
                      <a:pt x="155" y="738"/>
                      <a:pt x="138" y="754"/>
                    </a:cubicBezTo>
                    <a:cubicBezTo>
                      <a:pt x="1" y="889"/>
                      <a:pt x="614" y="1551"/>
                      <a:pt x="816" y="1760"/>
                    </a:cubicBezTo>
                    <a:cubicBezTo>
                      <a:pt x="938" y="1581"/>
                      <a:pt x="1073" y="1419"/>
                      <a:pt x="1215" y="1272"/>
                    </a:cubicBezTo>
                    <a:cubicBezTo>
                      <a:pt x="1164" y="947"/>
                      <a:pt x="996" y="1"/>
                      <a:pt x="744" y="1"/>
                    </a:cubicBezTo>
                    <a:close/>
                  </a:path>
                </a:pathLst>
              </a:custGeom>
              <a:solidFill>
                <a:srgbClr val="9E3C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729;p37">
                <a:extLst>
                  <a:ext uri="{FF2B5EF4-FFF2-40B4-BE49-F238E27FC236}">
                    <a16:creationId xmlns:a16="http://schemas.microsoft.com/office/drawing/2014/main" id="{D847E518-DEDD-C142-8C7B-8D4A77C2D205}"/>
                  </a:ext>
                </a:extLst>
              </p:cNvPr>
              <p:cNvSpPr/>
              <p:nvPr/>
            </p:nvSpPr>
            <p:spPr>
              <a:xfrm>
                <a:off x="6714235" y="1072566"/>
                <a:ext cx="271778" cy="236991"/>
              </a:xfrm>
              <a:custGeom>
                <a:avLst/>
                <a:gdLst/>
                <a:ahLst/>
                <a:cxnLst/>
                <a:rect l="l" t="t" r="r" b="b"/>
                <a:pathLst>
                  <a:path w="5797" h="5055" extrusionOk="0">
                    <a:moveTo>
                      <a:pt x="3893" y="0"/>
                    </a:moveTo>
                    <a:cubicBezTo>
                      <a:pt x="3798" y="0"/>
                      <a:pt x="3703" y="7"/>
                      <a:pt x="3608" y="20"/>
                    </a:cubicBezTo>
                    <a:cubicBezTo>
                      <a:pt x="2731" y="144"/>
                      <a:pt x="1527" y="736"/>
                      <a:pt x="1017" y="2927"/>
                    </a:cubicBezTo>
                    <a:cubicBezTo>
                      <a:pt x="925" y="3480"/>
                      <a:pt x="1887" y="4705"/>
                      <a:pt x="659" y="5055"/>
                    </a:cubicBezTo>
                    <a:cubicBezTo>
                      <a:pt x="2998" y="4945"/>
                      <a:pt x="0" y="2460"/>
                      <a:pt x="3024" y="1967"/>
                    </a:cubicBezTo>
                    <a:cubicBezTo>
                      <a:pt x="3250" y="1930"/>
                      <a:pt x="3455" y="1913"/>
                      <a:pt x="3641" y="1913"/>
                    </a:cubicBezTo>
                    <a:cubicBezTo>
                      <a:pt x="4945" y="1913"/>
                      <a:pt x="5289" y="2713"/>
                      <a:pt x="5295" y="2726"/>
                    </a:cubicBezTo>
                    <a:cubicBezTo>
                      <a:pt x="5295" y="2726"/>
                      <a:pt x="5295" y="2725"/>
                      <a:pt x="5298" y="2723"/>
                    </a:cubicBezTo>
                    <a:cubicBezTo>
                      <a:pt x="5298" y="2723"/>
                      <a:pt x="5298" y="2722"/>
                      <a:pt x="5299" y="2722"/>
                    </a:cubicBezTo>
                    <a:cubicBezTo>
                      <a:pt x="5343" y="2674"/>
                      <a:pt x="5668" y="2321"/>
                      <a:pt x="5746" y="1831"/>
                    </a:cubicBezTo>
                    <a:cubicBezTo>
                      <a:pt x="5796" y="1511"/>
                      <a:pt x="5741" y="1132"/>
                      <a:pt x="5437" y="742"/>
                    </a:cubicBezTo>
                    <a:cubicBezTo>
                      <a:pt x="5218" y="464"/>
                      <a:pt x="4932" y="257"/>
                      <a:pt x="4614" y="135"/>
                    </a:cubicBezTo>
                    <a:lnTo>
                      <a:pt x="4613" y="135"/>
                    </a:lnTo>
                    <a:cubicBezTo>
                      <a:pt x="4385" y="46"/>
                      <a:pt x="4141" y="0"/>
                      <a:pt x="3893" y="0"/>
                    </a:cubicBezTo>
                    <a:close/>
                  </a:path>
                </a:pathLst>
              </a:custGeom>
              <a:solidFill>
                <a:srgbClr val="AA5C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730;p37">
                <a:extLst>
                  <a:ext uri="{FF2B5EF4-FFF2-40B4-BE49-F238E27FC236}">
                    <a16:creationId xmlns:a16="http://schemas.microsoft.com/office/drawing/2014/main" id="{341B8A4C-3B74-F840-BE83-F7E1E27C67ED}"/>
                  </a:ext>
                </a:extLst>
              </p:cNvPr>
              <p:cNvSpPr/>
              <p:nvPr/>
            </p:nvSpPr>
            <p:spPr>
              <a:xfrm>
                <a:off x="6868197" y="1411199"/>
                <a:ext cx="63526" cy="11486"/>
              </a:xfrm>
              <a:custGeom>
                <a:avLst/>
                <a:gdLst/>
                <a:ahLst/>
                <a:cxnLst/>
                <a:rect l="l" t="t" r="r" b="b"/>
                <a:pathLst>
                  <a:path w="1355" h="245" extrusionOk="0">
                    <a:moveTo>
                      <a:pt x="27" y="0"/>
                    </a:moveTo>
                    <a:cubicBezTo>
                      <a:pt x="19" y="0"/>
                      <a:pt x="10" y="5"/>
                      <a:pt x="6" y="14"/>
                    </a:cubicBezTo>
                    <a:cubicBezTo>
                      <a:pt x="0" y="24"/>
                      <a:pt x="5" y="38"/>
                      <a:pt x="17" y="44"/>
                    </a:cubicBezTo>
                    <a:cubicBezTo>
                      <a:pt x="359" y="209"/>
                      <a:pt x="737" y="244"/>
                      <a:pt x="1000" y="244"/>
                    </a:cubicBezTo>
                    <a:cubicBezTo>
                      <a:pt x="1197" y="244"/>
                      <a:pt x="1330" y="225"/>
                      <a:pt x="1333" y="225"/>
                    </a:cubicBezTo>
                    <a:cubicBezTo>
                      <a:pt x="1345" y="222"/>
                      <a:pt x="1355" y="209"/>
                      <a:pt x="1352" y="197"/>
                    </a:cubicBezTo>
                    <a:cubicBezTo>
                      <a:pt x="1350" y="186"/>
                      <a:pt x="1341" y="178"/>
                      <a:pt x="1330" y="178"/>
                    </a:cubicBezTo>
                    <a:cubicBezTo>
                      <a:pt x="1329" y="178"/>
                      <a:pt x="1327" y="178"/>
                      <a:pt x="1326" y="179"/>
                    </a:cubicBezTo>
                    <a:cubicBezTo>
                      <a:pt x="1323" y="179"/>
                      <a:pt x="1194" y="198"/>
                      <a:pt x="1001" y="198"/>
                    </a:cubicBezTo>
                    <a:cubicBezTo>
                      <a:pt x="743" y="198"/>
                      <a:pt x="372" y="164"/>
                      <a:pt x="37" y="3"/>
                    </a:cubicBezTo>
                    <a:cubicBezTo>
                      <a:pt x="34" y="1"/>
                      <a:pt x="30" y="0"/>
                      <a:pt x="27" y="0"/>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731;p37">
                <a:extLst>
                  <a:ext uri="{FF2B5EF4-FFF2-40B4-BE49-F238E27FC236}">
                    <a16:creationId xmlns:a16="http://schemas.microsoft.com/office/drawing/2014/main" id="{148B59E8-871D-B045-AEA7-AB4F610241DC}"/>
                  </a:ext>
                </a:extLst>
              </p:cNvPr>
              <p:cNvSpPr/>
              <p:nvPr/>
            </p:nvSpPr>
            <p:spPr>
              <a:xfrm>
                <a:off x="7204647" y="4585097"/>
                <a:ext cx="347634" cy="22035"/>
              </a:xfrm>
              <a:custGeom>
                <a:avLst/>
                <a:gdLst/>
                <a:ahLst/>
                <a:cxnLst/>
                <a:rect l="l" t="t" r="r" b="b"/>
                <a:pathLst>
                  <a:path w="7415" h="470" extrusionOk="0">
                    <a:moveTo>
                      <a:pt x="11" y="1"/>
                    </a:moveTo>
                    <a:cubicBezTo>
                      <a:pt x="7" y="270"/>
                      <a:pt x="1" y="470"/>
                      <a:pt x="1" y="470"/>
                    </a:cubicBezTo>
                    <a:lnTo>
                      <a:pt x="6874" y="470"/>
                    </a:lnTo>
                    <a:cubicBezTo>
                      <a:pt x="7182" y="470"/>
                      <a:pt x="7379" y="247"/>
                      <a:pt x="7414"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732;p37">
                <a:extLst>
                  <a:ext uri="{FF2B5EF4-FFF2-40B4-BE49-F238E27FC236}">
                    <a16:creationId xmlns:a16="http://schemas.microsoft.com/office/drawing/2014/main" id="{99DCE912-9FDE-C941-9CA0-4DC61E00806A}"/>
                  </a:ext>
                </a:extLst>
              </p:cNvPr>
              <p:cNvSpPr/>
              <p:nvPr/>
            </p:nvSpPr>
            <p:spPr>
              <a:xfrm>
                <a:off x="6939833" y="2366851"/>
                <a:ext cx="175950" cy="7407"/>
              </a:xfrm>
              <a:custGeom>
                <a:avLst/>
                <a:gdLst/>
                <a:ahLst/>
                <a:cxnLst/>
                <a:rect l="l" t="t" r="r" b="b"/>
                <a:pathLst>
                  <a:path w="3753" h="158" extrusionOk="0">
                    <a:moveTo>
                      <a:pt x="19" y="0"/>
                    </a:moveTo>
                    <a:cubicBezTo>
                      <a:pt x="10" y="0"/>
                      <a:pt x="2" y="6"/>
                      <a:pt x="1" y="14"/>
                    </a:cubicBezTo>
                    <a:cubicBezTo>
                      <a:pt x="1" y="23"/>
                      <a:pt x="7" y="31"/>
                      <a:pt x="15" y="32"/>
                    </a:cubicBezTo>
                    <a:cubicBezTo>
                      <a:pt x="834" y="127"/>
                      <a:pt x="1530" y="158"/>
                      <a:pt x="2091" y="158"/>
                    </a:cubicBezTo>
                    <a:cubicBezTo>
                      <a:pt x="3152" y="158"/>
                      <a:pt x="3730" y="48"/>
                      <a:pt x="3739" y="45"/>
                    </a:cubicBezTo>
                    <a:cubicBezTo>
                      <a:pt x="3747" y="43"/>
                      <a:pt x="3753" y="35"/>
                      <a:pt x="3751" y="26"/>
                    </a:cubicBezTo>
                    <a:cubicBezTo>
                      <a:pt x="3749" y="19"/>
                      <a:pt x="3742" y="14"/>
                      <a:pt x="3735" y="14"/>
                    </a:cubicBezTo>
                    <a:cubicBezTo>
                      <a:pt x="3735" y="14"/>
                      <a:pt x="3734" y="14"/>
                      <a:pt x="3733" y="14"/>
                    </a:cubicBezTo>
                    <a:cubicBezTo>
                      <a:pt x="3724" y="16"/>
                      <a:pt x="3149" y="126"/>
                      <a:pt x="2094" y="126"/>
                    </a:cubicBezTo>
                    <a:cubicBezTo>
                      <a:pt x="1533" y="126"/>
                      <a:pt x="838" y="95"/>
                      <a:pt x="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733;p37">
                <a:extLst>
                  <a:ext uri="{FF2B5EF4-FFF2-40B4-BE49-F238E27FC236}">
                    <a16:creationId xmlns:a16="http://schemas.microsoft.com/office/drawing/2014/main" id="{0E11D62D-10B4-D546-A380-A78C2924BD2E}"/>
                  </a:ext>
                </a:extLst>
              </p:cNvPr>
              <p:cNvSpPr/>
              <p:nvPr/>
            </p:nvSpPr>
            <p:spPr>
              <a:xfrm>
                <a:off x="6856851" y="2178524"/>
                <a:ext cx="8439" cy="206189"/>
              </a:xfrm>
              <a:custGeom>
                <a:avLst/>
                <a:gdLst/>
                <a:ahLst/>
                <a:cxnLst/>
                <a:rect l="l" t="t" r="r" b="b"/>
                <a:pathLst>
                  <a:path w="180" h="4398" extrusionOk="0">
                    <a:moveTo>
                      <a:pt x="164" y="1"/>
                    </a:moveTo>
                    <a:cubicBezTo>
                      <a:pt x="155" y="1"/>
                      <a:pt x="147" y="7"/>
                      <a:pt x="147" y="16"/>
                    </a:cubicBezTo>
                    <a:cubicBezTo>
                      <a:pt x="147" y="44"/>
                      <a:pt x="92" y="2800"/>
                      <a:pt x="2" y="4381"/>
                    </a:cubicBezTo>
                    <a:cubicBezTo>
                      <a:pt x="1" y="4390"/>
                      <a:pt x="8" y="4398"/>
                      <a:pt x="16" y="4398"/>
                    </a:cubicBezTo>
                    <a:lnTo>
                      <a:pt x="17" y="4398"/>
                    </a:lnTo>
                    <a:cubicBezTo>
                      <a:pt x="25" y="4398"/>
                      <a:pt x="33" y="4392"/>
                      <a:pt x="33" y="4383"/>
                    </a:cubicBezTo>
                    <a:cubicBezTo>
                      <a:pt x="124" y="2802"/>
                      <a:pt x="178" y="44"/>
                      <a:pt x="179" y="16"/>
                    </a:cubicBezTo>
                    <a:cubicBezTo>
                      <a:pt x="179" y="9"/>
                      <a:pt x="172" y="1"/>
                      <a:pt x="1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734;p37">
                <a:extLst>
                  <a:ext uri="{FF2B5EF4-FFF2-40B4-BE49-F238E27FC236}">
                    <a16:creationId xmlns:a16="http://schemas.microsoft.com/office/drawing/2014/main" id="{601EEF09-8449-1E42-A4DF-BCB2581F0069}"/>
                  </a:ext>
                </a:extLst>
              </p:cNvPr>
              <p:cNvSpPr/>
              <p:nvPr/>
            </p:nvSpPr>
            <p:spPr>
              <a:xfrm>
                <a:off x="6744333" y="2004684"/>
                <a:ext cx="100891" cy="380030"/>
              </a:xfrm>
              <a:custGeom>
                <a:avLst/>
                <a:gdLst/>
                <a:ahLst/>
                <a:cxnLst/>
                <a:rect l="l" t="t" r="r" b="b"/>
                <a:pathLst>
                  <a:path w="2152" h="8106" extrusionOk="0">
                    <a:moveTo>
                      <a:pt x="18" y="0"/>
                    </a:moveTo>
                    <a:cubicBezTo>
                      <a:pt x="16" y="0"/>
                      <a:pt x="14" y="1"/>
                      <a:pt x="12" y="1"/>
                    </a:cubicBezTo>
                    <a:cubicBezTo>
                      <a:pt x="5" y="4"/>
                      <a:pt x="0" y="12"/>
                      <a:pt x="3" y="21"/>
                    </a:cubicBezTo>
                    <a:cubicBezTo>
                      <a:pt x="23" y="82"/>
                      <a:pt x="2006" y="6128"/>
                      <a:pt x="2119" y="8092"/>
                    </a:cubicBezTo>
                    <a:cubicBezTo>
                      <a:pt x="2121" y="8100"/>
                      <a:pt x="2127" y="8106"/>
                      <a:pt x="2134" y="8106"/>
                    </a:cubicBezTo>
                    <a:lnTo>
                      <a:pt x="2136" y="8106"/>
                    </a:lnTo>
                    <a:cubicBezTo>
                      <a:pt x="2145" y="8106"/>
                      <a:pt x="2151" y="8098"/>
                      <a:pt x="2151" y="8089"/>
                    </a:cubicBezTo>
                    <a:cubicBezTo>
                      <a:pt x="2037" y="6121"/>
                      <a:pt x="52" y="72"/>
                      <a:pt x="32" y="11"/>
                    </a:cubicBezTo>
                    <a:cubicBezTo>
                      <a:pt x="30" y="5"/>
                      <a:pt x="25" y="0"/>
                      <a:pt x="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735;p37">
                <a:extLst>
                  <a:ext uri="{FF2B5EF4-FFF2-40B4-BE49-F238E27FC236}">
                    <a16:creationId xmlns:a16="http://schemas.microsoft.com/office/drawing/2014/main" id="{EE77FCC2-0F15-EF4A-AAAC-16FEFA617BC2}"/>
                  </a:ext>
                </a:extLst>
              </p:cNvPr>
              <p:cNvSpPr/>
              <p:nvPr/>
            </p:nvSpPr>
            <p:spPr>
              <a:xfrm>
                <a:off x="7160697" y="3298782"/>
                <a:ext cx="55040" cy="345149"/>
              </a:xfrm>
              <a:custGeom>
                <a:avLst/>
                <a:gdLst/>
                <a:ahLst/>
                <a:cxnLst/>
                <a:rect l="l" t="t" r="r" b="b"/>
                <a:pathLst>
                  <a:path w="1174" h="7362" extrusionOk="0">
                    <a:moveTo>
                      <a:pt x="18" y="0"/>
                    </a:moveTo>
                    <a:cubicBezTo>
                      <a:pt x="17" y="0"/>
                      <a:pt x="16" y="0"/>
                      <a:pt x="16" y="1"/>
                    </a:cubicBezTo>
                    <a:cubicBezTo>
                      <a:pt x="7" y="2"/>
                      <a:pt x="0" y="10"/>
                      <a:pt x="2" y="19"/>
                    </a:cubicBezTo>
                    <a:lnTo>
                      <a:pt x="1141" y="7350"/>
                    </a:lnTo>
                    <a:cubicBezTo>
                      <a:pt x="1142" y="7357"/>
                      <a:pt x="1149" y="7362"/>
                      <a:pt x="1156" y="7362"/>
                    </a:cubicBezTo>
                    <a:lnTo>
                      <a:pt x="1159" y="7362"/>
                    </a:lnTo>
                    <a:cubicBezTo>
                      <a:pt x="1167" y="7360"/>
                      <a:pt x="1173" y="7353"/>
                      <a:pt x="1172" y="7344"/>
                    </a:cubicBezTo>
                    <a:lnTo>
                      <a:pt x="33" y="14"/>
                    </a:lnTo>
                    <a:cubicBezTo>
                      <a:pt x="31" y="6"/>
                      <a:pt x="25" y="0"/>
                      <a:pt x="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736;p37">
                <a:extLst>
                  <a:ext uri="{FF2B5EF4-FFF2-40B4-BE49-F238E27FC236}">
                    <a16:creationId xmlns:a16="http://schemas.microsoft.com/office/drawing/2014/main" id="{F027F3B6-8616-C941-8CEA-174FD8C0251C}"/>
                  </a:ext>
                </a:extLst>
              </p:cNvPr>
              <p:cNvSpPr/>
              <p:nvPr/>
            </p:nvSpPr>
            <p:spPr>
              <a:xfrm>
                <a:off x="6819439" y="1554893"/>
                <a:ext cx="137881" cy="171965"/>
              </a:xfrm>
              <a:custGeom>
                <a:avLst/>
                <a:gdLst/>
                <a:ahLst/>
                <a:cxnLst/>
                <a:rect l="l" t="t" r="r" b="b"/>
                <a:pathLst>
                  <a:path w="2941" h="3668" extrusionOk="0">
                    <a:moveTo>
                      <a:pt x="2922" y="1"/>
                    </a:moveTo>
                    <a:cubicBezTo>
                      <a:pt x="2916" y="1"/>
                      <a:pt x="2910" y="5"/>
                      <a:pt x="2908" y="12"/>
                    </a:cubicBezTo>
                    <a:cubicBezTo>
                      <a:pt x="2905" y="22"/>
                      <a:pt x="2626" y="911"/>
                      <a:pt x="1503" y="1387"/>
                    </a:cubicBezTo>
                    <a:cubicBezTo>
                      <a:pt x="1127" y="838"/>
                      <a:pt x="817" y="249"/>
                      <a:pt x="814" y="243"/>
                    </a:cubicBezTo>
                    <a:cubicBezTo>
                      <a:pt x="811" y="238"/>
                      <a:pt x="806" y="235"/>
                      <a:pt x="799" y="235"/>
                    </a:cubicBezTo>
                    <a:cubicBezTo>
                      <a:pt x="798" y="235"/>
                      <a:pt x="797" y="235"/>
                      <a:pt x="795" y="236"/>
                    </a:cubicBezTo>
                    <a:cubicBezTo>
                      <a:pt x="789" y="237"/>
                      <a:pt x="785" y="245"/>
                      <a:pt x="785" y="252"/>
                    </a:cubicBezTo>
                    <a:lnTo>
                      <a:pt x="854" y="1482"/>
                    </a:lnTo>
                    <a:cubicBezTo>
                      <a:pt x="854" y="1486"/>
                      <a:pt x="855" y="1489"/>
                      <a:pt x="858" y="1492"/>
                    </a:cubicBezTo>
                    <a:lnTo>
                      <a:pt x="1384" y="1959"/>
                    </a:lnTo>
                    <a:cubicBezTo>
                      <a:pt x="1390" y="2049"/>
                      <a:pt x="1471" y="3063"/>
                      <a:pt x="1448" y="3556"/>
                    </a:cubicBezTo>
                    <a:cubicBezTo>
                      <a:pt x="1369" y="3272"/>
                      <a:pt x="1077" y="2368"/>
                      <a:pt x="349" y="1288"/>
                    </a:cubicBezTo>
                    <a:lnTo>
                      <a:pt x="612" y="951"/>
                    </a:lnTo>
                    <a:cubicBezTo>
                      <a:pt x="615" y="947"/>
                      <a:pt x="615" y="939"/>
                      <a:pt x="612" y="933"/>
                    </a:cubicBezTo>
                    <a:cubicBezTo>
                      <a:pt x="595" y="911"/>
                      <a:pt x="224" y="415"/>
                      <a:pt x="26" y="278"/>
                    </a:cubicBezTo>
                    <a:cubicBezTo>
                      <a:pt x="24" y="277"/>
                      <a:pt x="21" y="276"/>
                      <a:pt x="18" y="276"/>
                    </a:cubicBezTo>
                    <a:cubicBezTo>
                      <a:pt x="13" y="276"/>
                      <a:pt x="8" y="278"/>
                      <a:pt x="5" y="283"/>
                    </a:cubicBezTo>
                    <a:cubicBezTo>
                      <a:pt x="0" y="289"/>
                      <a:pt x="2" y="300"/>
                      <a:pt x="10" y="304"/>
                    </a:cubicBezTo>
                    <a:cubicBezTo>
                      <a:pt x="188" y="428"/>
                      <a:pt x="526" y="872"/>
                      <a:pt x="580" y="942"/>
                    </a:cubicBezTo>
                    <a:lnTo>
                      <a:pt x="317" y="1277"/>
                    </a:lnTo>
                    <a:cubicBezTo>
                      <a:pt x="314" y="1283"/>
                      <a:pt x="314" y="1291"/>
                      <a:pt x="317" y="1295"/>
                    </a:cubicBezTo>
                    <a:cubicBezTo>
                      <a:pt x="1198" y="2598"/>
                      <a:pt x="1441" y="3645"/>
                      <a:pt x="1442" y="3656"/>
                    </a:cubicBezTo>
                    <a:cubicBezTo>
                      <a:pt x="1444" y="3662"/>
                      <a:pt x="1450" y="3668"/>
                      <a:pt x="1457" y="3668"/>
                    </a:cubicBezTo>
                    <a:lnTo>
                      <a:pt x="1459" y="3668"/>
                    </a:lnTo>
                    <a:cubicBezTo>
                      <a:pt x="1467" y="3668"/>
                      <a:pt x="1473" y="3662"/>
                      <a:pt x="1473" y="3654"/>
                    </a:cubicBezTo>
                    <a:cubicBezTo>
                      <a:pt x="1516" y="3191"/>
                      <a:pt x="1415" y="1963"/>
                      <a:pt x="1415" y="1951"/>
                    </a:cubicBezTo>
                    <a:cubicBezTo>
                      <a:pt x="1413" y="1946"/>
                      <a:pt x="1412" y="1943"/>
                      <a:pt x="1409" y="1940"/>
                    </a:cubicBezTo>
                    <a:lnTo>
                      <a:pt x="884" y="1474"/>
                    </a:lnTo>
                    <a:lnTo>
                      <a:pt x="820" y="320"/>
                    </a:lnTo>
                    <a:lnTo>
                      <a:pt x="820" y="320"/>
                    </a:lnTo>
                    <a:cubicBezTo>
                      <a:pt x="910" y="488"/>
                      <a:pt x="1176" y="966"/>
                      <a:pt x="1485" y="1414"/>
                    </a:cubicBezTo>
                    <a:cubicBezTo>
                      <a:pt x="1488" y="1419"/>
                      <a:pt x="1493" y="1422"/>
                      <a:pt x="1498" y="1422"/>
                    </a:cubicBezTo>
                    <a:cubicBezTo>
                      <a:pt x="1500" y="1422"/>
                      <a:pt x="1502" y="1421"/>
                      <a:pt x="1503" y="1421"/>
                    </a:cubicBezTo>
                    <a:cubicBezTo>
                      <a:pt x="2103" y="1170"/>
                      <a:pt x="2460" y="803"/>
                      <a:pt x="2655" y="540"/>
                    </a:cubicBezTo>
                    <a:cubicBezTo>
                      <a:pt x="2866" y="254"/>
                      <a:pt x="2937" y="23"/>
                      <a:pt x="2937" y="22"/>
                    </a:cubicBezTo>
                    <a:cubicBezTo>
                      <a:pt x="2940" y="12"/>
                      <a:pt x="2936" y="5"/>
                      <a:pt x="2927" y="2"/>
                    </a:cubicBezTo>
                    <a:cubicBezTo>
                      <a:pt x="2925" y="1"/>
                      <a:pt x="2923" y="1"/>
                      <a:pt x="292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737;p37">
                <a:extLst>
                  <a:ext uri="{FF2B5EF4-FFF2-40B4-BE49-F238E27FC236}">
                    <a16:creationId xmlns:a16="http://schemas.microsoft.com/office/drawing/2014/main" id="{2D19CBB2-418F-EC40-9165-5087C83F8B8B}"/>
                  </a:ext>
                </a:extLst>
              </p:cNvPr>
              <p:cNvSpPr/>
              <p:nvPr/>
            </p:nvSpPr>
            <p:spPr>
              <a:xfrm>
                <a:off x="6886950" y="1725358"/>
                <a:ext cx="176794" cy="648573"/>
              </a:xfrm>
              <a:custGeom>
                <a:avLst/>
                <a:gdLst/>
                <a:ahLst/>
                <a:cxnLst/>
                <a:rect l="l" t="t" r="r" b="b"/>
                <a:pathLst>
                  <a:path w="3771" h="13834" extrusionOk="0">
                    <a:moveTo>
                      <a:pt x="18" y="1"/>
                    </a:moveTo>
                    <a:cubicBezTo>
                      <a:pt x="14" y="1"/>
                      <a:pt x="11" y="2"/>
                      <a:pt x="8" y="4"/>
                    </a:cubicBezTo>
                    <a:cubicBezTo>
                      <a:pt x="1" y="9"/>
                      <a:pt x="1" y="20"/>
                      <a:pt x="5" y="26"/>
                    </a:cubicBezTo>
                    <a:cubicBezTo>
                      <a:pt x="8" y="29"/>
                      <a:pt x="212" y="278"/>
                      <a:pt x="380" y="715"/>
                    </a:cubicBezTo>
                    <a:cubicBezTo>
                      <a:pt x="536" y="1121"/>
                      <a:pt x="693" y="1772"/>
                      <a:pt x="559" y="2582"/>
                    </a:cubicBezTo>
                    <a:cubicBezTo>
                      <a:pt x="400" y="3539"/>
                      <a:pt x="812" y="5057"/>
                      <a:pt x="1072" y="5875"/>
                    </a:cubicBezTo>
                    <a:cubicBezTo>
                      <a:pt x="1453" y="7071"/>
                      <a:pt x="1977" y="8256"/>
                      <a:pt x="2377" y="8828"/>
                    </a:cubicBezTo>
                    <a:cubicBezTo>
                      <a:pt x="2664" y="9237"/>
                      <a:pt x="3084" y="10077"/>
                      <a:pt x="3375" y="11028"/>
                    </a:cubicBezTo>
                    <a:cubicBezTo>
                      <a:pt x="3690" y="12063"/>
                      <a:pt x="3740" y="12887"/>
                      <a:pt x="3516" y="13347"/>
                    </a:cubicBezTo>
                    <a:cubicBezTo>
                      <a:pt x="3376" y="13631"/>
                      <a:pt x="3132" y="13784"/>
                      <a:pt x="2791" y="13801"/>
                    </a:cubicBezTo>
                    <a:cubicBezTo>
                      <a:pt x="2782" y="13802"/>
                      <a:pt x="2776" y="13809"/>
                      <a:pt x="2776" y="13818"/>
                    </a:cubicBezTo>
                    <a:cubicBezTo>
                      <a:pt x="2776" y="13825"/>
                      <a:pt x="2783" y="13833"/>
                      <a:pt x="2791" y="13833"/>
                    </a:cubicBezTo>
                    <a:lnTo>
                      <a:pt x="2792" y="13833"/>
                    </a:lnTo>
                    <a:cubicBezTo>
                      <a:pt x="3146" y="13815"/>
                      <a:pt x="3399" y="13656"/>
                      <a:pt x="3543" y="13361"/>
                    </a:cubicBezTo>
                    <a:cubicBezTo>
                      <a:pt x="3771" y="12894"/>
                      <a:pt x="3722" y="12063"/>
                      <a:pt x="3404" y="11020"/>
                    </a:cubicBezTo>
                    <a:cubicBezTo>
                      <a:pt x="3113" y="10064"/>
                      <a:pt x="2691" y="9220"/>
                      <a:pt x="2403" y="8809"/>
                    </a:cubicBezTo>
                    <a:cubicBezTo>
                      <a:pt x="2003" y="8240"/>
                      <a:pt x="1482" y="7059"/>
                      <a:pt x="1103" y="5866"/>
                    </a:cubicBezTo>
                    <a:cubicBezTo>
                      <a:pt x="843" y="5050"/>
                      <a:pt x="432" y="3538"/>
                      <a:pt x="589" y="2587"/>
                    </a:cubicBezTo>
                    <a:cubicBezTo>
                      <a:pt x="725" y="1769"/>
                      <a:pt x="566" y="1111"/>
                      <a:pt x="409" y="703"/>
                    </a:cubicBezTo>
                    <a:cubicBezTo>
                      <a:pt x="238" y="261"/>
                      <a:pt x="31" y="9"/>
                      <a:pt x="30" y="6"/>
                    </a:cubicBezTo>
                    <a:cubicBezTo>
                      <a:pt x="26" y="3"/>
                      <a:pt x="22" y="1"/>
                      <a:pt x="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738;p37">
                <a:extLst>
                  <a:ext uri="{FF2B5EF4-FFF2-40B4-BE49-F238E27FC236}">
                    <a16:creationId xmlns:a16="http://schemas.microsoft.com/office/drawing/2014/main" id="{E077E606-1080-9840-B964-B4AF23DAAC76}"/>
                  </a:ext>
                </a:extLst>
              </p:cNvPr>
              <p:cNvSpPr/>
              <p:nvPr/>
            </p:nvSpPr>
            <p:spPr>
              <a:xfrm>
                <a:off x="6667915" y="1493665"/>
                <a:ext cx="153868" cy="142710"/>
              </a:xfrm>
              <a:custGeom>
                <a:avLst/>
                <a:gdLst/>
                <a:ahLst/>
                <a:cxnLst/>
                <a:rect l="l" t="t" r="r" b="b"/>
                <a:pathLst>
                  <a:path w="3282" h="3044" extrusionOk="0">
                    <a:moveTo>
                      <a:pt x="537" y="51"/>
                    </a:moveTo>
                    <a:cubicBezTo>
                      <a:pt x="586" y="134"/>
                      <a:pt x="745" y="381"/>
                      <a:pt x="1046" y="655"/>
                    </a:cubicBezTo>
                    <a:cubicBezTo>
                      <a:pt x="1234" y="826"/>
                      <a:pt x="1444" y="978"/>
                      <a:pt x="1670" y="1107"/>
                    </a:cubicBezTo>
                    <a:cubicBezTo>
                      <a:pt x="2130" y="1369"/>
                      <a:pt x="2656" y="1539"/>
                      <a:pt x="3235" y="1612"/>
                    </a:cubicBezTo>
                    <a:cubicBezTo>
                      <a:pt x="3239" y="1649"/>
                      <a:pt x="3246" y="1771"/>
                      <a:pt x="3228" y="1944"/>
                    </a:cubicBezTo>
                    <a:cubicBezTo>
                      <a:pt x="3222" y="2013"/>
                      <a:pt x="3211" y="2083"/>
                      <a:pt x="3197" y="2152"/>
                    </a:cubicBezTo>
                    <a:cubicBezTo>
                      <a:pt x="3197" y="2153"/>
                      <a:pt x="3197" y="2153"/>
                      <a:pt x="3197" y="2153"/>
                    </a:cubicBezTo>
                    <a:cubicBezTo>
                      <a:pt x="3185" y="2216"/>
                      <a:pt x="3170" y="2279"/>
                      <a:pt x="3153" y="2338"/>
                    </a:cubicBezTo>
                    <a:cubicBezTo>
                      <a:pt x="3086" y="2577"/>
                      <a:pt x="2983" y="2803"/>
                      <a:pt x="2847" y="3012"/>
                    </a:cubicBezTo>
                    <a:cubicBezTo>
                      <a:pt x="2488" y="3008"/>
                      <a:pt x="1893" y="2785"/>
                      <a:pt x="1294" y="2427"/>
                    </a:cubicBezTo>
                    <a:cubicBezTo>
                      <a:pt x="679" y="2060"/>
                      <a:pt x="208" y="1644"/>
                      <a:pt x="34" y="1314"/>
                    </a:cubicBezTo>
                    <a:cubicBezTo>
                      <a:pt x="71" y="1221"/>
                      <a:pt x="107" y="1129"/>
                      <a:pt x="143" y="1040"/>
                    </a:cubicBezTo>
                    <a:cubicBezTo>
                      <a:pt x="334" y="556"/>
                      <a:pt x="493" y="160"/>
                      <a:pt x="537" y="51"/>
                    </a:cubicBezTo>
                    <a:close/>
                    <a:moveTo>
                      <a:pt x="534" y="1"/>
                    </a:moveTo>
                    <a:cubicBezTo>
                      <a:pt x="528" y="1"/>
                      <a:pt x="523" y="5"/>
                      <a:pt x="520" y="10"/>
                    </a:cubicBezTo>
                    <a:cubicBezTo>
                      <a:pt x="519" y="14"/>
                      <a:pt x="338" y="461"/>
                      <a:pt x="114" y="1030"/>
                    </a:cubicBezTo>
                    <a:cubicBezTo>
                      <a:pt x="77" y="1120"/>
                      <a:pt x="40" y="1213"/>
                      <a:pt x="2" y="1309"/>
                    </a:cubicBezTo>
                    <a:cubicBezTo>
                      <a:pt x="0" y="1312"/>
                      <a:pt x="2" y="1317"/>
                      <a:pt x="3" y="1322"/>
                    </a:cubicBezTo>
                    <a:cubicBezTo>
                      <a:pt x="178" y="1658"/>
                      <a:pt x="655" y="2081"/>
                      <a:pt x="1279" y="2454"/>
                    </a:cubicBezTo>
                    <a:cubicBezTo>
                      <a:pt x="1887" y="2817"/>
                      <a:pt x="2491" y="3043"/>
                      <a:pt x="2856" y="3043"/>
                    </a:cubicBezTo>
                    <a:cubicBezTo>
                      <a:pt x="2861" y="3043"/>
                      <a:pt x="2866" y="3041"/>
                      <a:pt x="2869" y="3037"/>
                    </a:cubicBezTo>
                    <a:cubicBezTo>
                      <a:pt x="3009" y="2823"/>
                      <a:pt x="3115" y="2592"/>
                      <a:pt x="3182" y="2347"/>
                    </a:cubicBezTo>
                    <a:cubicBezTo>
                      <a:pt x="3200" y="2286"/>
                      <a:pt x="3214" y="2224"/>
                      <a:pt x="3226" y="2161"/>
                    </a:cubicBezTo>
                    <a:cubicBezTo>
                      <a:pt x="3226" y="2161"/>
                      <a:pt x="3228" y="2161"/>
                      <a:pt x="3228" y="2159"/>
                    </a:cubicBezTo>
                    <a:cubicBezTo>
                      <a:pt x="3242" y="2089"/>
                      <a:pt x="3252" y="2017"/>
                      <a:pt x="3260" y="1947"/>
                    </a:cubicBezTo>
                    <a:cubicBezTo>
                      <a:pt x="3281" y="1734"/>
                      <a:pt x="3266" y="1601"/>
                      <a:pt x="3266" y="1597"/>
                    </a:cubicBezTo>
                    <a:cubicBezTo>
                      <a:pt x="3265" y="1589"/>
                      <a:pt x="3258" y="1583"/>
                      <a:pt x="3252" y="1583"/>
                    </a:cubicBezTo>
                    <a:cubicBezTo>
                      <a:pt x="2671" y="1511"/>
                      <a:pt x="2144" y="1341"/>
                      <a:pt x="1685" y="1080"/>
                    </a:cubicBezTo>
                    <a:cubicBezTo>
                      <a:pt x="1460" y="952"/>
                      <a:pt x="1253" y="802"/>
                      <a:pt x="1068" y="634"/>
                    </a:cubicBezTo>
                    <a:cubicBezTo>
                      <a:pt x="705" y="303"/>
                      <a:pt x="551" y="11"/>
                      <a:pt x="549" y="8"/>
                    </a:cubicBezTo>
                    <a:cubicBezTo>
                      <a:pt x="546" y="4"/>
                      <a:pt x="540" y="1"/>
                      <a:pt x="5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739;p37">
                <a:extLst>
                  <a:ext uri="{FF2B5EF4-FFF2-40B4-BE49-F238E27FC236}">
                    <a16:creationId xmlns:a16="http://schemas.microsoft.com/office/drawing/2014/main" id="{05752BEA-130C-7446-8ED4-73184DD5ED25}"/>
                  </a:ext>
                </a:extLst>
              </p:cNvPr>
              <p:cNvSpPr/>
              <p:nvPr/>
            </p:nvSpPr>
            <p:spPr>
              <a:xfrm>
                <a:off x="6663883" y="1555315"/>
                <a:ext cx="152603" cy="98875"/>
              </a:xfrm>
              <a:custGeom>
                <a:avLst/>
                <a:gdLst/>
                <a:ahLst/>
                <a:cxnLst/>
                <a:rect l="l" t="t" r="r" b="b"/>
                <a:pathLst>
                  <a:path w="3255" h="2109" extrusionOk="0">
                    <a:moveTo>
                      <a:pt x="103" y="0"/>
                    </a:moveTo>
                    <a:cubicBezTo>
                      <a:pt x="70" y="14"/>
                      <a:pt x="36" y="28"/>
                      <a:pt x="1" y="43"/>
                    </a:cubicBezTo>
                    <a:cubicBezTo>
                      <a:pt x="912" y="1745"/>
                      <a:pt x="2997" y="2109"/>
                      <a:pt x="2997" y="2109"/>
                    </a:cubicBezTo>
                    <a:lnTo>
                      <a:pt x="3254" y="1028"/>
                    </a:lnTo>
                    <a:lnTo>
                      <a:pt x="3254" y="1028"/>
                    </a:lnTo>
                    <a:cubicBezTo>
                      <a:pt x="3253" y="1029"/>
                      <a:pt x="3253" y="1031"/>
                      <a:pt x="3253" y="1032"/>
                    </a:cubicBezTo>
                    <a:cubicBezTo>
                      <a:pt x="3250" y="1045"/>
                      <a:pt x="3247" y="1057"/>
                      <a:pt x="3242" y="1068"/>
                    </a:cubicBezTo>
                    <a:cubicBezTo>
                      <a:pt x="3239" y="1078"/>
                      <a:pt x="3236" y="1087"/>
                      <a:pt x="3233" y="1098"/>
                    </a:cubicBezTo>
                    <a:cubicBezTo>
                      <a:pt x="3214" y="1158"/>
                      <a:pt x="3193" y="1219"/>
                      <a:pt x="3167" y="1282"/>
                    </a:cubicBezTo>
                    <a:cubicBezTo>
                      <a:pt x="3164" y="1291"/>
                      <a:pt x="3159" y="1301"/>
                      <a:pt x="3156" y="1311"/>
                    </a:cubicBezTo>
                    <a:cubicBezTo>
                      <a:pt x="3155" y="1315"/>
                      <a:pt x="3153" y="1318"/>
                      <a:pt x="3150" y="1323"/>
                    </a:cubicBezTo>
                    <a:cubicBezTo>
                      <a:pt x="3147" y="1331"/>
                      <a:pt x="3144" y="1338"/>
                      <a:pt x="3141" y="1346"/>
                    </a:cubicBezTo>
                    <a:cubicBezTo>
                      <a:pt x="3138" y="1355"/>
                      <a:pt x="3133" y="1364"/>
                      <a:pt x="3129" y="1372"/>
                    </a:cubicBezTo>
                    <a:cubicBezTo>
                      <a:pt x="3124" y="1386"/>
                      <a:pt x="3118" y="1398"/>
                      <a:pt x="3112" y="1410"/>
                    </a:cubicBezTo>
                    <a:cubicBezTo>
                      <a:pt x="3107" y="1421"/>
                      <a:pt x="3103" y="1430"/>
                      <a:pt x="3097" y="1441"/>
                    </a:cubicBezTo>
                    <a:cubicBezTo>
                      <a:pt x="3089" y="1457"/>
                      <a:pt x="3081" y="1474"/>
                      <a:pt x="3072" y="1491"/>
                    </a:cubicBezTo>
                    <a:cubicBezTo>
                      <a:pt x="3066" y="1500"/>
                      <a:pt x="3062" y="1511"/>
                      <a:pt x="3055" y="1520"/>
                    </a:cubicBezTo>
                    <a:cubicBezTo>
                      <a:pt x="3048" y="1535"/>
                      <a:pt x="3040" y="1549"/>
                      <a:pt x="3033" y="1564"/>
                    </a:cubicBezTo>
                    <a:cubicBezTo>
                      <a:pt x="3026" y="1575"/>
                      <a:pt x="3020" y="1587"/>
                      <a:pt x="3013" y="1598"/>
                    </a:cubicBezTo>
                    <a:cubicBezTo>
                      <a:pt x="3013" y="1600"/>
                      <a:pt x="3011" y="1600"/>
                      <a:pt x="3011" y="1601"/>
                    </a:cubicBezTo>
                    <a:cubicBezTo>
                      <a:pt x="3005" y="1612"/>
                      <a:pt x="2999" y="1623"/>
                      <a:pt x="2991" y="1635"/>
                    </a:cubicBezTo>
                    <a:cubicBezTo>
                      <a:pt x="2982" y="1650"/>
                      <a:pt x="2973" y="1665"/>
                      <a:pt x="2964" y="1681"/>
                    </a:cubicBezTo>
                    <a:cubicBezTo>
                      <a:pt x="2956" y="1691"/>
                      <a:pt x="2950" y="1702"/>
                      <a:pt x="2942" y="1713"/>
                    </a:cubicBezTo>
                    <a:cubicBezTo>
                      <a:pt x="2169" y="1713"/>
                      <a:pt x="476" y="719"/>
                      <a:pt x="103" y="0"/>
                    </a:cubicBezTo>
                    <a:close/>
                  </a:path>
                </a:pathLst>
              </a:custGeom>
              <a:solidFill>
                <a:srgbClr val="C8D3F4">
                  <a:alpha val="14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740;p37">
                <a:extLst>
                  <a:ext uri="{FF2B5EF4-FFF2-40B4-BE49-F238E27FC236}">
                    <a16:creationId xmlns:a16="http://schemas.microsoft.com/office/drawing/2014/main" id="{E62A03F0-890F-844F-8821-ED17A579B010}"/>
                  </a:ext>
                </a:extLst>
              </p:cNvPr>
              <p:cNvSpPr/>
              <p:nvPr/>
            </p:nvSpPr>
            <p:spPr>
              <a:xfrm>
                <a:off x="6611796" y="1067081"/>
                <a:ext cx="298735" cy="353588"/>
              </a:xfrm>
              <a:custGeom>
                <a:avLst/>
                <a:gdLst/>
                <a:ahLst/>
                <a:cxnLst/>
                <a:rect l="l" t="t" r="r" b="b"/>
                <a:pathLst>
                  <a:path w="6372" h="7542" extrusionOk="0">
                    <a:moveTo>
                      <a:pt x="6369" y="139"/>
                    </a:moveTo>
                    <a:cubicBezTo>
                      <a:pt x="6369" y="139"/>
                      <a:pt x="6370" y="139"/>
                      <a:pt x="6370" y="139"/>
                    </a:cubicBezTo>
                    <a:lnTo>
                      <a:pt x="6371" y="139"/>
                    </a:lnTo>
                    <a:cubicBezTo>
                      <a:pt x="6370" y="139"/>
                      <a:pt x="6369" y="139"/>
                      <a:pt x="6369" y="139"/>
                    </a:cubicBezTo>
                    <a:close/>
                    <a:moveTo>
                      <a:pt x="5449" y="1"/>
                    </a:moveTo>
                    <a:cubicBezTo>
                      <a:pt x="4757" y="1"/>
                      <a:pt x="3788" y="223"/>
                      <a:pt x="2954" y="1231"/>
                    </a:cubicBezTo>
                    <a:cubicBezTo>
                      <a:pt x="3298" y="1063"/>
                      <a:pt x="3533" y="1055"/>
                      <a:pt x="3578" y="1055"/>
                    </a:cubicBezTo>
                    <a:cubicBezTo>
                      <a:pt x="3583" y="1055"/>
                      <a:pt x="3585" y="1055"/>
                      <a:pt x="3585" y="1055"/>
                    </a:cubicBezTo>
                    <a:cubicBezTo>
                      <a:pt x="3585" y="1055"/>
                      <a:pt x="2774" y="1623"/>
                      <a:pt x="2254" y="2683"/>
                    </a:cubicBezTo>
                    <a:cubicBezTo>
                      <a:pt x="2365" y="2574"/>
                      <a:pt x="2533" y="2544"/>
                      <a:pt x="2683" y="2544"/>
                    </a:cubicBezTo>
                    <a:cubicBezTo>
                      <a:pt x="2862" y="2544"/>
                      <a:pt x="3015" y="2587"/>
                      <a:pt x="3015" y="2587"/>
                    </a:cubicBezTo>
                    <a:cubicBezTo>
                      <a:pt x="3015" y="2587"/>
                      <a:pt x="2603" y="3678"/>
                      <a:pt x="1322" y="3678"/>
                    </a:cubicBezTo>
                    <a:cubicBezTo>
                      <a:pt x="972" y="3678"/>
                      <a:pt x="558" y="3597"/>
                      <a:pt x="69" y="3389"/>
                    </a:cubicBezTo>
                    <a:lnTo>
                      <a:pt x="69" y="3389"/>
                    </a:lnTo>
                    <a:cubicBezTo>
                      <a:pt x="0" y="4770"/>
                      <a:pt x="557" y="5851"/>
                      <a:pt x="1733" y="6277"/>
                    </a:cubicBezTo>
                    <a:cubicBezTo>
                      <a:pt x="1358" y="7104"/>
                      <a:pt x="1943" y="7542"/>
                      <a:pt x="2335" y="7542"/>
                    </a:cubicBezTo>
                    <a:cubicBezTo>
                      <a:pt x="2339" y="7542"/>
                      <a:pt x="2344" y="7542"/>
                      <a:pt x="2349" y="7542"/>
                    </a:cubicBezTo>
                    <a:cubicBezTo>
                      <a:pt x="2350" y="7520"/>
                      <a:pt x="2350" y="7500"/>
                      <a:pt x="2350" y="7479"/>
                    </a:cubicBezTo>
                    <a:cubicBezTo>
                      <a:pt x="2350" y="7462"/>
                      <a:pt x="2350" y="7444"/>
                      <a:pt x="2352" y="7427"/>
                    </a:cubicBezTo>
                    <a:cubicBezTo>
                      <a:pt x="2352" y="7410"/>
                      <a:pt x="2352" y="7392"/>
                      <a:pt x="2352" y="7375"/>
                    </a:cubicBezTo>
                    <a:cubicBezTo>
                      <a:pt x="2353" y="7340"/>
                      <a:pt x="2353" y="7306"/>
                      <a:pt x="2353" y="7271"/>
                    </a:cubicBezTo>
                    <a:cubicBezTo>
                      <a:pt x="2355" y="7254"/>
                      <a:pt x="2355" y="7237"/>
                      <a:pt x="2355" y="7221"/>
                    </a:cubicBezTo>
                    <a:cubicBezTo>
                      <a:pt x="2355" y="7185"/>
                      <a:pt x="2355" y="7152"/>
                      <a:pt x="2355" y="7118"/>
                    </a:cubicBezTo>
                    <a:cubicBezTo>
                      <a:pt x="2356" y="6984"/>
                      <a:pt x="2356" y="6854"/>
                      <a:pt x="2355" y="6731"/>
                    </a:cubicBezTo>
                    <a:lnTo>
                      <a:pt x="2355" y="6730"/>
                    </a:lnTo>
                    <a:cubicBezTo>
                      <a:pt x="2353" y="6684"/>
                      <a:pt x="2353" y="6640"/>
                      <a:pt x="2352" y="6597"/>
                    </a:cubicBezTo>
                    <a:cubicBezTo>
                      <a:pt x="2352" y="6582"/>
                      <a:pt x="2350" y="6566"/>
                      <a:pt x="2350" y="6551"/>
                    </a:cubicBezTo>
                    <a:cubicBezTo>
                      <a:pt x="2350" y="6523"/>
                      <a:pt x="2349" y="6497"/>
                      <a:pt x="2347" y="6471"/>
                    </a:cubicBezTo>
                    <a:cubicBezTo>
                      <a:pt x="2346" y="6403"/>
                      <a:pt x="2341" y="6337"/>
                      <a:pt x="2338" y="6277"/>
                    </a:cubicBezTo>
                    <a:cubicBezTo>
                      <a:pt x="2321" y="6146"/>
                      <a:pt x="2307" y="6014"/>
                      <a:pt x="2295" y="5889"/>
                    </a:cubicBezTo>
                    <a:cubicBezTo>
                      <a:pt x="2286" y="5892"/>
                      <a:pt x="2275" y="5894"/>
                      <a:pt x="2266" y="5895"/>
                    </a:cubicBezTo>
                    <a:cubicBezTo>
                      <a:pt x="2244" y="5898"/>
                      <a:pt x="2223" y="5899"/>
                      <a:pt x="2201" y="5899"/>
                    </a:cubicBezTo>
                    <a:cubicBezTo>
                      <a:pt x="1818" y="5899"/>
                      <a:pt x="1457" y="5457"/>
                      <a:pt x="1379" y="4869"/>
                    </a:cubicBezTo>
                    <a:cubicBezTo>
                      <a:pt x="1297" y="4250"/>
                      <a:pt x="1560" y="3703"/>
                      <a:pt x="1966" y="3648"/>
                    </a:cubicBezTo>
                    <a:cubicBezTo>
                      <a:pt x="1988" y="3645"/>
                      <a:pt x="2009" y="3644"/>
                      <a:pt x="2030" y="3644"/>
                    </a:cubicBezTo>
                    <a:cubicBezTo>
                      <a:pt x="2175" y="3644"/>
                      <a:pt x="2316" y="3706"/>
                      <a:pt x="2440" y="3816"/>
                    </a:cubicBezTo>
                    <a:cubicBezTo>
                      <a:pt x="2645" y="3998"/>
                      <a:pt x="2803" y="4307"/>
                      <a:pt x="2852" y="4674"/>
                    </a:cubicBezTo>
                    <a:cubicBezTo>
                      <a:pt x="2875" y="4848"/>
                      <a:pt x="2872" y="5018"/>
                      <a:pt x="2844" y="5170"/>
                    </a:cubicBezTo>
                    <a:cubicBezTo>
                      <a:pt x="4073" y="4822"/>
                      <a:pt x="3110" y="3597"/>
                      <a:pt x="3202" y="3042"/>
                    </a:cubicBezTo>
                    <a:cubicBezTo>
                      <a:pt x="3712" y="851"/>
                      <a:pt x="4916" y="260"/>
                      <a:pt x="5793" y="137"/>
                    </a:cubicBezTo>
                    <a:cubicBezTo>
                      <a:pt x="5888" y="124"/>
                      <a:pt x="5982" y="117"/>
                      <a:pt x="6076" y="117"/>
                    </a:cubicBezTo>
                    <a:cubicBezTo>
                      <a:pt x="6175" y="117"/>
                      <a:pt x="6273" y="125"/>
                      <a:pt x="6369" y="139"/>
                    </a:cubicBezTo>
                    <a:lnTo>
                      <a:pt x="6369" y="139"/>
                    </a:lnTo>
                    <a:cubicBezTo>
                      <a:pt x="6347" y="131"/>
                      <a:pt x="5979" y="1"/>
                      <a:pt x="5449" y="1"/>
                    </a:cubicBezTo>
                    <a:close/>
                  </a:path>
                </a:pathLst>
              </a:custGeom>
              <a:solidFill>
                <a:srgbClr val="9E3C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741;p37">
                <a:extLst>
                  <a:ext uri="{FF2B5EF4-FFF2-40B4-BE49-F238E27FC236}">
                    <a16:creationId xmlns:a16="http://schemas.microsoft.com/office/drawing/2014/main" id="{994E9834-F993-A84A-BC81-0623C1886AA3}"/>
                  </a:ext>
                </a:extLst>
              </p:cNvPr>
              <p:cNvSpPr/>
              <p:nvPr/>
            </p:nvSpPr>
            <p:spPr>
              <a:xfrm>
                <a:off x="7008797" y="1575850"/>
                <a:ext cx="96015" cy="500611"/>
              </a:xfrm>
              <a:custGeom>
                <a:avLst/>
                <a:gdLst/>
                <a:ahLst/>
                <a:cxnLst/>
                <a:rect l="l" t="t" r="r" b="b"/>
                <a:pathLst>
                  <a:path w="2048" h="10678" extrusionOk="0">
                    <a:moveTo>
                      <a:pt x="19" y="0"/>
                    </a:moveTo>
                    <a:cubicBezTo>
                      <a:pt x="17" y="0"/>
                      <a:pt x="15" y="1"/>
                      <a:pt x="13" y="1"/>
                    </a:cubicBezTo>
                    <a:cubicBezTo>
                      <a:pt x="5" y="4"/>
                      <a:pt x="1" y="13"/>
                      <a:pt x="4" y="21"/>
                    </a:cubicBezTo>
                    <a:cubicBezTo>
                      <a:pt x="343" y="980"/>
                      <a:pt x="1147" y="3346"/>
                      <a:pt x="1300" y="4632"/>
                    </a:cubicBezTo>
                    <a:cubicBezTo>
                      <a:pt x="1328" y="4863"/>
                      <a:pt x="1374" y="5205"/>
                      <a:pt x="1432" y="5640"/>
                    </a:cubicBezTo>
                    <a:cubicBezTo>
                      <a:pt x="1562" y="6629"/>
                      <a:pt x="1742" y="7983"/>
                      <a:pt x="1887" y="9344"/>
                    </a:cubicBezTo>
                    <a:cubicBezTo>
                      <a:pt x="1938" y="9818"/>
                      <a:pt x="1982" y="10261"/>
                      <a:pt x="2016" y="10663"/>
                    </a:cubicBezTo>
                    <a:cubicBezTo>
                      <a:pt x="2017" y="10671"/>
                      <a:pt x="2023" y="10677"/>
                      <a:pt x="2031" y="10677"/>
                    </a:cubicBezTo>
                    <a:lnTo>
                      <a:pt x="2033" y="10677"/>
                    </a:lnTo>
                    <a:cubicBezTo>
                      <a:pt x="2042" y="10677"/>
                      <a:pt x="2048" y="10670"/>
                      <a:pt x="2046" y="10660"/>
                    </a:cubicBezTo>
                    <a:cubicBezTo>
                      <a:pt x="2013" y="10258"/>
                      <a:pt x="1970" y="9815"/>
                      <a:pt x="1918" y="9339"/>
                    </a:cubicBezTo>
                    <a:cubicBezTo>
                      <a:pt x="1773" y="7979"/>
                      <a:pt x="1594" y="6624"/>
                      <a:pt x="1462" y="5637"/>
                    </a:cubicBezTo>
                    <a:cubicBezTo>
                      <a:pt x="1404" y="5201"/>
                      <a:pt x="1358" y="4858"/>
                      <a:pt x="1331" y="4628"/>
                    </a:cubicBezTo>
                    <a:cubicBezTo>
                      <a:pt x="1178" y="3339"/>
                      <a:pt x="372" y="970"/>
                      <a:pt x="33" y="10"/>
                    </a:cubicBezTo>
                    <a:cubicBezTo>
                      <a:pt x="32" y="4"/>
                      <a:pt x="26" y="0"/>
                      <a:pt x="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742;p37">
                <a:extLst>
                  <a:ext uri="{FF2B5EF4-FFF2-40B4-BE49-F238E27FC236}">
                    <a16:creationId xmlns:a16="http://schemas.microsoft.com/office/drawing/2014/main" id="{D836B998-FD95-9447-AC4C-6860ED8196C2}"/>
                  </a:ext>
                </a:extLst>
              </p:cNvPr>
              <p:cNvSpPr/>
              <p:nvPr/>
            </p:nvSpPr>
            <p:spPr>
              <a:xfrm>
                <a:off x="6539410" y="1603979"/>
                <a:ext cx="113503" cy="430616"/>
              </a:xfrm>
              <a:custGeom>
                <a:avLst/>
                <a:gdLst/>
                <a:ahLst/>
                <a:cxnLst/>
                <a:rect l="l" t="t" r="r" b="b"/>
                <a:pathLst>
                  <a:path w="2421" h="9185" extrusionOk="0">
                    <a:moveTo>
                      <a:pt x="18" y="1"/>
                    </a:moveTo>
                    <a:cubicBezTo>
                      <a:pt x="12" y="1"/>
                      <a:pt x="7" y="4"/>
                      <a:pt x="3" y="8"/>
                    </a:cubicBezTo>
                    <a:cubicBezTo>
                      <a:pt x="0" y="16"/>
                      <a:pt x="2" y="26"/>
                      <a:pt x="9" y="30"/>
                    </a:cubicBezTo>
                    <a:cubicBezTo>
                      <a:pt x="335" y="201"/>
                      <a:pt x="957" y="586"/>
                      <a:pt x="1471" y="1253"/>
                    </a:cubicBezTo>
                    <a:cubicBezTo>
                      <a:pt x="1472" y="1253"/>
                      <a:pt x="1472" y="1254"/>
                      <a:pt x="1472" y="1254"/>
                    </a:cubicBezTo>
                    <a:cubicBezTo>
                      <a:pt x="1691" y="1539"/>
                      <a:pt x="1871" y="1847"/>
                      <a:pt x="2008" y="2173"/>
                    </a:cubicBezTo>
                    <a:cubicBezTo>
                      <a:pt x="2287" y="2844"/>
                      <a:pt x="2388" y="3601"/>
                      <a:pt x="2307" y="4422"/>
                    </a:cubicBezTo>
                    <a:cubicBezTo>
                      <a:pt x="1980" y="7753"/>
                      <a:pt x="1491" y="9105"/>
                      <a:pt x="1471" y="9161"/>
                    </a:cubicBezTo>
                    <a:cubicBezTo>
                      <a:pt x="1468" y="9168"/>
                      <a:pt x="1468" y="9174"/>
                      <a:pt x="1472" y="9180"/>
                    </a:cubicBezTo>
                    <a:lnTo>
                      <a:pt x="1474" y="9180"/>
                    </a:lnTo>
                    <a:cubicBezTo>
                      <a:pt x="1477" y="9183"/>
                      <a:pt x="1480" y="9184"/>
                      <a:pt x="1485" y="9184"/>
                    </a:cubicBezTo>
                    <a:cubicBezTo>
                      <a:pt x="1486" y="9184"/>
                      <a:pt x="1486" y="9184"/>
                      <a:pt x="1488" y="9183"/>
                    </a:cubicBezTo>
                    <a:cubicBezTo>
                      <a:pt x="1492" y="9183"/>
                      <a:pt x="1497" y="9178"/>
                      <a:pt x="1498" y="9174"/>
                    </a:cubicBezTo>
                    <a:cubicBezTo>
                      <a:pt x="1505" y="9160"/>
                      <a:pt x="2004" y="7818"/>
                      <a:pt x="2339" y="4425"/>
                    </a:cubicBezTo>
                    <a:cubicBezTo>
                      <a:pt x="2420" y="3599"/>
                      <a:pt x="2318" y="2838"/>
                      <a:pt x="2037" y="2161"/>
                    </a:cubicBezTo>
                    <a:cubicBezTo>
                      <a:pt x="1899" y="1832"/>
                      <a:pt x="1717" y="1522"/>
                      <a:pt x="1497" y="1236"/>
                    </a:cubicBezTo>
                    <a:cubicBezTo>
                      <a:pt x="1497" y="1236"/>
                      <a:pt x="1497" y="1234"/>
                      <a:pt x="1497" y="1234"/>
                    </a:cubicBezTo>
                    <a:cubicBezTo>
                      <a:pt x="979" y="563"/>
                      <a:pt x="352" y="175"/>
                      <a:pt x="25" y="2"/>
                    </a:cubicBezTo>
                    <a:cubicBezTo>
                      <a:pt x="23" y="1"/>
                      <a:pt x="20" y="1"/>
                      <a:pt x="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743;p37">
                <a:extLst>
                  <a:ext uri="{FF2B5EF4-FFF2-40B4-BE49-F238E27FC236}">
                    <a16:creationId xmlns:a16="http://schemas.microsoft.com/office/drawing/2014/main" id="{C611D9CE-3370-BF41-834A-95993DB8B359}"/>
                  </a:ext>
                </a:extLst>
              </p:cNvPr>
              <p:cNvSpPr/>
              <p:nvPr/>
            </p:nvSpPr>
            <p:spPr>
              <a:xfrm>
                <a:off x="6380572" y="1598588"/>
                <a:ext cx="153353" cy="447259"/>
              </a:xfrm>
              <a:custGeom>
                <a:avLst/>
                <a:gdLst/>
                <a:ahLst/>
                <a:cxnLst/>
                <a:rect l="l" t="t" r="r" b="b"/>
                <a:pathLst>
                  <a:path w="3271" h="9540" extrusionOk="0">
                    <a:moveTo>
                      <a:pt x="3127" y="1"/>
                    </a:moveTo>
                    <a:cubicBezTo>
                      <a:pt x="0" y="1770"/>
                      <a:pt x="243" y="8122"/>
                      <a:pt x="219" y="9263"/>
                    </a:cubicBezTo>
                    <a:cubicBezTo>
                      <a:pt x="297" y="9273"/>
                      <a:pt x="375" y="9280"/>
                      <a:pt x="448" y="9283"/>
                    </a:cubicBezTo>
                    <a:cubicBezTo>
                      <a:pt x="499" y="9285"/>
                      <a:pt x="549" y="9286"/>
                      <a:pt x="598" y="9286"/>
                    </a:cubicBezTo>
                    <a:cubicBezTo>
                      <a:pt x="939" y="9286"/>
                      <a:pt x="1225" y="9229"/>
                      <a:pt x="1454" y="9166"/>
                    </a:cubicBezTo>
                    <a:cubicBezTo>
                      <a:pt x="1737" y="9087"/>
                      <a:pt x="1930" y="8999"/>
                      <a:pt x="2024" y="8999"/>
                    </a:cubicBezTo>
                    <a:cubicBezTo>
                      <a:pt x="2065" y="8999"/>
                      <a:pt x="2087" y="9015"/>
                      <a:pt x="2090" y="9056"/>
                    </a:cubicBezTo>
                    <a:cubicBezTo>
                      <a:pt x="2107" y="9278"/>
                      <a:pt x="1503" y="9309"/>
                      <a:pt x="1468" y="9425"/>
                    </a:cubicBezTo>
                    <a:cubicBezTo>
                      <a:pt x="1465" y="9434"/>
                      <a:pt x="1465" y="9443"/>
                      <a:pt x="1468" y="9452"/>
                    </a:cubicBezTo>
                    <a:cubicBezTo>
                      <a:pt x="1490" y="9508"/>
                      <a:pt x="1616" y="9540"/>
                      <a:pt x="1828" y="9540"/>
                    </a:cubicBezTo>
                    <a:cubicBezTo>
                      <a:pt x="2019" y="9540"/>
                      <a:pt x="2280" y="9513"/>
                      <a:pt x="2595" y="9454"/>
                    </a:cubicBezTo>
                    <a:cubicBezTo>
                      <a:pt x="1390" y="5442"/>
                      <a:pt x="2989" y="819"/>
                      <a:pt x="3270" y="64"/>
                    </a:cubicBezTo>
                    <a:cubicBezTo>
                      <a:pt x="3179" y="21"/>
                      <a:pt x="3127" y="1"/>
                      <a:pt x="3127" y="1"/>
                    </a:cubicBezTo>
                    <a:close/>
                  </a:path>
                </a:pathLst>
              </a:custGeom>
              <a:solidFill>
                <a:srgbClr val="333746">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744;p37">
                <a:extLst>
                  <a:ext uri="{FF2B5EF4-FFF2-40B4-BE49-F238E27FC236}">
                    <a16:creationId xmlns:a16="http://schemas.microsoft.com/office/drawing/2014/main" id="{EE8C6B4B-6935-BB43-95BD-AFDBC7707545}"/>
                  </a:ext>
                </a:extLst>
              </p:cNvPr>
              <p:cNvSpPr/>
              <p:nvPr/>
            </p:nvSpPr>
            <p:spPr>
              <a:xfrm>
                <a:off x="6477384" y="1736094"/>
                <a:ext cx="20253" cy="279795"/>
              </a:xfrm>
              <a:custGeom>
                <a:avLst/>
                <a:gdLst/>
                <a:ahLst/>
                <a:cxnLst/>
                <a:rect l="l" t="t" r="r" b="b"/>
                <a:pathLst>
                  <a:path w="432" h="5968" extrusionOk="0">
                    <a:moveTo>
                      <a:pt x="415" y="1"/>
                    </a:moveTo>
                    <a:cubicBezTo>
                      <a:pt x="408" y="1"/>
                      <a:pt x="402" y="5"/>
                      <a:pt x="400" y="11"/>
                    </a:cubicBezTo>
                    <a:cubicBezTo>
                      <a:pt x="398" y="17"/>
                      <a:pt x="215" y="621"/>
                      <a:pt x="118" y="1650"/>
                    </a:cubicBezTo>
                    <a:cubicBezTo>
                      <a:pt x="31" y="2601"/>
                      <a:pt x="1" y="4117"/>
                      <a:pt x="363" y="5955"/>
                    </a:cubicBezTo>
                    <a:cubicBezTo>
                      <a:pt x="365" y="5963"/>
                      <a:pt x="371" y="5967"/>
                      <a:pt x="378" y="5967"/>
                    </a:cubicBezTo>
                    <a:lnTo>
                      <a:pt x="381" y="5967"/>
                    </a:lnTo>
                    <a:cubicBezTo>
                      <a:pt x="391" y="5966"/>
                      <a:pt x="395" y="5957"/>
                      <a:pt x="394" y="5949"/>
                    </a:cubicBezTo>
                    <a:cubicBezTo>
                      <a:pt x="33" y="4116"/>
                      <a:pt x="62" y="2602"/>
                      <a:pt x="150" y="1654"/>
                    </a:cubicBezTo>
                    <a:cubicBezTo>
                      <a:pt x="245" y="627"/>
                      <a:pt x="429" y="26"/>
                      <a:pt x="430" y="20"/>
                    </a:cubicBezTo>
                    <a:cubicBezTo>
                      <a:pt x="432" y="12"/>
                      <a:pt x="427" y="3"/>
                      <a:pt x="420" y="2"/>
                    </a:cubicBezTo>
                    <a:cubicBezTo>
                      <a:pt x="418" y="1"/>
                      <a:pt x="416" y="1"/>
                      <a:pt x="4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745;p37">
                <a:extLst>
                  <a:ext uri="{FF2B5EF4-FFF2-40B4-BE49-F238E27FC236}">
                    <a16:creationId xmlns:a16="http://schemas.microsoft.com/office/drawing/2014/main" id="{667E7E66-1481-7847-9963-1B2AF19EA17C}"/>
                  </a:ext>
                </a:extLst>
              </p:cNvPr>
              <p:cNvSpPr/>
              <p:nvPr/>
            </p:nvSpPr>
            <p:spPr>
              <a:xfrm>
                <a:off x="6426142" y="1670224"/>
                <a:ext cx="56728" cy="351056"/>
              </a:xfrm>
              <a:custGeom>
                <a:avLst/>
                <a:gdLst/>
                <a:ahLst/>
                <a:cxnLst/>
                <a:rect l="l" t="t" r="r" b="b"/>
                <a:pathLst>
                  <a:path w="1210" h="7488" extrusionOk="0">
                    <a:moveTo>
                      <a:pt x="1192" y="1"/>
                    </a:moveTo>
                    <a:cubicBezTo>
                      <a:pt x="1185" y="1"/>
                      <a:pt x="1180" y="5"/>
                      <a:pt x="1178" y="12"/>
                    </a:cubicBezTo>
                    <a:cubicBezTo>
                      <a:pt x="1173" y="23"/>
                      <a:pt x="777" y="1135"/>
                      <a:pt x="481" y="2602"/>
                    </a:cubicBezTo>
                    <a:cubicBezTo>
                      <a:pt x="308" y="3466"/>
                      <a:pt x="202" y="4281"/>
                      <a:pt x="169" y="5026"/>
                    </a:cubicBezTo>
                    <a:cubicBezTo>
                      <a:pt x="126" y="5957"/>
                      <a:pt x="195" y="6781"/>
                      <a:pt x="375" y="7475"/>
                    </a:cubicBezTo>
                    <a:cubicBezTo>
                      <a:pt x="377" y="7481"/>
                      <a:pt x="383" y="7485"/>
                      <a:pt x="390" y="7485"/>
                    </a:cubicBezTo>
                    <a:lnTo>
                      <a:pt x="390" y="7487"/>
                    </a:lnTo>
                    <a:cubicBezTo>
                      <a:pt x="392" y="7487"/>
                      <a:pt x="393" y="7485"/>
                      <a:pt x="393" y="7485"/>
                    </a:cubicBezTo>
                    <a:cubicBezTo>
                      <a:pt x="403" y="7484"/>
                      <a:pt x="407" y="7475"/>
                      <a:pt x="406" y="7467"/>
                    </a:cubicBezTo>
                    <a:cubicBezTo>
                      <a:pt x="0" y="5903"/>
                      <a:pt x="239" y="3963"/>
                      <a:pt x="511" y="2610"/>
                    </a:cubicBezTo>
                    <a:cubicBezTo>
                      <a:pt x="806" y="1144"/>
                      <a:pt x="1202" y="34"/>
                      <a:pt x="1207" y="22"/>
                    </a:cubicBezTo>
                    <a:cubicBezTo>
                      <a:pt x="1210" y="14"/>
                      <a:pt x="1205" y="5"/>
                      <a:pt x="1198" y="2"/>
                    </a:cubicBezTo>
                    <a:cubicBezTo>
                      <a:pt x="1196" y="1"/>
                      <a:pt x="1194" y="1"/>
                      <a:pt x="11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746;p37">
                <a:extLst>
                  <a:ext uri="{FF2B5EF4-FFF2-40B4-BE49-F238E27FC236}">
                    <a16:creationId xmlns:a16="http://schemas.microsoft.com/office/drawing/2014/main" id="{C3EB3FCE-776B-B843-8EA3-C9CB6961BEE0}"/>
                  </a:ext>
                </a:extLst>
              </p:cNvPr>
              <p:cNvSpPr/>
              <p:nvPr/>
            </p:nvSpPr>
            <p:spPr>
              <a:xfrm>
                <a:off x="6637066" y="2206138"/>
                <a:ext cx="72387" cy="165167"/>
              </a:xfrm>
              <a:custGeom>
                <a:avLst/>
                <a:gdLst/>
                <a:ahLst/>
                <a:cxnLst/>
                <a:rect l="l" t="t" r="r" b="b"/>
                <a:pathLst>
                  <a:path w="1544" h="3523" extrusionOk="0">
                    <a:moveTo>
                      <a:pt x="18" y="1"/>
                    </a:moveTo>
                    <a:cubicBezTo>
                      <a:pt x="16" y="1"/>
                      <a:pt x="14" y="1"/>
                      <a:pt x="12" y="2"/>
                    </a:cubicBezTo>
                    <a:cubicBezTo>
                      <a:pt x="4" y="7"/>
                      <a:pt x="1" y="16"/>
                      <a:pt x="4" y="23"/>
                    </a:cubicBezTo>
                    <a:cubicBezTo>
                      <a:pt x="18" y="51"/>
                      <a:pt x="1345" y="2830"/>
                      <a:pt x="1512" y="3511"/>
                    </a:cubicBezTo>
                    <a:cubicBezTo>
                      <a:pt x="1513" y="3518"/>
                      <a:pt x="1519" y="3523"/>
                      <a:pt x="1527" y="3523"/>
                    </a:cubicBezTo>
                    <a:lnTo>
                      <a:pt x="1531" y="3523"/>
                    </a:lnTo>
                    <a:cubicBezTo>
                      <a:pt x="1539" y="3521"/>
                      <a:pt x="1544" y="3512"/>
                      <a:pt x="1542" y="3505"/>
                    </a:cubicBezTo>
                    <a:cubicBezTo>
                      <a:pt x="1374" y="2820"/>
                      <a:pt x="47" y="37"/>
                      <a:pt x="33" y="10"/>
                    </a:cubicBezTo>
                    <a:cubicBezTo>
                      <a:pt x="30" y="4"/>
                      <a:pt x="24" y="1"/>
                      <a:pt x="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747;p37">
                <a:extLst>
                  <a:ext uri="{FF2B5EF4-FFF2-40B4-BE49-F238E27FC236}">
                    <a16:creationId xmlns:a16="http://schemas.microsoft.com/office/drawing/2014/main" id="{BB23FAD2-7D30-B044-8FDF-40341946282D}"/>
                  </a:ext>
                </a:extLst>
              </p:cNvPr>
              <p:cNvSpPr/>
              <p:nvPr/>
            </p:nvSpPr>
            <p:spPr>
              <a:xfrm>
                <a:off x="7306782" y="1626717"/>
                <a:ext cx="87577" cy="40975"/>
              </a:xfrm>
              <a:custGeom>
                <a:avLst/>
                <a:gdLst/>
                <a:ahLst/>
                <a:cxnLst/>
                <a:rect l="l" t="t" r="r" b="b"/>
                <a:pathLst>
                  <a:path w="1868" h="874" extrusionOk="0">
                    <a:moveTo>
                      <a:pt x="129" y="0"/>
                    </a:moveTo>
                    <a:cubicBezTo>
                      <a:pt x="92" y="138"/>
                      <a:pt x="48" y="295"/>
                      <a:pt x="0" y="470"/>
                    </a:cubicBezTo>
                    <a:lnTo>
                      <a:pt x="1824" y="873"/>
                    </a:lnTo>
                    <a:cubicBezTo>
                      <a:pt x="1838" y="788"/>
                      <a:pt x="1853" y="700"/>
                      <a:pt x="1867" y="612"/>
                    </a:cubicBezTo>
                    <a:lnTo>
                      <a:pt x="129" y="0"/>
                    </a:ln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748;p37">
                <a:extLst>
                  <a:ext uri="{FF2B5EF4-FFF2-40B4-BE49-F238E27FC236}">
                    <a16:creationId xmlns:a16="http://schemas.microsoft.com/office/drawing/2014/main" id="{96601F4A-E913-404B-8EB9-608768080E56}"/>
                  </a:ext>
                </a:extLst>
              </p:cNvPr>
              <p:cNvSpPr/>
              <p:nvPr/>
            </p:nvSpPr>
            <p:spPr>
              <a:xfrm>
                <a:off x="6389104" y="1013447"/>
                <a:ext cx="1331651" cy="3595278"/>
              </a:xfrm>
              <a:custGeom>
                <a:avLst/>
                <a:gdLst/>
                <a:ahLst/>
                <a:cxnLst/>
                <a:rect l="l" t="t" r="r" b="b"/>
                <a:pathLst>
                  <a:path w="28404" h="76687" extrusionOk="0">
                    <a:moveTo>
                      <a:pt x="5628" y="68"/>
                    </a:moveTo>
                    <a:cubicBezTo>
                      <a:pt x="5776" y="68"/>
                      <a:pt x="5945" y="552"/>
                      <a:pt x="6064" y="1310"/>
                    </a:cubicBezTo>
                    <a:lnTo>
                      <a:pt x="6074" y="1379"/>
                    </a:lnTo>
                    <a:lnTo>
                      <a:pt x="6122" y="1329"/>
                    </a:lnTo>
                    <a:cubicBezTo>
                      <a:pt x="6823" y="603"/>
                      <a:pt x="7805" y="202"/>
                      <a:pt x="8886" y="202"/>
                    </a:cubicBezTo>
                    <a:cubicBezTo>
                      <a:pt x="10074" y="202"/>
                      <a:pt x="11181" y="710"/>
                      <a:pt x="11517" y="1408"/>
                    </a:cubicBezTo>
                    <a:lnTo>
                      <a:pt x="11526" y="1428"/>
                    </a:lnTo>
                    <a:lnTo>
                      <a:pt x="11542" y="1428"/>
                    </a:lnTo>
                    <a:cubicBezTo>
                      <a:pt x="11858" y="1552"/>
                      <a:pt x="12135" y="1757"/>
                      <a:pt x="12344" y="2023"/>
                    </a:cubicBezTo>
                    <a:cubicBezTo>
                      <a:pt x="12603" y="2353"/>
                      <a:pt x="12705" y="2711"/>
                      <a:pt x="12645" y="3084"/>
                    </a:cubicBezTo>
                    <a:cubicBezTo>
                      <a:pt x="12570" y="3567"/>
                      <a:pt x="12245" y="3919"/>
                      <a:pt x="12208" y="3957"/>
                    </a:cubicBezTo>
                    <a:lnTo>
                      <a:pt x="12193" y="3972"/>
                    </a:lnTo>
                    <a:lnTo>
                      <a:pt x="12196" y="4017"/>
                    </a:lnTo>
                    <a:cubicBezTo>
                      <a:pt x="12197" y="4049"/>
                      <a:pt x="12200" y="4084"/>
                      <a:pt x="12202" y="4122"/>
                    </a:cubicBezTo>
                    <a:cubicBezTo>
                      <a:pt x="12259" y="5110"/>
                      <a:pt x="12415" y="8427"/>
                      <a:pt x="12083" y="9638"/>
                    </a:cubicBezTo>
                    <a:cubicBezTo>
                      <a:pt x="11977" y="9996"/>
                      <a:pt x="11507" y="10510"/>
                      <a:pt x="10676" y="10510"/>
                    </a:cubicBezTo>
                    <a:cubicBezTo>
                      <a:pt x="10597" y="10510"/>
                      <a:pt x="10515" y="10506"/>
                      <a:pt x="10430" y="10496"/>
                    </a:cubicBezTo>
                    <a:lnTo>
                      <a:pt x="10389" y="10490"/>
                    </a:lnTo>
                    <a:lnTo>
                      <a:pt x="10403" y="10638"/>
                    </a:lnTo>
                    <a:lnTo>
                      <a:pt x="10436" y="10636"/>
                    </a:lnTo>
                    <a:cubicBezTo>
                      <a:pt x="10508" y="10633"/>
                      <a:pt x="10575" y="10631"/>
                      <a:pt x="10636" y="10631"/>
                    </a:cubicBezTo>
                    <a:cubicBezTo>
                      <a:pt x="11064" y="10631"/>
                      <a:pt x="11239" y="10713"/>
                      <a:pt x="11263" y="10727"/>
                    </a:cubicBezTo>
                    <a:cubicBezTo>
                      <a:pt x="11305" y="10766"/>
                      <a:pt x="11733" y="11187"/>
                      <a:pt x="12066" y="11575"/>
                    </a:cubicBezTo>
                    <a:lnTo>
                      <a:pt x="12074" y="11584"/>
                    </a:lnTo>
                    <a:cubicBezTo>
                      <a:pt x="12069" y="11601"/>
                      <a:pt x="12060" y="11624"/>
                      <a:pt x="12048" y="11652"/>
                    </a:cubicBezTo>
                    <a:lnTo>
                      <a:pt x="12031" y="11691"/>
                    </a:lnTo>
                    <a:lnTo>
                      <a:pt x="12074" y="11699"/>
                    </a:lnTo>
                    <a:cubicBezTo>
                      <a:pt x="12101" y="11704"/>
                      <a:pt x="12182" y="11716"/>
                      <a:pt x="12295" y="11739"/>
                    </a:cubicBezTo>
                    <a:cubicBezTo>
                      <a:pt x="12548" y="11792"/>
                      <a:pt x="12911" y="11886"/>
                      <a:pt x="13206" y="12034"/>
                    </a:cubicBezTo>
                    <a:lnTo>
                      <a:pt x="13232" y="12049"/>
                    </a:lnTo>
                    <a:lnTo>
                      <a:pt x="13234" y="12048"/>
                    </a:lnTo>
                    <a:lnTo>
                      <a:pt x="13239" y="12049"/>
                    </a:lnTo>
                    <a:lnTo>
                      <a:pt x="13240" y="12045"/>
                    </a:lnTo>
                    <a:lnTo>
                      <a:pt x="13263" y="12037"/>
                    </a:lnTo>
                    <a:cubicBezTo>
                      <a:pt x="13277" y="12031"/>
                      <a:pt x="13305" y="12022"/>
                      <a:pt x="13338" y="12022"/>
                    </a:cubicBezTo>
                    <a:cubicBezTo>
                      <a:pt x="13358" y="12022"/>
                      <a:pt x="13380" y="12026"/>
                      <a:pt x="13402" y="12035"/>
                    </a:cubicBezTo>
                    <a:cubicBezTo>
                      <a:pt x="13453" y="12057"/>
                      <a:pt x="13492" y="12106"/>
                      <a:pt x="13521" y="12181"/>
                    </a:cubicBezTo>
                    <a:lnTo>
                      <a:pt x="13525" y="12190"/>
                    </a:lnTo>
                    <a:lnTo>
                      <a:pt x="13534" y="12196"/>
                    </a:lnTo>
                    <a:cubicBezTo>
                      <a:pt x="14008" y="12512"/>
                      <a:pt x="15827" y="13818"/>
                      <a:pt x="16061" y="14420"/>
                    </a:cubicBezTo>
                    <a:cubicBezTo>
                      <a:pt x="16306" y="15050"/>
                      <a:pt x="16345" y="16228"/>
                      <a:pt x="16345" y="16240"/>
                    </a:cubicBezTo>
                    <a:lnTo>
                      <a:pt x="16347" y="16275"/>
                    </a:lnTo>
                    <a:lnTo>
                      <a:pt x="16380" y="16273"/>
                    </a:lnTo>
                    <a:cubicBezTo>
                      <a:pt x="16381" y="16273"/>
                      <a:pt x="16394" y="16273"/>
                      <a:pt x="16415" y="16273"/>
                    </a:cubicBezTo>
                    <a:cubicBezTo>
                      <a:pt x="16566" y="16273"/>
                      <a:pt x="17166" y="16292"/>
                      <a:pt x="17336" y="16594"/>
                    </a:cubicBezTo>
                    <a:cubicBezTo>
                      <a:pt x="17529" y="16937"/>
                      <a:pt x="17344" y="17234"/>
                      <a:pt x="17336" y="17246"/>
                    </a:cubicBezTo>
                    <a:lnTo>
                      <a:pt x="17331" y="17255"/>
                    </a:lnTo>
                    <a:lnTo>
                      <a:pt x="17331" y="17266"/>
                    </a:lnTo>
                    <a:cubicBezTo>
                      <a:pt x="17331" y="17270"/>
                      <a:pt x="17341" y="17836"/>
                      <a:pt x="17278" y="18421"/>
                    </a:cubicBezTo>
                    <a:lnTo>
                      <a:pt x="17276" y="18432"/>
                    </a:lnTo>
                    <a:lnTo>
                      <a:pt x="17284" y="18443"/>
                    </a:lnTo>
                    <a:cubicBezTo>
                      <a:pt x="17316" y="18496"/>
                      <a:pt x="17351" y="18550"/>
                      <a:pt x="17385" y="18605"/>
                    </a:cubicBezTo>
                    <a:cubicBezTo>
                      <a:pt x="17498" y="18779"/>
                      <a:pt x="17602" y="18935"/>
                      <a:pt x="17695" y="19067"/>
                    </a:cubicBezTo>
                    <a:lnTo>
                      <a:pt x="17726" y="19109"/>
                    </a:lnTo>
                    <a:lnTo>
                      <a:pt x="17752" y="19065"/>
                    </a:lnTo>
                    <a:cubicBezTo>
                      <a:pt x="17824" y="18943"/>
                      <a:pt x="17917" y="18782"/>
                      <a:pt x="18001" y="18623"/>
                    </a:cubicBezTo>
                    <a:cubicBezTo>
                      <a:pt x="18085" y="18463"/>
                      <a:pt x="18151" y="18319"/>
                      <a:pt x="18204" y="18185"/>
                    </a:cubicBezTo>
                    <a:cubicBezTo>
                      <a:pt x="18585" y="17211"/>
                      <a:pt x="19247" y="14868"/>
                      <a:pt x="19606" y="13558"/>
                    </a:cubicBezTo>
                    <a:cubicBezTo>
                      <a:pt x="19655" y="13384"/>
                      <a:pt x="19698" y="13226"/>
                      <a:pt x="19736" y="13089"/>
                    </a:cubicBezTo>
                    <a:lnTo>
                      <a:pt x="19744" y="13058"/>
                    </a:lnTo>
                    <a:lnTo>
                      <a:pt x="19007" y="12798"/>
                    </a:lnTo>
                    <a:cubicBezTo>
                      <a:pt x="18993" y="12794"/>
                      <a:pt x="18986" y="12778"/>
                      <a:pt x="18990" y="12765"/>
                    </a:cubicBezTo>
                    <a:lnTo>
                      <a:pt x="20741" y="7796"/>
                    </a:lnTo>
                    <a:cubicBezTo>
                      <a:pt x="20744" y="7785"/>
                      <a:pt x="20754" y="7779"/>
                      <a:pt x="20765" y="7779"/>
                    </a:cubicBezTo>
                    <a:cubicBezTo>
                      <a:pt x="20768" y="7779"/>
                      <a:pt x="20771" y="7780"/>
                      <a:pt x="20774" y="7781"/>
                    </a:cubicBezTo>
                    <a:lnTo>
                      <a:pt x="21141" y="7909"/>
                    </a:lnTo>
                    <a:lnTo>
                      <a:pt x="23727" y="8820"/>
                    </a:lnTo>
                    <a:cubicBezTo>
                      <a:pt x="23740" y="8825"/>
                      <a:pt x="23747" y="8840"/>
                      <a:pt x="23742" y="8854"/>
                    </a:cubicBezTo>
                    <a:lnTo>
                      <a:pt x="23037" y="10855"/>
                    </a:lnTo>
                    <a:lnTo>
                      <a:pt x="23054" y="10870"/>
                    </a:lnTo>
                    <a:cubicBezTo>
                      <a:pt x="23146" y="10956"/>
                      <a:pt x="23199" y="11042"/>
                      <a:pt x="23211" y="11124"/>
                    </a:cubicBezTo>
                    <a:cubicBezTo>
                      <a:pt x="23239" y="11317"/>
                      <a:pt x="23201" y="11461"/>
                      <a:pt x="22926" y="11584"/>
                    </a:cubicBezTo>
                    <a:lnTo>
                      <a:pt x="22887" y="11601"/>
                    </a:lnTo>
                    <a:lnTo>
                      <a:pt x="22910" y="11635"/>
                    </a:lnTo>
                    <a:cubicBezTo>
                      <a:pt x="22945" y="11685"/>
                      <a:pt x="22968" y="11736"/>
                      <a:pt x="22974" y="11785"/>
                    </a:cubicBezTo>
                    <a:cubicBezTo>
                      <a:pt x="23004" y="11977"/>
                      <a:pt x="22965" y="12121"/>
                      <a:pt x="22689" y="12245"/>
                    </a:cubicBezTo>
                    <a:lnTo>
                      <a:pt x="22650" y="12262"/>
                    </a:lnTo>
                    <a:lnTo>
                      <a:pt x="22675" y="12295"/>
                    </a:lnTo>
                    <a:cubicBezTo>
                      <a:pt x="22710" y="12346"/>
                      <a:pt x="22731" y="12396"/>
                      <a:pt x="22739" y="12445"/>
                    </a:cubicBezTo>
                    <a:cubicBezTo>
                      <a:pt x="22764" y="12621"/>
                      <a:pt x="22733" y="12763"/>
                      <a:pt x="22501" y="12882"/>
                    </a:cubicBezTo>
                    <a:lnTo>
                      <a:pt x="22468" y="12898"/>
                    </a:lnTo>
                    <a:lnTo>
                      <a:pt x="22485" y="12930"/>
                    </a:lnTo>
                    <a:cubicBezTo>
                      <a:pt x="22505" y="12965"/>
                      <a:pt x="22519" y="13000"/>
                      <a:pt x="22523" y="13035"/>
                    </a:cubicBezTo>
                    <a:cubicBezTo>
                      <a:pt x="22553" y="13237"/>
                      <a:pt x="22502" y="13379"/>
                      <a:pt x="22160" y="13502"/>
                    </a:cubicBezTo>
                    <a:lnTo>
                      <a:pt x="22160" y="13347"/>
                    </a:lnTo>
                    <a:lnTo>
                      <a:pt x="21993" y="13823"/>
                    </a:lnTo>
                    <a:cubicBezTo>
                      <a:pt x="21989" y="13833"/>
                      <a:pt x="21980" y="13840"/>
                      <a:pt x="21969" y="13840"/>
                    </a:cubicBezTo>
                    <a:cubicBezTo>
                      <a:pt x="21966" y="13840"/>
                      <a:pt x="21963" y="13839"/>
                      <a:pt x="21959" y="13838"/>
                    </a:cubicBezTo>
                    <a:lnTo>
                      <a:pt x="21414" y="13647"/>
                    </a:lnTo>
                    <a:lnTo>
                      <a:pt x="21392" y="13781"/>
                    </a:lnTo>
                    <a:cubicBezTo>
                      <a:pt x="21383" y="13836"/>
                      <a:pt x="21374" y="13893"/>
                      <a:pt x="21365" y="13948"/>
                    </a:cubicBezTo>
                    <a:cubicBezTo>
                      <a:pt x="20574" y="18718"/>
                      <a:pt x="19403" y="21848"/>
                      <a:pt x="19064" y="22693"/>
                    </a:cubicBezTo>
                    <a:cubicBezTo>
                      <a:pt x="18987" y="22884"/>
                      <a:pt x="18811" y="23023"/>
                      <a:pt x="18606" y="23055"/>
                    </a:cubicBezTo>
                    <a:cubicBezTo>
                      <a:pt x="18478" y="23076"/>
                      <a:pt x="18315" y="23093"/>
                      <a:pt x="18141" y="23093"/>
                    </a:cubicBezTo>
                    <a:cubicBezTo>
                      <a:pt x="17786" y="23093"/>
                      <a:pt x="17387" y="23019"/>
                      <a:pt x="17143" y="22739"/>
                    </a:cubicBezTo>
                    <a:lnTo>
                      <a:pt x="17140" y="22736"/>
                    </a:lnTo>
                    <a:lnTo>
                      <a:pt x="15553" y="21372"/>
                    </a:lnTo>
                    <a:lnTo>
                      <a:pt x="15532" y="21387"/>
                    </a:lnTo>
                    <a:cubicBezTo>
                      <a:pt x="15492" y="21415"/>
                      <a:pt x="15449" y="21443"/>
                      <a:pt x="15405" y="21470"/>
                    </a:cubicBezTo>
                    <a:cubicBezTo>
                      <a:pt x="15392" y="21478"/>
                      <a:pt x="15378" y="21481"/>
                      <a:pt x="15364" y="21481"/>
                    </a:cubicBezTo>
                    <a:cubicBezTo>
                      <a:pt x="15343" y="21481"/>
                      <a:pt x="15322" y="21474"/>
                      <a:pt x="15306" y="21459"/>
                    </a:cubicBezTo>
                    <a:cubicBezTo>
                      <a:pt x="15274" y="21430"/>
                      <a:pt x="15243" y="21403"/>
                      <a:pt x="15214" y="21377"/>
                    </a:cubicBezTo>
                    <a:lnTo>
                      <a:pt x="15095" y="21267"/>
                    </a:lnTo>
                    <a:lnTo>
                      <a:pt x="15104" y="21357"/>
                    </a:lnTo>
                    <a:cubicBezTo>
                      <a:pt x="15153" y="21805"/>
                      <a:pt x="15194" y="22236"/>
                      <a:pt x="15229" y="22640"/>
                    </a:cubicBezTo>
                    <a:lnTo>
                      <a:pt x="15214" y="22641"/>
                    </a:lnTo>
                    <a:lnTo>
                      <a:pt x="15217" y="22675"/>
                    </a:lnTo>
                    <a:cubicBezTo>
                      <a:pt x="15287" y="23516"/>
                      <a:pt x="15324" y="24207"/>
                      <a:pt x="15324" y="24731"/>
                    </a:cubicBezTo>
                    <a:cubicBezTo>
                      <a:pt x="15324" y="24953"/>
                      <a:pt x="15318" y="25152"/>
                      <a:pt x="15304" y="25321"/>
                    </a:cubicBezTo>
                    <a:lnTo>
                      <a:pt x="15303" y="25338"/>
                    </a:lnTo>
                    <a:lnTo>
                      <a:pt x="15316" y="25349"/>
                    </a:lnTo>
                    <a:cubicBezTo>
                      <a:pt x="15691" y="25691"/>
                      <a:pt x="16035" y="26080"/>
                      <a:pt x="16338" y="26505"/>
                    </a:cubicBezTo>
                    <a:lnTo>
                      <a:pt x="16322" y="26505"/>
                    </a:lnTo>
                    <a:lnTo>
                      <a:pt x="16356" y="26557"/>
                    </a:lnTo>
                    <a:cubicBezTo>
                      <a:pt x="16524" y="26815"/>
                      <a:pt x="16619" y="27038"/>
                      <a:pt x="16616" y="27165"/>
                    </a:cubicBezTo>
                    <a:cubicBezTo>
                      <a:pt x="16611" y="27378"/>
                      <a:pt x="16550" y="27972"/>
                      <a:pt x="16523" y="28218"/>
                    </a:cubicBezTo>
                    <a:lnTo>
                      <a:pt x="16521" y="28234"/>
                    </a:lnTo>
                    <a:lnTo>
                      <a:pt x="16533" y="28246"/>
                    </a:lnTo>
                    <a:cubicBezTo>
                      <a:pt x="16533" y="28246"/>
                      <a:pt x="16584" y="28298"/>
                      <a:pt x="16657" y="28370"/>
                    </a:cubicBezTo>
                    <a:cubicBezTo>
                      <a:pt x="16721" y="28436"/>
                      <a:pt x="16818" y="28530"/>
                      <a:pt x="16906" y="28617"/>
                    </a:cubicBezTo>
                    <a:cubicBezTo>
                      <a:pt x="16916" y="28627"/>
                      <a:pt x="16916" y="28640"/>
                      <a:pt x="16908" y="28648"/>
                    </a:cubicBezTo>
                    <a:lnTo>
                      <a:pt x="16877" y="28686"/>
                    </a:lnTo>
                    <a:lnTo>
                      <a:pt x="16925" y="28702"/>
                    </a:lnTo>
                    <a:cubicBezTo>
                      <a:pt x="16966" y="28715"/>
                      <a:pt x="17032" y="28738"/>
                      <a:pt x="17111" y="28767"/>
                    </a:cubicBezTo>
                    <a:cubicBezTo>
                      <a:pt x="17449" y="28890"/>
                      <a:pt x="17672" y="29003"/>
                      <a:pt x="17738" y="29084"/>
                    </a:cubicBezTo>
                    <a:cubicBezTo>
                      <a:pt x="17740" y="29085"/>
                      <a:pt x="17741" y="29087"/>
                      <a:pt x="17741" y="29088"/>
                    </a:cubicBezTo>
                    <a:lnTo>
                      <a:pt x="17758" y="29114"/>
                    </a:lnTo>
                    <a:lnTo>
                      <a:pt x="17772" y="29108"/>
                    </a:lnTo>
                    <a:cubicBezTo>
                      <a:pt x="17815" y="29197"/>
                      <a:pt x="18015" y="29616"/>
                      <a:pt x="18178" y="30209"/>
                    </a:cubicBezTo>
                    <a:lnTo>
                      <a:pt x="18180" y="30217"/>
                    </a:lnTo>
                    <a:lnTo>
                      <a:pt x="18186" y="30223"/>
                    </a:lnTo>
                    <a:cubicBezTo>
                      <a:pt x="18473" y="30547"/>
                      <a:pt x="25272" y="38210"/>
                      <a:pt x="27583" y="43620"/>
                    </a:cubicBezTo>
                    <a:cubicBezTo>
                      <a:pt x="28332" y="45378"/>
                      <a:pt x="26969" y="47869"/>
                      <a:pt x="24273" y="49679"/>
                    </a:cubicBezTo>
                    <a:lnTo>
                      <a:pt x="24257" y="49690"/>
                    </a:lnTo>
                    <a:lnTo>
                      <a:pt x="24257" y="49707"/>
                    </a:lnTo>
                    <a:cubicBezTo>
                      <a:pt x="24240" y="50476"/>
                      <a:pt x="24193" y="50509"/>
                      <a:pt x="23383" y="51077"/>
                    </a:cubicBezTo>
                    <a:lnTo>
                      <a:pt x="23248" y="51171"/>
                    </a:lnTo>
                    <a:cubicBezTo>
                      <a:pt x="22326" y="51820"/>
                      <a:pt x="19140" y="53887"/>
                      <a:pt x="19108" y="53908"/>
                    </a:cubicBezTo>
                    <a:lnTo>
                      <a:pt x="19102" y="53911"/>
                    </a:lnTo>
                    <a:lnTo>
                      <a:pt x="19097" y="53919"/>
                    </a:lnTo>
                    <a:cubicBezTo>
                      <a:pt x="19093" y="53926"/>
                      <a:pt x="18576" y="54741"/>
                      <a:pt x="17490" y="55287"/>
                    </a:cubicBezTo>
                    <a:lnTo>
                      <a:pt x="17467" y="55298"/>
                    </a:lnTo>
                    <a:lnTo>
                      <a:pt x="17472" y="55322"/>
                    </a:lnTo>
                    <a:cubicBezTo>
                      <a:pt x="17851" y="57846"/>
                      <a:pt x="17966" y="60196"/>
                      <a:pt x="17967" y="60219"/>
                    </a:cubicBezTo>
                    <a:lnTo>
                      <a:pt x="17967" y="60225"/>
                    </a:lnTo>
                    <a:cubicBezTo>
                      <a:pt x="17983" y="60288"/>
                      <a:pt x="19463" y="66587"/>
                      <a:pt x="19929" y="68561"/>
                    </a:cubicBezTo>
                    <a:cubicBezTo>
                      <a:pt x="19892" y="68694"/>
                      <a:pt x="19678" y="68871"/>
                      <a:pt x="18889" y="68983"/>
                    </a:cubicBezTo>
                    <a:lnTo>
                      <a:pt x="18836" y="68990"/>
                    </a:lnTo>
                    <a:lnTo>
                      <a:pt x="18845" y="69057"/>
                    </a:lnTo>
                    <a:lnTo>
                      <a:pt x="18866" y="69054"/>
                    </a:lnTo>
                    <a:cubicBezTo>
                      <a:pt x="18882" y="69137"/>
                      <a:pt x="18900" y="69242"/>
                      <a:pt x="18923" y="69366"/>
                    </a:cubicBezTo>
                    <a:cubicBezTo>
                      <a:pt x="19079" y="70206"/>
                      <a:pt x="19478" y="72296"/>
                      <a:pt x="19842" y="73560"/>
                    </a:cubicBezTo>
                    <a:lnTo>
                      <a:pt x="19849" y="73586"/>
                    </a:lnTo>
                    <a:lnTo>
                      <a:pt x="19877" y="73584"/>
                    </a:lnTo>
                    <a:lnTo>
                      <a:pt x="19877" y="73583"/>
                    </a:lnTo>
                    <a:cubicBezTo>
                      <a:pt x="19900" y="73581"/>
                      <a:pt x="19921" y="73581"/>
                      <a:pt x="19940" y="73581"/>
                    </a:cubicBezTo>
                    <a:cubicBezTo>
                      <a:pt x="20203" y="73581"/>
                      <a:pt x="20371" y="73730"/>
                      <a:pt x="20605" y="73935"/>
                    </a:cubicBezTo>
                    <a:cubicBezTo>
                      <a:pt x="20781" y="74089"/>
                      <a:pt x="20999" y="74280"/>
                      <a:pt x="21322" y="74464"/>
                    </a:cubicBezTo>
                    <a:cubicBezTo>
                      <a:pt x="22196" y="74957"/>
                      <a:pt x="22875" y="75144"/>
                      <a:pt x="23473" y="75311"/>
                    </a:cubicBezTo>
                    <a:cubicBezTo>
                      <a:pt x="23780" y="75395"/>
                      <a:pt x="24069" y="75474"/>
                      <a:pt x="24360" y="75587"/>
                    </a:cubicBezTo>
                    <a:cubicBezTo>
                      <a:pt x="24415" y="75610"/>
                      <a:pt x="24468" y="75635"/>
                      <a:pt x="24516" y="75661"/>
                    </a:cubicBezTo>
                    <a:cubicBezTo>
                      <a:pt x="24742" y="75788"/>
                      <a:pt x="24797" y="76011"/>
                      <a:pt x="24772" y="76177"/>
                    </a:cubicBezTo>
                    <a:cubicBezTo>
                      <a:pt x="24742" y="76390"/>
                      <a:pt x="24569" y="76618"/>
                      <a:pt x="24266" y="76618"/>
                    </a:cubicBezTo>
                    <a:lnTo>
                      <a:pt x="17428" y="76618"/>
                    </a:lnTo>
                    <a:cubicBezTo>
                      <a:pt x="17429" y="76549"/>
                      <a:pt x="17434" y="76384"/>
                      <a:pt x="17437" y="76182"/>
                    </a:cubicBezTo>
                    <a:cubicBezTo>
                      <a:pt x="17448" y="75593"/>
                      <a:pt x="17446" y="75184"/>
                      <a:pt x="17431" y="74964"/>
                    </a:cubicBezTo>
                    <a:cubicBezTo>
                      <a:pt x="17409" y="74638"/>
                      <a:pt x="17461" y="74370"/>
                      <a:pt x="17561" y="74280"/>
                    </a:cubicBezTo>
                    <a:cubicBezTo>
                      <a:pt x="17582" y="74262"/>
                      <a:pt x="17604" y="74253"/>
                      <a:pt x="17627" y="74253"/>
                    </a:cubicBezTo>
                    <a:cubicBezTo>
                      <a:pt x="17632" y="74253"/>
                      <a:pt x="17637" y="74253"/>
                      <a:pt x="17642" y="74254"/>
                    </a:cubicBezTo>
                    <a:lnTo>
                      <a:pt x="17697" y="74265"/>
                    </a:lnTo>
                    <a:lnTo>
                      <a:pt x="17680" y="74210"/>
                    </a:lnTo>
                    <a:cubicBezTo>
                      <a:pt x="17438" y="73468"/>
                      <a:pt x="16620" y="70941"/>
                      <a:pt x="16208" y="69567"/>
                    </a:cubicBezTo>
                    <a:cubicBezTo>
                      <a:pt x="16153" y="69386"/>
                      <a:pt x="16107" y="69229"/>
                      <a:pt x="16070" y="69099"/>
                    </a:cubicBezTo>
                    <a:lnTo>
                      <a:pt x="16062" y="69076"/>
                    </a:lnTo>
                    <a:lnTo>
                      <a:pt x="16038" y="69074"/>
                    </a:lnTo>
                    <a:cubicBezTo>
                      <a:pt x="15819" y="69068"/>
                      <a:pt x="15663" y="69061"/>
                      <a:pt x="15605" y="69057"/>
                    </a:cubicBezTo>
                    <a:cubicBezTo>
                      <a:pt x="15507" y="68721"/>
                      <a:pt x="14359" y="64813"/>
                      <a:pt x="13081" y="60429"/>
                    </a:cubicBezTo>
                    <a:lnTo>
                      <a:pt x="13070" y="60390"/>
                    </a:lnTo>
                    <a:lnTo>
                      <a:pt x="13035" y="60407"/>
                    </a:lnTo>
                    <a:cubicBezTo>
                      <a:pt x="12754" y="60531"/>
                      <a:pt x="12464" y="60598"/>
                      <a:pt x="12221" y="60598"/>
                    </a:cubicBezTo>
                    <a:cubicBezTo>
                      <a:pt x="12153" y="60598"/>
                      <a:pt x="12088" y="60592"/>
                      <a:pt x="12028" y="60581"/>
                    </a:cubicBezTo>
                    <a:cubicBezTo>
                      <a:pt x="11465" y="58420"/>
                      <a:pt x="10783" y="54146"/>
                      <a:pt x="10652" y="53310"/>
                    </a:cubicBezTo>
                    <a:cubicBezTo>
                      <a:pt x="10629" y="53168"/>
                      <a:pt x="10721" y="53035"/>
                      <a:pt x="10861" y="53006"/>
                    </a:cubicBezTo>
                    <a:lnTo>
                      <a:pt x="10922" y="52994"/>
                    </a:lnTo>
                    <a:lnTo>
                      <a:pt x="10912" y="52959"/>
                    </a:lnTo>
                    <a:cubicBezTo>
                      <a:pt x="10114" y="50190"/>
                      <a:pt x="9615" y="48433"/>
                      <a:pt x="9387" y="47591"/>
                    </a:cubicBezTo>
                    <a:cubicBezTo>
                      <a:pt x="9308" y="47345"/>
                      <a:pt x="9221" y="47075"/>
                      <a:pt x="9127" y="46787"/>
                    </a:cubicBezTo>
                    <a:cubicBezTo>
                      <a:pt x="8297" y="44226"/>
                      <a:pt x="7042" y="40356"/>
                      <a:pt x="6371" y="39223"/>
                    </a:cubicBezTo>
                    <a:cubicBezTo>
                      <a:pt x="6039" y="38662"/>
                      <a:pt x="5885" y="37555"/>
                      <a:pt x="5947" y="36187"/>
                    </a:cubicBezTo>
                    <a:cubicBezTo>
                      <a:pt x="5949" y="36161"/>
                      <a:pt x="5950" y="36136"/>
                      <a:pt x="5952" y="36112"/>
                    </a:cubicBezTo>
                    <a:lnTo>
                      <a:pt x="5957" y="36031"/>
                    </a:lnTo>
                    <a:cubicBezTo>
                      <a:pt x="6002" y="35234"/>
                      <a:pt x="6122" y="34400"/>
                      <a:pt x="6299" y="33617"/>
                    </a:cubicBezTo>
                    <a:lnTo>
                      <a:pt x="6304" y="33599"/>
                    </a:lnTo>
                    <a:lnTo>
                      <a:pt x="6291" y="33585"/>
                    </a:lnTo>
                    <a:cubicBezTo>
                      <a:pt x="5834" y="33123"/>
                      <a:pt x="1789" y="29009"/>
                      <a:pt x="370" y="26451"/>
                    </a:cubicBezTo>
                    <a:cubicBezTo>
                      <a:pt x="173" y="26058"/>
                      <a:pt x="171" y="24950"/>
                      <a:pt x="171" y="24904"/>
                    </a:cubicBezTo>
                    <a:lnTo>
                      <a:pt x="171" y="24901"/>
                    </a:lnTo>
                    <a:cubicBezTo>
                      <a:pt x="182" y="24777"/>
                      <a:pt x="284" y="23664"/>
                      <a:pt x="281" y="22658"/>
                    </a:cubicBezTo>
                    <a:cubicBezTo>
                      <a:pt x="281" y="22320"/>
                      <a:pt x="287" y="22019"/>
                      <a:pt x="300" y="21764"/>
                    </a:cubicBezTo>
                    <a:lnTo>
                      <a:pt x="301" y="21730"/>
                    </a:lnTo>
                    <a:lnTo>
                      <a:pt x="268" y="21728"/>
                    </a:lnTo>
                    <a:cubicBezTo>
                      <a:pt x="203" y="21725"/>
                      <a:pt x="136" y="21721"/>
                      <a:pt x="70" y="21713"/>
                    </a:cubicBezTo>
                    <a:cubicBezTo>
                      <a:pt x="72" y="21629"/>
                      <a:pt x="72" y="21525"/>
                      <a:pt x="72" y="21395"/>
                    </a:cubicBezTo>
                    <a:cubicBezTo>
                      <a:pt x="75" y="20524"/>
                      <a:pt x="80" y="18710"/>
                      <a:pt x="443" y="16906"/>
                    </a:cubicBezTo>
                    <a:cubicBezTo>
                      <a:pt x="893" y="14682"/>
                      <a:pt x="1738" y="13203"/>
                      <a:pt x="2957" y="12512"/>
                    </a:cubicBezTo>
                    <a:cubicBezTo>
                      <a:pt x="3000" y="12502"/>
                      <a:pt x="3336" y="12425"/>
                      <a:pt x="3608" y="12389"/>
                    </a:cubicBezTo>
                    <a:lnTo>
                      <a:pt x="3617" y="12387"/>
                    </a:lnTo>
                    <a:lnTo>
                      <a:pt x="3625" y="12381"/>
                    </a:lnTo>
                    <a:cubicBezTo>
                      <a:pt x="3853" y="12185"/>
                      <a:pt x="3951" y="12130"/>
                      <a:pt x="3969" y="12129"/>
                    </a:cubicBezTo>
                    <a:cubicBezTo>
                      <a:pt x="4018" y="12129"/>
                      <a:pt x="4807" y="12113"/>
                      <a:pt x="4840" y="12112"/>
                    </a:cubicBezTo>
                    <a:lnTo>
                      <a:pt x="4848" y="12112"/>
                    </a:lnTo>
                    <a:lnTo>
                      <a:pt x="4856" y="12109"/>
                    </a:lnTo>
                    <a:cubicBezTo>
                      <a:pt x="4862" y="12106"/>
                      <a:pt x="5425" y="11826"/>
                      <a:pt x="5876" y="11632"/>
                    </a:cubicBezTo>
                    <a:cubicBezTo>
                      <a:pt x="5909" y="11616"/>
                      <a:pt x="5944" y="11601"/>
                      <a:pt x="5976" y="11587"/>
                    </a:cubicBezTo>
                    <a:lnTo>
                      <a:pt x="5990" y="11583"/>
                    </a:lnTo>
                    <a:lnTo>
                      <a:pt x="5996" y="11569"/>
                    </a:lnTo>
                    <a:cubicBezTo>
                      <a:pt x="6143" y="11195"/>
                      <a:pt x="6273" y="10866"/>
                      <a:pt x="6359" y="10656"/>
                    </a:cubicBezTo>
                    <a:cubicBezTo>
                      <a:pt x="6432" y="10470"/>
                      <a:pt x="6486" y="10338"/>
                      <a:pt x="6505" y="10291"/>
                    </a:cubicBezTo>
                    <a:cubicBezTo>
                      <a:pt x="6528" y="10290"/>
                      <a:pt x="6569" y="10288"/>
                      <a:pt x="6625" y="10288"/>
                    </a:cubicBezTo>
                    <a:cubicBezTo>
                      <a:pt x="6723" y="10288"/>
                      <a:pt x="6865" y="10293"/>
                      <a:pt x="7034" y="10312"/>
                    </a:cubicBezTo>
                    <a:lnTo>
                      <a:pt x="7070" y="10317"/>
                    </a:lnTo>
                    <a:lnTo>
                      <a:pt x="7073" y="10280"/>
                    </a:lnTo>
                    <a:cubicBezTo>
                      <a:pt x="7097" y="9786"/>
                      <a:pt x="7115" y="9335"/>
                      <a:pt x="7126" y="8941"/>
                    </a:cubicBezTo>
                    <a:cubicBezTo>
                      <a:pt x="7129" y="8858"/>
                      <a:pt x="7131" y="8774"/>
                      <a:pt x="7132" y="8690"/>
                    </a:cubicBezTo>
                    <a:lnTo>
                      <a:pt x="7134" y="8649"/>
                    </a:lnTo>
                    <a:lnTo>
                      <a:pt x="7097" y="8649"/>
                    </a:lnTo>
                    <a:cubicBezTo>
                      <a:pt x="7093" y="8649"/>
                      <a:pt x="7089" y="8649"/>
                      <a:pt x="7085" y="8649"/>
                    </a:cubicBezTo>
                    <a:cubicBezTo>
                      <a:pt x="6911" y="8649"/>
                      <a:pt x="6663" y="8552"/>
                      <a:pt x="6515" y="8329"/>
                    </a:cubicBezTo>
                    <a:cubicBezTo>
                      <a:pt x="6405" y="8164"/>
                      <a:pt x="6314" y="7874"/>
                      <a:pt x="6513" y="7434"/>
                    </a:cubicBezTo>
                    <a:lnTo>
                      <a:pt x="6528" y="7400"/>
                    </a:lnTo>
                    <a:lnTo>
                      <a:pt x="6493" y="7388"/>
                    </a:lnTo>
                    <a:cubicBezTo>
                      <a:pt x="5380" y="6983"/>
                      <a:pt x="4782" y="5943"/>
                      <a:pt x="4853" y="4535"/>
                    </a:cubicBezTo>
                    <a:cubicBezTo>
                      <a:pt x="4882" y="3980"/>
                      <a:pt x="5010" y="3385"/>
                      <a:pt x="5236" y="2770"/>
                    </a:cubicBezTo>
                    <a:cubicBezTo>
                      <a:pt x="5365" y="2422"/>
                      <a:pt x="5530" y="2099"/>
                      <a:pt x="5727" y="1813"/>
                    </a:cubicBezTo>
                    <a:lnTo>
                      <a:pt x="5743" y="1790"/>
                    </a:lnTo>
                    <a:lnTo>
                      <a:pt x="5724" y="1771"/>
                    </a:lnTo>
                    <a:cubicBezTo>
                      <a:pt x="5172" y="1196"/>
                      <a:pt x="4986" y="870"/>
                      <a:pt x="5045" y="812"/>
                    </a:cubicBezTo>
                    <a:cubicBezTo>
                      <a:pt x="5056" y="803"/>
                      <a:pt x="5068" y="798"/>
                      <a:pt x="5083" y="798"/>
                    </a:cubicBezTo>
                    <a:cubicBezTo>
                      <a:pt x="5085" y="798"/>
                      <a:pt x="5087" y="798"/>
                      <a:pt x="5090" y="798"/>
                    </a:cubicBezTo>
                    <a:cubicBezTo>
                      <a:pt x="5230" y="810"/>
                      <a:pt x="5519" y="1138"/>
                      <a:pt x="5680" y="1355"/>
                    </a:cubicBezTo>
                    <a:lnTo>
                      <a:pt x="5802" y="1520"/>
                    </a:lnTo>
                    <a:lnTo>
                      <a:pt x="5739" y="1324"/>
                    </a:lnTo>
                    <a:cubicBezTo>
                      <a:pt x="5622" y="954"/>
                      <a:pt x="5454" y="283"/>
                      <a:pt x="5565" y="106"/>
                    </a:cubicBezTo>
                    <a:cubicBezTo>
                      <a:pt x="5579" y="83"/>
                      <a:pt x="5596" y="72"/>
                      <a:pt x="5619" y="69"/>
                    </a:cubicBezTo>
                    <a:cubicBezTo>
                      <a:pt x="5622" y="69"/>
                      <a:pt x="5625" y="68"/>
                      <a:pt x="5628" y="68"/>
                    </a:cubicBezTo>
                    <a:close/>
                    <a:moveTo>
                      <a:pt x="5626" y="0"/>
                    </a:moveTo>
                    <a:cubicBezTo>
                      <a:pt x="5620" y="0"/>
                      <a:pt x="5614" y="1"/>
                      <a:pt x="5608" y="2"/>
                    </a:cubicBezTo>
                    <a:cubicBezTo>
                      <a:pt x="5565" y="8"/>
                      <a:pt x="5532" y="31"/>
                      <a:pt x="5507" y="71"/>
                    </a:cubicBezTo>
                    <a:cubicBezTo>
                      <a:pt x="5386" y="263"/>
                      <a:pt x="5532" y="855"/>
                      <a:pt x="5622" y="1171"/>
                    </a:cubicBezTo>
                    <a:cubicBezTo>
                      <a:pt x="5481" y="1002"/>
                      <a:pt x="5247" y="745"/>
                      <a:pt x="5094" y="733"/>
                    </a:cubicBezTo>
                    <a:cubicBezTo>
                      <a:pt x="5090" y="732"/>
                      <a:pt x="5086" y="732"/>
                      <a:pt x="5082" y="732"/>
                    </a:cubicBezTo>
                    <a:cubicBezTo>
                      <a:pt x="5049" y="732"/>
                      <a:pt x="5020" y="743"/>
                      <a:pt x="4998" y="765"/>
                    </a:cubicBezTo>
                    <a:cubicBezTo>
                      <a:pt x="4922" y="838"/>
                      <a:pt x="4987" y="1005"/>
                      <a:pt x="5206" y="1284"/>
                    </a:cubicBezTo>
                    <a:cubicBezTo>
                      <a:pt x="5356" y="1480"/>
                      <a:pt x="5545" y="1683"/>
                      <a:pt x="5655" y="1800"/>
                    </a:cubicBezTo>
                    <a:cubicBezTo>
                      <a:pt x="5461" y="2084"/>
                      <a:pt x="5299" y="2404"/>
                      <a:pt x="5172" y="2748"/>
                    </a:cubicBezTo>
                    <a:cubicBezTo>
                      <a:pt x="4943" y="3370"/>
                      <a:pt x="4813" y="3971"/>
                      <a:pt x="4784" y="4532"/>
                    </a:cubicBezTo>
                    <a:cubicBezTo>
                      <a:pt x="4712" y="5958"/>
                      <a:pt x="5313" y="7016"/>
                      <a:pt x="6435" y="7441"/>
                    </a:cubicBezTo>
                    <a:cubicBezTo>
                      <a:pt x="6244" y="7891"/>
                      <a:pt x="6340" y="8193"/>
                      <a:pt x="6458" y="8369"/>
                    </a:cubicBezTo>
                    <a:cubicBezTo>
                      <a:pt x="6614" y="8605"/>
                      <a:pt x="6868" y="8712"/>
                      <a:pt x="7063" y="8719"/>
                    </a:cubicBezTo>
                    <a:cubicBezTo>
                      <a:pt x="7062" y="8793"/>
                      <a:pt x="7059" y="8866"/>
                      <a:pt x="7057" y="8941"/>
                    </a:cubicBezTo>
                    <a:cubicBezTo>
                      <a:pt x="7047" y="9325"/>
                      <a:pt x="7030" y="9762"/>
                      <a:pt x="7005" y="10242"/>
                    </a:cubicBezTo>
                    <a:cubicBezTo>
                      <a:pt x="6847" y="10225"/>
                      <a:pt x="6715" y="10220"/>
                      <a:pt x="6623" y="10220"/>
                    </a:cubicBezTo>
                    <a:cubicBezTo>
                      <a:pt x="6534" y="10220"/>
                      <a:pt x="6482" y="10224"/>
                      <a:pt x="6478" y="10225"/>
                    </a:cubicBezTo>
                    <a:lnTo>
                      <a:pt x="6458" y="10227"/>
                    </a:lnTo>
                    <a:lnTo>
                      <a:pt x="6450" y="10247"/>
                    </a:lnTo>
                    <a:cubicBezTo>
                      <a:pt x="6450" y="10247"/>
                      <a:pt x="6389" y="10395"/>
                      <a:pt x="6294" y="10632"/>
                    </a:cubicBezTo>
                    <a:cubicBezTo>
                      <a:pt x="6210" y="10840"/>
                      <a:pt x="6082" y="11162"/>
                      <a:pt x="5937" y="11531"/>
                    </a:cubicBezTo>
                    <a:cubicBezTo>
                      <a:pt x="5908" y="11543"/>
                      <a:pt x="5879" y="11557"/>
                      <a:pt x="5848" y="11569"/>
                    </a:cubicBezTo>
                    <a:cubicBezTo>
                      <a:pt x="5421" y="11753"/>
                      <a:pt x="4897" y="12012"/>
                      <a:pt x="4831" y="12045"/>
                    </a:cubicBezTo>
                    <a:cubicBezTo>
                      <a:pt x="4749" y="12046"/>
                      <a:pt x="4013" y="12061"/>
                      <a:pt x="3969" y="12061"/>
                    </a:cubicBezTo>
                    <a:cubicBezTo>
                      <a:pt x="3951" y="12061"/>
                      <a:pt x="3894" y="12061"/>
                      <a:pt x="3588" y="12323"/>
                    </a:cubicBezTo>
                    <a:cubicBezTo>
                      <a:pt x="3298" y="12364"/>
                      <a:pt x="2940" y="12447"/>
                      <a:pt x="2936" y="12448"/>
                    </a:cubicBezTo>
                    <a:lnTo>
                      <a:pt x="2928" y="12451"/>
                    </a:lnTo>
                    <a:cubicBezTo>
                      <a:pt x="1688" y="13153"/>
                      <a:pt x="830" y="14647"/>
                      <a:pt x="376" y="16894"/>
                    </a:cubicBezTo>
                    <a:cubicBezTo>
                      <a:pt x="11" y="18704"/>
                      <a:pt x="6" y="20522"/>
                      <a:pt x="5" y="21397"/>
                    </a:cubicBezTo>
                    <a:cubicBezTo>
                      <a:pt x="3" y="21542"/>
                      <a:pt x="3" y="21657"/>
                      <a:pt x="2" y="21744"/>
                    </a:cubicBezTo>
                    <a:lnTo>
                      <a:pt x="0" y="21774"/>
                    </a:lnTo>
                    <a:lnTo>
                      <a:pt x="31" y="21777"/>
                    </a:lnTo>
                    <a:cubicBezTo>
                      <a:pt x="98" y="21787"/>
                      <a:pt x="165" y="21793"/>
                      <a:pt x="231" y="21796"/>
                    </a:cubicBezTo>
                    <a:cubicBezTo>
                      <a:pt x="219" y="22045"/>
                      <a:pt x="213" y="22335"/>
                      <a:pt x="214" y="22659"/>
                    </a:cubicBezTo>
                    <a:cubicBezTo>
                      <a:pt x="216" y="23662"/>
                      <a:pt x="115" y="24772"/>
                      <a:pt x="103" y="24896"/>
                    </a:cubicBezTo>
                    <a:cubicBezTo>
                      <a:pt x="103" y="24901"/>
                      <a:pt x="103" y="24904"/>
                      <a:pt x="103" y="24904"/>
                    </a:cubicBezTo>
                    <a:cubicBezTo>
                      <a:pt x="103" y="24951"/>
                      <a:pt x="101" y="26069"/>
                      <a:pt x="309" y="26485"/>
                    </a:cubicBezTo>
                    <a:cubicBezTo>
                      <a:pt x="1720" y="29027"/>
                      <a:pt x="5712" y="33099"/>
                      <a:pt x="6229" y="33621"/>
                    </a:cubicBezTo>
                    <a:cubicBezTo>
                      <a:pt x="6054" y="34392"/>
                      <a:pt x="5938" y="35213"/>
                      <a:pt x="5891" y="35996"/>
                    </a:cubicBezTo>
                    <a:lnTo>
                      <a:pt x="5889" y="35996"/>
                    </a:lnTo>
                    <a:lnTo>
                      <a:pt x="5883" y="36109"/>
                    </a:lnTo>
                    <a:cubicBezTo>
                      <a:pt x="5882" y="36135"/>
                      <a:pt x="5880" y="36159"/>
                      <a:pt x="5880" y="36185"/>
                    </a:cubicBezTo>
                    <a:cubicBezTo>
                      <a:pt x="5816" y="37566"/>
                      <a:pt x="5973" y="38687"/>
                      <a:pt x="6313" y="39258"/>
                    </a:cubicBezTo>
                    <a:cubicBezTo>
                      <a:pt x="6979" y="40387"/>
                      <a:pt x="8233" y="44252"/>
                      <a:pt x="9062" y="46809"/>
                    </a:cubicBezTo>
                    <a:cubicBezTo>
                      <a:pt x="9155" y="47098"/>
                      <a:pt x="9244" y="47367"/>
                      <a:pt x="9323" y="47611"/>
                    </a:cubicBezTo>
                    <a:cubicBezTo>
                      <a:pt x="9548" y="48450"/>
                      <a:pt x="10043" y="50194"/>
                      <a:pt x="10837" y="52943"/>
                    </a:cubicBezTo>
                    <a:cubicBezTo>
                      <a:pt x="10667" y="52985"/>
                      <a:pt x="10557" y="53148"/>
                      <a:pt x="10584" y="53321"/>
                    </a:cubicBezTo>
                    <a:cubicBezTo>
                      <a:pt x="10716" y="54162"/>
                      <a:pt x="11402" y="58462"/>
                      <a:pt x="11968" y="60621"/>
                    </a:cubicBezTo>
                    <a:lnTo>
                      <a:pt x="11973" y="60641"/>
                    </a:lnTo>
                    <a:lnTo>
                      <a:pt x="11994" y="60646"/>
                    </a:lnTo>
                    <a:cubicBezTo>
                      <a:pt x="12066" y="60660"/>
                      <a:pt x="12143" y="60668"/>
                      <a:pt x="12225" y="60668"/>
                    </a:cubicBezTo>
                    <a:cubicBezTo>
                      <a:pt x="12466" y="60668"/>
                      <a:pt x="12745" y="60605"/>
                      <a:pt x="13026" y="60485"/>
                    </a:cubicBezTo>
                    <a:cubicBezTo>
                      <a:pt x="14353" y="65035"/>
                      <a:pt x="15535" y="69061"/>
                      <a:pt x="15547" y="69102"/>
                    </a:cubicBezTo>
                    <a:lnTo>
                      <a:pt x="15555" y="69125"/>
                    </a:lnTo>
                    <a:lnTo>
                      <a:pt x="15579" y="69126"/>
                    </a:lnTo>
                    <a:cubicBezTo>
                      <a:pt x="15581" y="69126"/>
                      <a:pt x="15747" y="69134"/>
                      <a:pt x="16012" y="69143"/>
                    </a:cubicBezTo>
                    <a:cubicBezTo>
                      <a:pt x="16047" y="69268"/>
                      <a:pt x="16091" y="69418"/>
                      <a:pt x="16142" y="69588"/>
                    </a:cubicBezTo>
                    <a:cubicBezTo>
                      <a:pt x="16547" y="70936"/>
                      <a:pt x="17344" y="73395"/>
                      <a:pt x="17600" y="74188"/>
                    </a:cubicBezTo>
                    <a:cubicBezTo>
                      <a:pt x="17571" y="74193"/>
                      <a:pt x="17542" y="74208"/>
                      <a:pt x="17516" y="74231"/>
                    </a:cubicBezTo>
                    <a:cubicBezTo>
                      <a:pt x="17400" y="74335"/>
                      <a:pt x="17341" y="74620"/>
                      <a:pt x="17364" y="74970"/>
                    </a:cubicBezTo>
                    <a:cubicBezTo>
                      <a:pt x="17379" y="75184"/>
                      <a:pt x="17380" y="75604"/>
                      <a:pt x="17370" y="76182"/>
                    </a:cubicBezTo>
                    <a:cubicBezTo>
                      <a:pt x="17365" y="76450"/>
                      <a:pt x="17359" y="76650"/>
                      <a:pt x="17359" y="76653"/>
                    </a:cubicBezTo>
                    <a:lnTo>
                      <a:pt x="17357" y="76651"/>
                    </a:lnTo>
                    <a:lnTo>
                      <a:pt x="17356" y="76687"/>
                    </a:lnTo>
                    <a:lnTo>
                      <a:pt x="24265" y="76687"/>
                    </a:lnTo>
                    <a:cubicBezTo>
                      <a:pt x="24609" y="76687"/>
                      <a:pt x="24803" y="76428"/>
                      <a:pt x="24838" y="76187"/>
                    </a:cubicBezTo>
                    <a:cubicBezTo>
                      <a:pt x="24873" y="75947"/>
                      <a:pt x="24762" y="75722"/>
                      <a:pt x="24548" y="75601"/>
                    </a:cubicBezTo>
                    <a:cubicBezTo>
                      <a:pt x="24497" y="75574"/>
                      <a:pt x="24442" y="75548"/>
                      <a:pt x="24383" y="75525"/>
                    </a:cubicBezTo>
                    <a:cubicBezTo>
                      <a:pt x="24089" y="75410"/>
                      <a:pt x="23799" y="75330"/>
                      <a:pt x="23490" y="75245"/>
                    </a:cubicBezTo>
                    <a:cubicBezTo>
                      <a:pt x="22895" y="75080"/>
                      <a:pt x="22221" y="74893"/>
                      <a:pt x="21354" y="74404"/>
                    </a:cubicBezTo>
                    <a:cubicBezTo>
                      <a:pt x="21037" y="74225"/>
                      <a:pt x="20822" y="74035"/>
                      <a:pt x="20648" y="73883"/>
                    </a:cubicBezTo>
                    <a:cubicBezTo>
                      <a:pt x="20403" y="73669"/>
                      <a:pt x="20227" y="73513"/>
                      <a:pt x="19938" y="73513"/>
                    </a:cubicBezTo>
                    <a:cubicBezTo>
                      <a:pt x="19926" y="73513"/>
                      <a:pt x="19912" y="73513"/>
                      <a:pt x="19898" y="73514"/>
                    </a:cubicBezTo>
                    <a:cubicBezTo>
                      <a:pt x="19538" y="72250"/>
                      <a:pt x="19142" y="70186"/>
                      <a:pt x="18989" y="69353"/>
                    </a:cubicBezTo>
                    <a:cubicBezTo>
                      <a:pt x="18966" y="69230"/>
                      <a:pt x="18946" y="69126"/>
                      <a:pt x="18932" y="69044"/>
                    </a:cubicBezTo>
                    <a:cubicBezTo>
                      <a:pt x="19594" y="68947"/>
                      <a:pt x="19943" y="68791"/>
                      <a:pt x="19996" y="68568"/>
                    </a:cubicBezTo>
                    <a:lnTo>
                      <a:pt x="19998" y="68561"/>
                    </a:lnTo>
                    <a:lnTo>
                      <a:pt x="19996" y="68553"/>
                    </a:lnTo>
                    <a:cubicBezTo>
                      <a:pt x="19535" y="66605"/>
                      <a:pt x="18073" y="60381"/>
                      <a:pt x="18033" y="60211"/>
                    </a:cubicBezTo>
                    <a:cubicBezTo>
                      <a:pt x="18029" y="60112"/>
                      <a:pt x="17911" y="57813"/>
                      <a:pt x="17541" y="55336"/>
                    </a:cubicBezTo>
                    <a:cubicBezTo>
                      <a:pt x="18577" y="54808"/>
                      <a:pt x="19097" y="54039"/>
                      <a:pt x="19149" y="53960"/>
                    </a:cubicBezTo>
                    <a:cubicBezTo>
                      <a:pt x="19308" y="53858"/>
                      <a:pt x="22381" y="51862"/>
                      <a:pt x="23285" y="51226"/>
                    </a:cubicBezTo>
                    <a:lnTo>
                      <a:pt x="23421" y="51132"/>
                    </a:lnTo>
                    <a:cubicBezTo>
                      <a:pt x="24217" y="50575"/>
                      <a:pt x="24305" y="50512"/>
                      <a:pt x="24323" y="49727"/>
                    </a:cubicBezTo>
                    <a:cubicBezTo>
                      <a:pt x="27038" y="47898"/>
                      <a:pt x="28404" y="45378"/>
                      <a:pt x="27644" y="43594"/>
                    </a:cubicBezTo>
                    <a:cubicBezTo>
                      <a:pt x="25341" y="38203"/>
                      <a:pt x="18597" y="30585"/>
                      <a:pt x="18240" y="30183"/>
                    </a:cubicBezTo>
                    <a:cubicBezTo>
                      <a:pt x="18055" y="29515"/>
                      <a:pt x="17824" y="29064"/>
                      <a:pt x="17822" y="29059"/>
                    </a:cubicBezTo>
                    <a:cubicBezTo>
                      <a:pt x="17816" y="29049"/>
                      <a:pt x="17805" y="29039"/>
                      <a:pt x="17793" y="29035"/>
                    </a:cubicBezTo>
                    <a:cubicBezTo>
                      <a:pt x="17789" y="29035"/>
                      <a:pt x="17785" y="29033"/>
                      <a:pt x="17782" y="29033"/>
                    </a:cubicBezTo>
                    <a:cubicBezTo>
                      <a:pt x="17682" y="28920"/>
                      <a:pt x="17374" y="28792"/>
                      <a:pt x="17133" y="28703"/>
                    </a:cubicBezTo>
                    <a:cubicBezTo>
                      <a:pt x="17072" y="28682"/>
                      <a:pt x="17020" y="28663"/>
                      <a:pt x="16978" y="28650"/>
                    </a:cubicBezTo>
                    <a:cubicBezTo>
                      <a:pt x="16983" y="28621"/>
                      <a:pt x="16974" y="28590"/>
                      <a:pt x="16952" y="28569"/>
                    </a:cubicBezTo>
                    <a:cubicBezTo>
                      <a:pt x="16864" y="28481"/>
                      <a:pt x="16767" y="28387"/>
                      <a:pt x="16703" y="28322"/>
                    </a:cubicBezTo>
                    <a:cubicBezTo>
                      <a:pt x="16651" y="28270"/>
                      <a:pt x="16610" y="28229"/>
                      <a:pt x="16591" y="28209"/>
                    </a:cubicBezTo>
                    <a:cubicBezTo>
                      <a:pt x="16617" y="27954"/>
                      <a:pt x="16677" y="27378"/>
                      <a:pt x="16682" y="27168"/>
                    </a:cubicBezTo>
                    <a:cubicBezTo>
                      <a:pt x="16685" y="27027"/>
                      <a:pt x="16593" y="26804"/>
                      <a:pt x="16423" y="26537"/>
                    </a:cubicBezTo>
                    <a:cubicBezTo>
                      <a:pt x="16426" y="26524"/>
                      <a:pt x="16423" y="26509"/>
                      <a:pt x="16414" y="26497"/>
                    </a:cubicBezTo>
                    <a:cubicBezTo>
                      <a:pt x="16105" y="26060"/>
                      <a:pt x="15755" y="25661"/>
                      <a:pt x="15371" y="25311"/>
                    </a:cubicBezTo>
                    <a:cubicBezTo>
                      <a:pt x="15385" y="25142"/>
                      <a:pt x="15391" y="24947"/>
                      <a:pt x="15391" y="24731"/>
                    </a:cubicBezTo>
                    <a:cubicBezTo>
                      <a:pt x="15391" y="24210"/>
                      <a:pt x="15355" y="23523"/>
                      <a:pt x="15284" y="22690"/>
                    </a:cubicBezTo>
                    <a:cubicBezTo>
                      <a:pt x="15293" y="22681"/>
                      <a:pt x="15298" y="22667"/>
                      <a:pt x="15296" y="22653"/>
                    </a:cubicBezTo>
                    <a:cubicBezTo>
                      <a:pt x="15264" y="22271"/>
                      <a:pt x="15225" y="21863"/>
                      <a:pt x="15180" y="21439"/>
                    </a:cubicBezTo>
                    <a:lnTo>
                      <a:pt x="15180" y="21439"/>
                    </a:lnTo>
                    <a:cubicBezTo>
                      <a:pt x="15205" y="21462"/>
                      <a:pt x="15231" y="21485"/>
                      <a:pt x="15258" y="21510"/>
                    </a:cubicBezTo>
                    <a:cubicBezTo>
                      <a:pt x="15287" y="21536"/>
                      <a:pt x="15324" y="21550"/>
                      <a:pt x="15361" y="21550"/>
                    </a:cubicBezTo>
                    <a:cubicBezTo>
                      <a:pt x="15388" y="21550"/>
                      <a:pt x="15415" y="21543"/>
                      <a:pt x="15439" y="21528"/>
                    </a:cubicBezTo>
                    <a:cubicBezTo>
                      <a:pt x="15477" y="21505"/>
                      <a:pt x="15512" y="21482"/>
                      <a:pt x="15547" y="21459"/>
                    </a:cubicBezTo>
                    <a:lnTo>
                      <a:pt x="17093" y="22786"/>
                    </a:lnTo>
                    <a:cubicBezTo>
                      <a:pt x="17353" y="23084"/>
                      <a:pt x="17773" y="23162"/>
                      <a:pt x="18143" y="23162"/>
                    </a:cubicBezTo>
                    <a:cubicBezTo>
                      <a:pt x="18320" y="23162"/>
                      <a:pt x="18485" y="23145"/>
                      <a:pt x="18616" y="23124"/>
                    </a:cubicBezTo>
                    <a:cubicBezTo>
                      <a:pt x="18843" y="23088"/>
                      <a:pt x="19039" y="22933"/>
                      <a:pt x="19125" y="22719"/>
                    </a:cubicBezTo>
                    <a:cubicBezTo>
                      <a:pt x="19466" y="21872"/>
                      <a:pt x="20640" y="18736"/>
                      <a:pt x="21430" y="13960"/>
                    </a:cubicBezTo>
                    <a:cubicBezTo>
                      <a:pt x="21440" y="13904"/>
                      <a:pt x="21449" y="13849"/>
                      <a:pt x="21458" y="13792"/>
                    </a:cubicBezTo>
                    <a:lnTo>
                      <a:pt x="21467" y="13739"/>
                    </a:lnTo>
                    <a:lnTo>
                      <a:pt x="21935" y="13904"/>
                    </a:lnTo>
                    <a:cubicBezTo>
                      <a:pt x="21945" y="13907"/>
                      <a:pt x="21955" y="13909"/>
                      <a:pt x="21966" y="13909"/>
                    </a:cubicBezTo>
                    <a:cubicBezTo>
                      <a:pt x="22005" y="13909"/>
                      <a:pt x="22042" y="13884"/>
                      <a:pt x="22056" y="13846"/>
                    </a:cubicBezTo>
                    <a:lnTo>
                      <a:pt x="22150" y="13578"/>
                    </a:lnTo>
                    <a:cubicBezTo>
                      <a:pt x="22507" y="13457"/>
                      <a:pt x="22630" y="13301"/>
                      <a:pt x="22589" y="13026"/>
                    </a:cubicBezTo>
                    <a:cubicBezTo>
                      <a:pt x="22585" y="12994"/>
                      <a:pt x="22575" y="12960"/>
                      <a:pt x="22560" y="12928"/>
                    </a:cubicBezTo>
                    <a:cubicBezTo>
                      <a:pt x="22765" y="12814"/>
                      <a:pt x="22838" y="12665"/>
                      <a:pt x="22805" y="12436"/>
                    </a:cubicBezTo>
                    <a:cubicBezTo>
                      <a:pt x="22797" y="12389"/>
                      <a:pt x="22780" y="12340"/>
                      <a:pt x="22751" y="12291"/>
                    </a:cubicBezTo>
                    <a:cubicBezTo>
                      <a:pt x="22993" y="12173"/>
                      <a:pt x="23077" y="12022"/>
                      <a:pt x="23042" y="11775"/>
                    </a:cubicBezTo>
                    <a:cubicBezTo>
                      <a:pt x="23034" y="11727"/>
                      <a:pt x="23016" y="11679"/>
                      <a:pt x="22987" y="11630"/>
                    </a:cubicBezTo>
                    <a:cubicBezTo>
                      <a:pt x="23228" y="11513"/>
                      <a:pt x="23314" y="11361"/>
                      <a:pt x="23277" y="11115"/>
                    </a:cubicBezTo>
                    <a:cubicBezTo>
                      <a:pt x="23263" y="11022"/>
                      <a:pt x="23210" y="10927"/>
                      <a:pt x="23115" y="10837"/>
                    </a:cubicBezTo>
                    <a:lnTo>
                      <a:pt x="23806" y="8878"/>
                    </a:lnTo>
                    <a:cubicBezTo>
                      <a:pt x="23823" y="8828"/>
                      <a:pt x="23797" y="8774"/>
                      <a:pt x="23748" y="8756"/>
                    </a:cubicBezTo>
                    <a:lnTo>
                      <a:pt x="20796" y="7716"/>
                    </a:lnTo>
                    <a:cubicBezTo>
                      <a:pt x="20786" y="7713"/>
                      <a:pt x="20775" y="7711"/>
                      <a:pt x="20765" y="7711"/>
                    </a:cubicBezTo>
                    <a:cubicBezTo>
                      <a:pt x="20726" y="7711"/>
                      <a:pt x="20688" y="7736"/>
                      <a:pt x="20675" y="7774"/>
                    </a:cubicBezTo>
                    <a:lnTo>
                      <a:pt x="18925" y="12742"/>
                    </a:lnTo>
                    <a:cubicBezTo>
                      <a:pt x="18908" y="12792"/>
                      <a:pt x="18934" y="12846"/>
                      <a:pt x="18983" y="12864"/>
                    </a:cubicBezTo>
                    <a:lnTo>
                      <a:pt x="19660" y="13103"/>
                    </a:lnTo>
                    <a:cubicBezTo>
                      <a:pt x="19625" y="13233"/>
                      <a:pt x="19583" y="13381"/>
                      <a:pt x="19539" y="13541"/>
                    </a:cubicBezTo>
                    <a:cubicBezTo>
                      <a:pt x="19180" y="14850"/>
                      <a:pt x="18519" y="17189"/>
                      <a:pt x="18139" y="18160"/>
                    </a:cubicBezTo>
                    <a:cubicBezTo>
                      <a:pt x="18087" y="18292"/>
                      <a:pt x="18022" y="18434"/>
                      <a:pt x="17938" y="18593"/>
                    </a:cubicBezTo>
                    <a:cubicBezTo>
                      <a:pt x="17867" y="18732"/>
                      <a:pt x="17785" y="18871"/>
                      <a:pt x="17720" y="18986"/>
                    </a:cubicBezTo>
                    <a:cubicBezTo>
                      <a:pt x="17634" y="18863"/>
                      <a:pt x="17541" y="18724"/>
                      <a:pt x="17441" y="18568"/>
                    </a:cubicBezTo>
                    <a:cubicBezTo>
                      <a:pt x="17409" y="18518"/>
                      <a:pt x="17377" y="18467"/>
                      <a:pt x="17347" y="18417"/>
                    </a:cubicBezTo>
                    <a:cubicBezTo>
                      <a:pt x="17402" y="17876"/>
                      <a:pt x="17399" y="17353"/>
                      <a:pt x="17397" y="17275"/>
                    </a:cubicBezTo>
                    <a:cubicBezTo>
                      <a:pt x="17431" y="17217"/>
                      <a:pt x="17590" y="16911"/>
                      <a:pt x="17393" y="16561"/>
                    </a:cubicBezTo>
                    <a:cubicBezTo>
                      <a:pt x="17201" y="16221"/>
                      <a:pt x="16568" y="16205"/>
                      <a:pt x="16411" y="16205"/>
                    </a:cubicBezTo>
                    <a:cubicBezTo>
                      <a:pt x="16403" y="16006"/>
                      <a:pt x="16348" y="14977"/>
                      <a:pt x="16124" y="14398"/>
                    </a:cubicBezTo>
                    <a:cubicBezTo>
                      <a:pt x="15861" y="13717"/>
                      <a:pt x="13735" y="12253"/>
                      <a:pt x="13580" y="12147"/>
                    </a:cubicBezTo>
                    <a:cubicBezTo>
                      <a:pt x="13544" y="12060"/>
                      <a:pt x="13492" y="12002"/>
                      <a:pt x="13428" y="11974"/>
                    </a:cubicBezTo>
                    <a:cubicBezTo>
                      <a:pt x="13396" y="11960"/>
                      <a:pt x="13365" y="11954"/>
                      <a:pt x="13337" y="11954"/>
                    </a:cubicBezTo>
                    <a:cubicBezTo>
                      <a:pt x="13306" y="11954"/>
                      <a:pt x="13278" y="11960"/>
                      <a:pt x="13257" y="11967"/>
                    </a:cubicBezTo>
                    <a:cubicBezTo>
                      <a:pt x="13250" y="11964"/>
                      <a:pt x="13242" y="11962"/>
                      <a:pt x="13235" y="11962"/>
                    </a:cubicBezTo>
                    <a:cubicBezTo>
                      <a:pt x="13229" y="11962"/>
                      <a:pt x="13224" y="11963"/>
                      <a:pt x="13219" y="11965"/>
                    </a:cubicBezTo>
                    <a:cubicBezTo>
                      <a:pt x="12921" y="11818"/>
                      <a:pt x="12560" y="11725"/>
                      <a:pt x="12308" y="11673"/>
                    </a:cubicBezTo>
                    <a:cubicBezTo>
                      <a:pt x="12231" y="11658"/>
                      <a:pt x="12167" y="11646"/>
                      <a:pt x="12126" y="11639"/>
                    </a:cubicBezTo>
                    <a:cubicBezTo>
                      <a:pt x="12135" y="11618"/>
                      <a:pt x="12144" y="11595"/>
                      <a:pt x="12147" y="11580"/>
                    </a:cubicBezTo>
                    <a:cubicBezTo>
                      <a:pt x="12152" y="11568"/>
                      <a:pt x="12150" y="11554"/>
                      <a:pt x="12144" y="11542"/>
                    </a:cubicBezTo>
                    <a:cubicBezTo>
                      <a:pt x="12138" y="11531"/>
                      <a:pt x="12127" y="11522"/>
                      <a:pt x="12115" y="11517"/>
                    </a:cubicBezTo>
                    <a:cubicBezTo>
                      <a:pt x="12110" y="11517"/>
                      <a:pt x="12107" y="11516"/>
                      <a:pt x="12103" y="11516"/>
                    </a:cubicBezTo>
                    <a:cubicBezTo>
                      <a:pt x="11754" y="11112"/>
                      <a:pt x="11311" y="10679"/>
                      <a:pt x="11306" y="10675"/>
                    </a:cubicBezTo>
                    <a:lnTo>
                      <a:pt x="11300" y="10670"/>
                    </a:lnTo>
                    <a:cubicBezTo>
                      <a:pt x="11294" y="10666"/>
                      <a:pt x="11173" y="10595"/>
                      <a:pt x="10855" y="10571"/>
                    </a:cubicBezTo>
                    <a:cubicBezTo>
                      <a:pt x="11612" y="10503"/>
                      <a:pt x="12043" y="10010"/>
                      <a:pt x="12149" y="9658"/>
                    </a:cubicBezTo>
                    <a:cubicBezTo>
                      <a:pt x="12474" y="8470"/>
                      <a:pt x="12341" y="5388"/>
                      <a:pt x="12269" y="4119"/>
                    </a:cubicBezTo>
                    <a:cubicBezTo>
                      <a:pt x="12268" y="4081"/>
                      <a:pt x="12265" y="4046"/>
                      <a:pt x="12263" y="4013"/>
                    </a:cubicBezTo>
                    <a:lnTo>
                      <a:pt x="12263" y="4000"/>
                    </a:lnTo>
                    <a:cubicBezTo>
                      <a:pt x="12320" y="3939"/>
                      <a:pt x="12636" y="3582"/>
                      <a:pt x="12713" y="3096"/>
                    </a:cubicBezTo>
                    <a:cubicBezTo>
                      <a:pt x="12774" y="2703"/>
                      <a:pt x="12668" y="2329"/>
                      <a:pt x="12396" y="1982"/>
                    </a:cubicBezTo>
                    <a:cubicBezTo>
                      <a:pt x="12182" y="1708"/>
                      <a:pt x="11898" y="1497"/>
                      <a:pt x="11572" y="1369"/>
                    </a:cubicBezTo>
                    <a:cubicBezTo>
                      <a:pt x="11217" y="653"/>
                      <a:pt x="10091" y="136"/>
                      <a:pt x="8884" y="136"/>
                    </a:cubicBezTo>
                    <a:cubicBezTo>
                      <a:pt x="7810" y="136"/>
                      <a:pt x="6831" y="526"/>
                      <a:pt x="6120" y="1236"/>
                    </a:cubicBezTo>
                    <a:cubicBezTo>
                      <a:pt x="6026" y="652"/>
                      <a:pt x="5865" y="0"/>
                      <a:pt x="56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 name="Google Shape;749;p37">
              <a:extLst>
                <a:ext uri="{FF2B5EF4-FFF2-40B4-BE49-F238E27FC236}">
                  <a16:creationId xmlns:a16="http://schemas.microsoft.com/office/drawing/2014/main" id="{7E58B6E2-F9BA-3E48-ACE7-CC0236D7C70E}"/>
                </a:ext>
              </a:extLst>
            </p:cNvPr>
            <p:cNvGrpSpPr/>
            <p:nvPr/>
          </p:nvGrpSpPr>
          <p:grpSpPr>
            <a:xfrm>
              <a:off x="4825898" y="1492688"/>
              <a:ext cx="1147199" cy="637372"/>
              <a:chOff x="315275" y="3124950"/>
              <a:chExt cx="658175" cy="365675"/>
            </a:xfrm>
          </p:grpSpPr>
          <p:sp>
            <p:nvSpPr>
              <p:cNvPr id="177" name="Google Shape;750;p37">
                <a:extLst>
                  <a:ext uri="{FF2B5EF4-FFF2-40B4-BE49-F238E27FC236}">
                    <a16:creationId xmlns:a16="http://schemas.microsoft.com/office/drawing/2014/main" id="{1313CCB8-6DC7-C743-842E-8CC302DCE537}"/>
                  </a:ext>
                </a:extLst>
              </p:cNvPr>
              <p:cNvSpPr/>
              <p:nvPr/>
            </p:nvSpPr>
            <p:spPr>
              <a:xfrm>
                <a:off x="315275" y="3124950"/>
                <a:ext cx="634175" cy="365675"/>
              </a:xfrm>
              <a:custGeom>
                <a:avLst/>
                <a:gdLst/>
                <a:ahLst/>
                <a:cxnLst/>
                <a:rect l="l" t="t" r="r" b="b"/>
                <a:pathLst>
                  <a:path w="25367" h="14627" extrusionOk="0">
                    <a:moveTo>
                      <a:pt x="763" y="0"/>
                    </a:moveTo>
                    <a:cubicBezTo>
                      <a:pt x="342" y="0"/>
                      <a:pt x="1" y="341"/>
                      <a:pt x="1" y="762"/>
                    </a:cubicBezTo>
                    <a:lnTo>
                      <a:pt x="1" y="11111"/>
                    </a:lnTo>
                    <a:cubicBezTo>
                      <a:pt x="1" y="11532"/>
                      <a:pt x="342" y="11873"/>
                      <a:pt x="763" y="11873"/>
                    </a:cubicBezTo>
                    <a:lnTo>
                      <a:pt x="22394" y="11873"/>
                    </a:lnTo>
                    <a:lnTo>
                      <a:pt x="25366" y="14626"/>
                    </a:lnTo>
                    <a:lnTo>
                      <a:pt x="25366" y="762"/>
                    </a:lnTo>
                    <a:cubicBezTo>
                      <a:pt x="25366" y="341"/>
                      <a:pt x="25026" y="0"/>
                      <a:pt x="2460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751;p37">
                <a:extLst>
                  <a:ext uri="{FF2B5EF4-FFF2-40B4-BE49-F238E27FC236}">
                    <a16:creationId xmlns:a16="http://schemas.microsoft.com/office/drawing/2014/main" id="{F42E4FCE-0617-114F-9E4E-B06373459641}"/>
                  </a:ext>
                </a:extLst>
              </p:cNvPr>
              <p:cNvSpPr/>
              <p:nvPr/>
            </p:nvSpPr>
            <p:spPr>
              <a:xfrm>
                <a:off x="875125" y="3421750"/>
                <a:ext cx="98325" cy="68875"/>
              </a:xfrm>
              <a:custGeom>
                <a:avLst/>
                <a:gdLst/>
                <a:ahLst/>
                <a:cxnLst/>
                <a:rect l="l" t="t" r="r" b="b"/>
                <a:pathLst>
                  <a:path w="3933" h="2755" extrusionOk="0">
                    <a:moveTo>
                      <a:pt x="0" y="1"/>
                    </a:moveTo>
                    <a:lnTo>
                      <a:pt x="2972" y="2754"/>
                    </a:lnTo>
                    <a:lnTo>
                      <a:pt x="3933" y="2754"/>
                    </a:lnTo>
                    <a:lnTo>
                      <a:pt x="96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752;p37">
                <a:extLst>
                  <a:ext uri="{FF2B5EF4-FFF2-40B4-BE49-F238E27FC236}">
                    <a16:creationId xmlns:a16="http://schemas.microsoft.com/office/drawing/2014/main" id="{1615E2C6-092F-2048-9D01-BA1B937A5C08}"/>
                  </a:ext>
                </a:extLst>
              </p:cNvPr>
              <p:cNvSpPr/>
              <p:nvPr/>
            </p:nvSpPr>
            <p:spPr>
              <a:xfrm>
                <a:off x="339300" y="3124950"/>
                <a:ext cx="634150" cy="365675"/>
              </a:xfrm>
              <a:custGeom>
                <a:avLst/>
                <a:gdLst/>
                <a:ahLst/>
                <a:cxnLst/>
                <a:rect l="l" t="t" r="r" b="b"/>
                <a:pathLst>
                  <a:path w="25366" h="14627" extrusionOk="0">
                    <a:moveTo>
                      <a:pt x="764" y="0"/>
                    </a:moveTo>
                    <a:cubicBezTo>
                      <a:pt x="343" y="0"/>
                      <a:pt x="0" y="341"/>
                      <a:pt x="0" y="762"/>
                    </a:cubicBezTo>
                    <a:lnTo>
                      <a:pt x="0" y="11111"/>
                    </a:lnTo>
                    <a:cubicBezTo>
                      <a:pt x="0" y="11532"/>
                      <a:pt x="343" y="11873"/>
                      <a:pt x="764" y="11873"/>
                    </a:cubicBezTo>
                    <a:lnTo>
                      <a:pt x="22394" y="11873"/>
                    </a:lnTo>
                    <a:lnTo>
                      <a:pt x="25366" y="14626"/>
                    </a:lnTo>
                    <a:lnTo>
                      <a:pt x="25366" y="762"/>
                    </a:lnTo>
                    <a:cubicBezTo>
                      <a:pt x="25366" y="341"/>
                      <a:pt x="25025" y="0"/>
                      <a:pt x="246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753;p37">
                <a:extLst>
                  <a:ext uri="{FF2B5EF4-FFF2-40B4-BE49-F238E27FC236}">
                    <a16:creationId xmlns:a16="http://schemas.microsoft.com/office/drawing/2014/main" id="{4E75D196-0308-274D-BFC8-BAC4C05FCD93}"/>
                  </a:ext>
                </a:extLst>
              </p:cNvPr>
              <p:cNvSpPr/>
              <p:nvPr/>
            </p:nvSpPr>
            <p:spPr>
              <a:xfrm>
                <a:off x="792825" y="3237950"/>
                <a:ext cx="73725" cy="73700"/>
              </a:xfrm>
              <a:custGeom>
                <a:avLst/>
                <a:gdLst/>
                <a:ahLst/>
                <a:cxnLst/>
                <a:rect l="l" t="t" r="r" b="b"/>
                <a:pathLst>
                  <a:path w="2949" h="2948" extrusionOk="0">
                    <a:moveTo>
                      <a:pt x="1475" y="0"/>
                    </a:moveTo>
                    <a:cubicBezTo>
                      <a:pt x="661" y="0"/>
                      <a:pt x="1" y="661"/>
                      <a:pt x="1" y="1474"/>
                    </a:cubicBezTo>
                    <a:cubicBezTo>
                      <a:pt x="1" y="2288"/>
                      <a:pt x="661" y="2948"/>
                      <a:pt x="1475" y="2948"/>
                    </a:cubicBezTo>
                    <a:cubicBezTo>
                      <a:pt x="2288" y="2948"/>
                      <a:pt x="2949" y="2288"/>
                      <a:pt x="2949" y="1474"/>
                    </a:cubicBezTo>
                    <a:cubicBezTo>
                      <a:pt x="2949" y="661"/>
                      <a:pt x="2288" y="0"/>
                      <a:pt x="14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754;p37">
                <a:extLst>
                  <a:ext uri="{FF2B5EF4-FFF2-40B4-BE49-F238E27FC236}">
                    <a16:creationId xmlns:a16="http://schemas.microsoft.com/office/drawing/2014/main" id="{EF4E3571-5478-B043-AD81-C736E690E99D}"/>
                  </a:ext>
                </a:extLst>
              </p:cNvPr>
              <p:cNvSpPr/>
              <p:nvPr/>
            </p:nvSpPr>
            <p:spPr>
              <a:xfrm>
                <a:off x="619550" y="3237950"/>
                <a:ext cx="73675" cy="73700"/>
              </a:xfrm>
              <a:custGeom>
                <a:avLst/>
                <a:gdLst/>
                <a:ahLst/>
                <a:cxnLst/>
                <a:rect l="l" t="t" r="r" b="b"/>
                <a:pathLst>
                  <a:path w="2947" h="2948" extrusionOk="0">
                    <a:moveTo>
                      <a:pt x="1473" y="0"/>
                    </a:moveTo>
                    <a:cubicBezTo>
                      <a:pt x="660" y="0"/>
                      <a:pt x="1" y="661"/>
                      <a:pt x="1" y="1474"/>
                    </a:cubicBezTo>
                    <a:cubicBezTo>
                      <a:pt x="1" y="2288"/>
                      <a:pt x="660" y="2948"/>
                      <a:pt x="1473" y="2948"/>
                    </a:cubicBezTo>
                    <a:cubicBezTo>
                      <a:pt x="2286" y="2948"/>
                      <a:pt x="2947" y="2288"/>
                      <a:pt x="2947" y="1474"/>
                    </a:cubicBezTo>
                    <a:cubicBezTo>
                      <a:pt x="2947" y="661"/>
                      <a:pt x="2286" y="0"/>
                      <a:pt x="14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755;p37">
                <a:extLst>
                  <a:ext uri="{FF2B5EF4-FFF2-40B4-BE49-F238E27FC236}">
                    <a16:creationId xmlns:a16="http://schemas.microsoft.com/office/drawing/2014/main" id="{8860153D-F91C-6F40-8F03-23EC1DF9247E}"/>
                  </a:ext>
                </a:extLst>
              </p:cNvPr>
              <p:cNvSpPr/>
              <p:nvPr/>
            </p:nvSpPr>
            <p:spPr>
              <a:xfrm>
                <a:off x="446225" y="3237950"/>
                <a:ext cx="73675" cy="73700"/>
              </a:xfrm>
              <a:custGeom>
                <a:avLst/>
                <a:gdLst/>
                <a:ahLst/>
                <a:cxnLst/>
                <a:rect l="l" t="t" r="r" b="b"/>
                <a:pathLst>
                  <a:path w="2947" h="2948" extrusionOk="0">
                    <a:moveTo>
                      <a:pt x="1475" y="0"/>
                    </a:moveTo>
                    <a:cubicBezTo>
                      <a:pt x="660" y="0"/>
                      <a:pt x="1" y="661"/>
                      <a:pt x="1" y="1474"/>
                    </a:cubicBezTo>
                    <a:cubicBezTo>
                      <a:pt x="1" y="2288"/>
                      <a:pt x="660" y="2948"/>
                      <a:pt x="1475" y="2948"/>
                    </a:cubicBezTo>
                    <a:cubicBezTo>
                      <a:pt x="2288" y="2948"/>
                      <a:pt x="2947" y="2288"/>
                      <a:pt x="2947" y="1474"/>
                    </a:cubicBezTo>
                    <a:cubicBezTo>
                      <a:pt x="2947" y="661"/>
                      <a:pt x="2288" y="0"/>
                      <a:pt x="14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 name="Google Shape;756;p37">
              <a:extLst>
                <a:ext uri="{FF2B5EF4-FFF2-40B4-BE49-F238E27FC236}">
                  <a16:creationId xmlns:a16="http://schemas.microsoft.com/office/drawing/2014/main" id="{6D160A7E-AABE-3349-A611-6C8B18A2B17B}"/>
                </a:ext>
              </a:extLst>
            </p:cNvPr>
            <p:cNvGrpSpPr/>
            <p:nvPr/>
          </p:nvGrpSpPr>
          <p:grpSpPr>
            <a:xfrm>
              <a:off x="7112551" y="535097"/>
              <a:ext cx="1397100" cy="760518"/>
              <a:chOff x="238125" y="2409350"/>
              <a:chExt cx="760575" cy="414000"/>
            </a:xfrm>
          </p:grpSpPr>
          <p:sp>
            <p:nvSpPr>
              <p:cNvPr id="165" name="Google Shape;757;p37">
                <a:extLst>
                  <a:ext uri="{FF2B5EF4-FFF2-40B4-BE49-F238E27FC236}">
                    <a16:creationId xmlns:a16="http://schemas.microsoft.com/office/drawing/2014/main" id="{3B29E726-36F6-B94A-AFF6-2427717F9BD4}"/>
                  </a:ext>
                </a:extLst>
              </p:cNvPr>
              <p:cNvSpPr/>
              <p:nvPr/>
            </p:nvSpPr>
            <p:spPr>
              <a:xfrm>
                <a:off x="238125" y="2409350"/>
                <a:ext cx="760575" cy="414000"/>
              </a:xfrm>
              <a:custGeom>
                <a:avLst/>
                <a:gdLst/>
                <a:ahLst/>
                <a:cxnLst/>
                <a:rect l="l" t="t" r="r" b="b"/>
                <a:pathLst>
                  <a:path w="30423" h="16560" extrusionOk="0">
                    <a:moveTo>
                      <a:pt x="0" y="1"/>
                    </a:moveTo>
                    <a:lnTo>
                      <a:pt x="0" y="16560"/>
                    </a:lnTo>
                    <a:lnTo>
                      <a:pt x="2330" y="14045"/>
                    </a:lnTo>
                    <a:lnTo>
                      <a:pt x="30423" y="14045"/>
                    </a:lnTo>
                    <a:lnTo>
                      <a:pt x="304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758;p37">
                <a:extLst>
                  <a:ext uri="{FF2B5EF4-FFF2-40B4-BE49-F238E27FC236}">
                    <a16:creationId xmlns:a16="http://schemas.microsoft.com/office/drawing/2014/main" id="{5AEAEDF4-F973-5B4B-97DF-03DEE4C4A5AE}"/>
                  </a:ext>
                </a:extLst>
              </p:cNvPr>
              <p:cNvSpPr/>
              <p:nvPr/>
            </p:nvSpPr>
            <p:spPr>
              <a:xfrm>
                <a:off x="782450" y="2485325"/>
                <a:ext cx="180850" cy="180850"/>
              </a:xfrm>
              <a:custGeom>
                <a:avLst/>
                <a:gdLst/>
                <a:ahLst/>
                <a:cxnLst/>
                <a:rect l="l" t="t" r="r" b="b"/>
                <a:pathLst>
                  <a:path w="7234" h="7234" extrusionOk="0">
                    <a:moveTo>
                      <a:pt x="3618" y="0"/>
                    </a:moveTo>
                    <a:cubicBezTo>
                      <a:pt x="1620" y="0"/>
                      <a:pt x="1" y="1620"/>
                      <a:pt x="1" y="3618"/>
                    </a:cubicBezTo>
                    <a:cubicBezTo>
                      <a:pt x="1" y="5614"/>
                      <a:pt x="1620" y="7233"/>
                      <a:pt x="3618" y="7233"/>
                    </a:cubicBezTo>
                    <a:cubicBezTo>
                      <a:pt x="5614" y="7233"/>
                      <a:pt x="7234" y="5614"/>
                      <a:pt x="7234" y="3618"/>
                    </a:cubicBezTo>
                    <a:cubicBezTo>
                      <a:pt x="7234" y="1620"/>
                      <a:pt x="5614" y="0"/>
                      <a:pt x="361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759;p37">
                <a:extLst>
                  <a:ext uri="{FF2B5EF4-FFF2-40B4-BE49-F238E27FC236}">
                    <a16:creationId xmlns:a16="http://schemas.microsoft.com/office/drawing/2014/main" id="{E5FD54FD-032A-B240-90F8-80FAE645E51B}"/>
                  </a:ext>
                </a:extLst>
              </p:cNvPr>
              <p:cNvSpPr/>
              <p:nvPr/>
            </p:nvSpPr>
            <p:spPr>
              <a:xfrm>
                <a:off x="277200" y="2506650"/>
                <a:ext cx="457150" cy="14700"/>
              </a:xfrm>
              <a:custGeom>
                <a:avLst/>
                <a:gdLst/>
                <a:ahLst/>
                <a:cxnLst/>
                <a:rect l="l" t="t" r="r" b="b"/>
                <a:pathLst>
                  <a:path w="18286" h="588" extrusionOk="0">
                    <a:moveTo>
                      <a:pt x="294" y="0"/>
                    </a:moveTo>
                    <a:cubicBezTo>
                      <a:pt x="132" y="0"/>
                      <a:pt x="0" y="132"/>
                      <a:pt x="0" y="294"/>
                    </a:cubicBezTo>
                    <a:cubicBezTo>
                      <a:pt x="0" y="458"/>
                      <a:pt x="132" y="588"/>
                      <a:pt x="294" y="588"/>
                    </a:cubicBezTo>
                    <a:lnTo>
                      <a:pt x="17992" y="588"/>
                    </a:lnTo>
                    <a:cubicBezTo>
                      <a:pt x="18154" y="588"/>
                      <a:pt x="18286" y="458"/>
                      <a:pt x="18286" y="294"/>
                    </a:cubicBezTo>
                    <a:cubicBezTo>
                      <a:pt x="18286" y="132"/>
                      <a:pt x="18154" y="0"/>
                      <a:pt x="179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760;p37">
                <a:extLst>
                  <a:ext uri="{FF2B5EF4-FFF2-40B4-BE49-F238E27FC236}">
                    <a16:creationId xmlns:a16="http://schemas.microsoft.com/office/drawing/2014/main" id="{7FA0C034-A5A8-E842-8CA0-5B910A89388C}"/>
                  </a:ext>
                </a:extLst>
              </p:cNvPr>
              <p:cNvSpPr/>
              <p:nvPr/>
            </p:nvSpPr>
            <p:spPr>
              <a:xfrm>
                <a:off x="563575" y="2561025"/>
                <a:ext cx="170775" cy="14750"/>
              </a:xfrm>
              <a:custGeom>
                <a:avLst/>
                <a:gdLst/>
                <a:ahLst/>
                <a:cxnLst/>
                <a:rect l="l" t="t" r="r" b="b"/>
                <a:pathLst>
                  <a:path w="6831" h="590" extrusionOk="0">
                    <a:moveTo>
                      <a:pt x="295" y="0"/>
                    </a:moveTo>
                    <a:cubicBezTo>
                      <a:pt x="131" y="0"/>
                      <a:pt x="1" y="132"/>
                      <a:pt x="1" y="294"/>
                    </a:cubicBezTo>
                    <a:cubicBezTo>
                      <a:pt x="1" y="458"/>
                      <a:pt x="133" y="590"/>
                      <a:pt x="295" y="590"/>
                    </a:cubicBezTo>
                    <a:lnTo>
                      <a:pt x="6537" y="590"/>
                    </a:lnTo>
                    <a:cubicBezTo>
                      <a:pt x="6699" y="590"/>
                      <a:pt x="6831" y="458"/>
                      <a:pt x="6831" y="294"/>
                    </a:cubicBezTo>
                    <a:cubicBezTo>
                      <a:pt x="6831" y="132"/>
                      <a:pt x="6699" y="0"/>
                      <a:pt x="65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761;p37">
                <a:extLst>
                  <a:ext uri="{FF2B5EF4-FFF2-40B4-BE49-F238E27FC236}">
                    <a16:creationId xmlns:a16="http://schemas.microsoft.com/office/drawing/2014/main" id="{F2AAD322-44D0-6E4F-9B61-60C1C427EA61}"/>
                  </a:ext>
                </a:extLst>
              </p:cNvPr>
              <p:cNvSpPr/>
              <p:nvPr/>
            </p:nvSpPr>
            <p:spPr>
              <a:xfrm>
                <a:off x="273525" y="2561025"/>
                <a:ext cx="265250" cy="14750"/>
              </a:xfrm>
              <a:custGeom>
                <a:avLst/>
                <a:gdLst/>
                <a:ahLst/>
                <a:cxnLst/>
                <a:rect l="l" t="t" r="r" b="b"/>
                <a:pathLst>
                  <a:path w="10610" h="590" extrusionOk="0">
                    <a:moveTo>
                      <a:pt x="294" y="0"/>
                    </a:moveTo>
                    <a:cubicBezTo>
                      <a:pt x="132" y="0"/>
                      <a:pt x="0" y="132"/>
                      <a:pt x="0" y="294"/>
                    </a:cubicBezTo>
                    <a:cubicBezTo>
                      <a:pt x="0" y="458"/>
                      <a:pt x="132" y="590"/>
                      <a:pt x="294" y="590"/>
                    </a:cubicBezTo>
                    <a:lnTo>
                      <a:pt x="10314" y="590"/>
                    </a:lnTo>
                    <a:cubicBezTo>
                      <a:pt x="10478" y="590"/>
                      <a:pt x="10609" y="458"/>
                      <a:pt x="10609" y="294"/>
                    </a:cubicBezTo>
                    <a:cubicBezTo>
                      <a:pt x="10609" y="132"/>
                      <a:pt x="10478" y="0"/>
                      <a:pt x="103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762;p37">
                <a:extLst>
                  <a:ext uri="{FF2B5EF4-FFF2-40B4-BE49-F238E27FC236}">
                    <a16:creationId xmlns:a16="http://schemas.microsoft.com/office/drawing/2014/main" id="{257C4E7A-8654-D14D-BCA4-38888EA25F58}"/>
                  </a:ext>
                </a:extLst>
              </p:cNvPr>
              <p:cNvSpPr/>
              <p:nvPr/>
            </p:nvSpPr>
            <p:spPr>
              <a:xfrm>
                <a:off x="277200" y="2615400"/>
                <a:ext cx="457150" cy="14725"/>
              </a:xfrm>
              <a:custGeom>
                <a:avLst/>
                <a:gdLst/>
                <a:ahLst/>
                <a:cxnLst/>
                <a:rect l="l" t="t" r="r" b="b"/>
                <a:pathLst>
                  <a:path w="18286" h="589" extrusionOk="0">
                    <a:moveTo>
                      <a:pt x="294" y="0"/>
                    </a:moveTo>
                    <a:cubicBezTo>
                      <a:pt x="132" y="0"/>
                      <a:pt x="0" y="132"/>
                      <a:pt x="0" y="294"/>
                    </a:cubicBezTo>
                    <a:cubicBezTo>
                      <a:pt x="0" y="456"/>
                      <a:pt x="132" y="588"/>
                      <a:pt x="294" y="588"/>
                    </a:cubicBezTo>
                    <a:lnTo>
                      <a:pt x="17992" y="588"/>
                    </a:lnTo>
                    <a:cubicBezTo>
                      <a:pt x="18154" y="588"/>
                      <a:pt x="18286" y="456"/>
                      <a:pt x="18286" y="294"/>
                    </a:cubicBezTo>
                    <a:cubicBezTo>
                      <a:pt x="18286" y="132"/>
                      <a:pt x="18154" y="0"/>
                      <a:pt x="179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763;p37">
                <a:extLst>
                  <a:ext uri="{FF2B5EF4-FFF2-40B4-BE49-F238E27FC236}">
                    <a16:creationId xmlns:a16="http://schemas.microsoft.com/office/drawing/2014/main" id="{55E9891B-A946-8448-8830-E8342C532B8C}"/>
                  </a:ext>
                </a:extLst>
              </p:cNvPr>
              <p:cNvSpPr/>
              <p:nvPr/>
            </p:nvSpPr>
            <p:spPr>
              <a:xfrm>
                <a:off x="594675" y="2669775"/>
                <a:ext cx="139675" cy="14725"/>
              </a:xfrm>
              <a:custGeom>
                <a:avLst/>
                <a:gdLst/>
                <a:ahLst/>
                <a:cxnLst/>
                <a:rect l="l" t="t" r="r" b="b"/>
                <a:pathLst>
                  <a:path w="5587" h="589" extrusionOk="0">
                    <a:moveTo>
                      <a:pt x="294" y="1"/>
                    </a:moveTo>
                    <a:cubicBezTo>
                      <a:pt x="132" y="1"/>
                      <a:pt x="1" y="132"/>
                      <a:pt x="1" y="294"/>
                    </a:cubicBezTo>
                    <a:cubicBezTo>
                      <a:pt x="1" y="457"/>
                      <a:pt x="132" y="588"/>
                      <a:pt x="294" y="588"/>
                    </a:cubicBezTo>
                    <a:lnTo>
                      <a:pt x="5293" y="588"/>
                    </a:lnTo>
                    <a:cubicBezTo>
                      <a:pt x="5455" y="588"/>
                      <a:pt x="5587" y="457"/>
                      <a:pt x="5587" y="294"/>
                    </a:cubicBezTo>
                    <a:cubicBezTo>
                      <a:pt x="5587" y="132"/>
                      <a:pt x="5455" y="1"/>
                      <a:pt x="52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764;p37">
                <a:extLst>
                  <a:ext uri="{FF2B5EF4-FFF2-40B4-BE49-F238E27FC236}">
                    <a16:creationId xmlns:a16="http://schemas.microsoft.com/office/drawing/2014/main" id="{9E913C95-1859-3146-92D8-11D389B92C5B}"/>
                  </a:ext>
                </a:extLst>
              </p:cNvPr>
              <p:cNvSpPr/>
              <p:nvPr/>
            </p:nvSpPr>
            <p:spPr>
              <a:xfrm>
                <a:off x="385300" y="2669775"/>
                <a:ext cx="185775" cy="14725"/>
              </a:xfrm>
              <a:custGeom>
                <a:avLst/>
                <a:gdLst/>
                <a:ahLst/>
                <a:cxnLst/>
                <a:rect l="l" t="t" r="r" b="b"/>
                <a:pathLst>
                  <a:path w="7431" h="589" extrusionOk="0">
                    <a:moveTo>
                      <a:pt x="295" y="1"/>
                    </a:moveTo>
                    <a:cubicBezTo>
                      <a:pt x="132" y="1"/>
                      <a:pt x="1" y="132"/>
                      <a:pt x="1" y="294"/>
                    </a:cubicBezTo>
                    <a:cubicBezTo>
                      <a:pt x="1" y="457"/>
                      <a:pt x="132" y="588"/>
                      <a:pt x="295" y="588"/>
                    </a:cubicBezTo>
                    <a:lnTo>
                      <a:pt x="7135" y="588"/>
                    </a:lnTo>
                    <a:cubicBezTo>
                      <a:pt x="7299" y="588"/>
                      <a:pt x="7430" y="457"/>
                      <a:pt x="7430" y="294"/>
                    </a:cubicBezTo>
                    <a:cubicBezTo>
                      <a:pt x="7430" y="132"/>
                      <a:pt x="7299" y="1"/>
                      <a:pt x="7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765;p37">
                <a:extLst>
                  <a:ext uri="{FF2B5EF4-FFF2-40B4-BE49-F238E27FC236}">
                    <a16:creationId xmlns:a16="http://schemas.microsoft.com/office/drawing/2014/main" id="{11A44388-0599-044D-A36F-093968189BF2}"/>
                  </a:ext>
                </a:extLst>
              </p:cNvPr>
              <p:cNvSpPr/>
              <p:nvPr/>
            </p:nvSpPr>
            <p:spPr>
              <a:xfrm>
                <a:off x="779775" y="2543150"/>
                <a:ext cx="189050" cy="65425"/>
              </a:xfrm>
              <a:custGeom>
                <a:avLst/>
                <a:gdLst/>
                <a:ahLst/>
                <a:cxnLst/>
                <a:rect l="l" t="t" r="r" b="b"/>
                <a:pathLst>
                  <a:path w="7562" h="2617" extrusionOk="0">
                    <a:moveTo>
                      <a:pt x="673" y="0"/>
                    </a:moveTo>
                    <a:cubicBezTo>
                      <a:pt x="302" y="0"/>
                      <a:pt x="0" y="302"/>
                      <a:pt x="0" y="673"/>
                    </a:cubicBezTo>
                    <a:lnTo>
                      <a:pt x="0" y="1944"/>
                    </a:lnTo>
                    <a:cubicBezTo>
                      <a:pt x="0" y="2315"/>
                      <a:pt x="302" y="2616"/>
                      <a:pt x="673" y="2616"/>
                    </a:cubicBezTo>
                    <a:lnTo>
                      <a:pt x="6889" y="2616"/>
                    </a:lnTo>
                    <a:cubicBezTo>
                      <a:pt x="7260" y="2616"/>
                      <a:pt x="7562" y="2315"/>
                      <a:pt x="7562" y="1944"/>
                    </a:cubicBezTo>
                    <a:lnTo>
                      <a:pt x="7562" y="673"/>
                    </a:lnTo>
                    <a:cubicBezTo>
                      <a:pt x="7562" y="302"/>
                      <a:pt x="7260" y="0"/>
                      <a:pt x="6889" y="0"/>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766;p37">
                <a:extLst>
                  <a:ext uri="{FF2B5EF4-FFF2-40B4-BE49-F238E27FC236}">
                    <a16:creationId xmlns:a16="http://schemas.microsoft.com/office/drawing/2014/main" id="{90E73A55-3E3A-AA42-BBB4-B75E6FACA7AD}"/>
                  </a:ext>
                </a:extLst>
              </p:cNvPr>
              <p:cNvSpPr/>
              <p:nvPr/>
            </p:nvSpPr>
            <p:spPr>
              <a:xfrm>
                <a:off x="786050" y="2549475"/>
                <a:ext cx="176500" cy="52800"/>
              </a:xfrm>
              <a:custGeom>
                <a:avLst/>
                <a:gdLst/>
                <a:ahLst/>
                <a:cxnLst/>
                <a:rect l="l" t="t" r="r" b="b"/>
                <a:pathLst>
                  <a:path w="7060" h="2112" extrusionOk="0">
                    <a:moveTo>
                      <a:pt x="422" y="0"/>
                    </a:moveTo>
                    <a:cubicBezTo>
                      <a:pt x="190" y="0"/>
                      <a:pt x="1" y="188"/>
                      <a:pt x="1" y="421"/>
                    </a:cubicBezTo>
                    <a:lnTo>
                      <a:pt x="1" y="1691"/>
                    </a:lnTo>
                    <a:cubicBezTo>
                      <a:pt x="1" y="1923"/>
                      <a:pt x="190" y="2112"/>
                      <a:pt x="422" y="2112"/>
                    </a:cubicBezTo>
                    <a:lnTo>
                      <a:pt x="6638" y="2112"/>
                    </a:lnTo>
                    <a:cubicBezTo>
                      <a:pt x="6872" y="2112"/>
                      <a:pt x="7059" y="1923"/>
                      <a:pt x="7059" y="1691"/>
                    </a:cubicBezTo>
                    <a:lnTo>
                      <a:pt x="7059" y="420"/>
                    </a:lnTo>
                    <a:cubicBezTo>
                      <a:pt x="7059" y="188"/>
                      <a:pt x="6872" y="0"/>
                      <a:pt x="66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767;p37">
                <a:extLst>
                  <a:ext uri="{FF2B5EF4-FFF2-40B4-BE49-F238E27FC236}">
                    <a16:creationId xmlns:a16="http://schemas.microsoft.com/office/drawing/2014/main" id="{93B90A14-AD1A-1F46-A990-7DB978EC40EB}"/>
                  </a:ext>
                </a:extLst>
              </p:cNvPr>
              <p:cNvSpPr/>
              <p:nvPr/>
            </p:nvSpPr>
            <p:spPr>
              <a:xfrm>
                <a:off x="897475" y="2569000"/>
                <a:ext cx="45300" cy="18125"/>
              </a:xfrm>
              <a:custGeom>
                <a:avLst/>
                <a:gdLst/>
                <a:ahLst/>
                <a:cxnLst/>
                <a:rect l="l" t="t" r="r" b="b"/>
                <a:pathLst>
                  <a:path w="1812" h="725" extrusionOk="0">
                    <a:moveTo>
                      <a:pt x="885" y="1"/>
                    </a:moveTo>
                    <a:cubicBezTo>
                      <a:pt x="567" y="1"/>
                      <a:pt x="268" y="140"/>
                      <a:pt x="64" y="383"/>
                    </a:cubicBezTo>
                    <a:cubicBezTo>
                      <a:pt x="0" y="457"/>
                      <a:pt x="9" y="567"/>
                      <a:pt x="83" y="631"/>
                    </a:cubicBezTo>
                    <a:cubicBezTo>
                      <a:pt x="116" y="659"/>
                      <a:pt x="157" y="672"/>
                      <a:pt x="197" y="672"/>
                    </a:cubicBezTo>
                    <a:cubicBezTo>
                      <a:pt x="247" y="672"/>
                      <a:pt x="297" y="651"/>
                      <a:pt x="332" y="610"/>
                    </a:cubicBezTo>
                    <a:cubicBezTo>
                      <a:pt x="470" y="446"/>
                      <a:pt x="671" y="354"/>
                      <a:pt x="885" y="354"/>
                    </a:cubicBezTo>
                    <a:cubicBezTo>
                      <a:pt x="1115" y="354"/>
                      <a:pt x="1333" y="464"/>
                      <a:pt x="1469" y="652"/>
                    </a:cubicBezTo>
                    <a:cubicBezTo>
                      <a:pt x="1504" y="699"/>
                      <a:pt x="1557" y="725"/>
                      <a:pt x="1612" y="725"/>
                    </a:cubicBezTo>
                    <a:cubicBezTo>
                      <a:pt x="1648" y="725"/>
                      <a:pt x="1684" y="714"/>
                      <a:pt x="1715" y="692"/>
                    </a:cubicBezTo>
                    <a:cubicBezTo>
                      <a:pt x="1794" y="634"/>
                      <a:pt x="1812" y="524"/>
                      <a:pt x="1754" y="445"/>
                    </a:cubicBezTo>
                    <a:cubicBezTo>
                      <a:pt x="1553" y="168"/>
                      <a:pt x="1227" y="1"/>
                      <a:pt x="88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768;p37">
                <a:extLst>
                  <a:ext uri="{FF2B5EF4-FFF2-40B4-BE49-F238E27FC236}">
                    <a16:creationId xmlns:a16="http://schemas.microsoft.com/office/drawing/2014/main" id="{AEB02CD3-5592-F546-8B42-8127924D943C}"/>
                  </a:ext>
                </a:extLst>
              </p:cNvPr>
              <p:cNvSpPr/>
              <p:nvPr/>
            </p:nvSpPr>
            <p:spPr>
              <a:xfrm>
                <a:off x="805875" y="2569000"/>
                <a:ext cx="45275" cy="18125"/>
              </a:xfrm>
              <a:custGeom>
                <a:avLst/>
                <a:gdLst/>
                <a:ahLst/>
                <a:cxnLst/>
                <a:rect l="l" t="t" r="r" b="b"/>
                <a:pathLst>
                  <a:path w="1811" h="725" extrusionOk="0">
                    <a:moveTo>
                      <a:pt x="927" y="1"/>
                    </a:moveTo>
                    <a:cubicBezTo>
                      <a:pt x="583" y="1"/>
                      <a:pt x="259" y="168"/>
                      <a:pt x="56" y="445"/>
                    </a:cubicBezTo>
                    <a:cubicBezTo>
                      <a:pt x="0" y="524"/>
                      <a:pt x="17" y="634"/>
                      <a:pt x="95" y="692"/>
                    </a:cubicBezTo>
                    <a:cubicBezTo>
                      <a:pt x="127" y="714"/>
                      <a:pt x="164" y="725"/>
                      <a:pt x="200" y="725"/>
                    </a:cubicBezTo>
                    <a:cubicBezTo>
                      <a:pt x="255" y="725"/>
                      <a:pt x="308" y="699"/>
                      <a:pt x="342" y="652"/>
                    </a:cubicBezTo>
                    <a:cubicBezTo>
                      <a:pt x="477" y="464"/>
                      <a:pt x="697" y="354"/>
                      <a:pt x="927" y="354"/>
                    </a:cubicBezTo>
                    <a:cubicBezTo>
                      <a:pt x="1141" y="354"/>
                      <a:pt x="1341" y="446"/>
                      <a:pt x="1478" y="610"/>
                    </a:cubicBezTo>
                    <a:cubicBezTo>
                      <a:pt x="1514" y="651"/>
                      <a:pt x="1564" y="672"/>
                      <a:pt x="1614" y="672"/>
                    </a:cubicBezTo>
                    <a:cubicBezTo>
                      <a:pt x="1654" y="672"/>
                      <a:pt x="1694" y="659"/>
                      <a:pt x="1727" y="631"/>
                    </a:cubicBezTo>
                    <a:cubicBezTo>
                      <a:pt x="1801" y="567"/>
                      <a:pt x="1810" y="457"/>
                      <a:pt x="1748" y="383"/>
                    </a:cubicBezTo>
                    <a:cubicBezTo>
                      <a:pt x="1544" y="140"/>
                      <a:pt x="1244" y="1"/>
                      <a:pt x="92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381090525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6" name="Google Shape;186;p22"/>
          <p:cNvSpPr txBox="1">
            <a:spLocks noGrp="1"/>
          </p:cNvSpPr>
          <p:nvPr>
            <p:ph type="title" idx="2"/>
          </p:nvPr>
        </p:nvSpPr>
        <p:spPr>
          <a:xfrm>
            <a:off x="715099" y="430923"/>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b="1" dirty="0">
                <a:latin typeface="Times New Roman" panose="02020603050405020304" pitchFamily="18" charset="0"/>
                <a:cs typeface="Times New Roman" panose="02020603050405020304" pitchFamily="18" charset="0"/>
              </a:rPr>
              <a:t>Table of contents</a:t>
            </a:r>
            <a:endParaRPr sz="2800" b="1" dirty="0">
              <a:latin typeface="Times New Roman" panose="02020603050405020304" pitchFamily="18" charset="0"/>
              <a:cs typeface="Times New Roman" panose="02020603050405020304" pitchFamily="18" charset="0"/>
            </a:endParaRPr>
          </a:p>
        </p:txBody>
      </p:sp>
      <p:grpSp>
        <p:nvGrpSpPr>
          <p:cNvPr id="15" name="Google Shape;84;p21">
            <a:extLst>
              <a:ext uri="{FF2B5EF4-FFF2-40B4-BE49-F238E27FC236}">
                <a16:creationId xmlns:a16="http://schemas.microsoft.com/office/drawing/2014/main" id="{A5974E3D-BD0E-BE41-A1B0-6B301731DE4E}"/>
              </a:ext>
            </a:extLst>
          </p:cNvPr>
          <p:cNvGrpSpPr/>
          <p:nvPr/>
        </p:nvGrpSpPr>
        <p:grpSpPr>
          <a:xfrm flipH="1">
            <a:off x="6613402" y="398086"/>
            <a:ext cx="1569737" cy="1995186"/>
            <a:chOff x="6483100" y="2237750"/>
            <a:chExt cx="898250" cy="1146075"/>
          </a:xfrm>
        </p:grpSpPr>
        <p:sp>
          <p:nvSpPr>
            <p:cNvPr id="16" name="Google Shape;85;p21">
              <a:extLst>
                <a:ext uri="{FF2B5EF4-FFF2-40B4-BE49-F238E27FC236}">
                  <a16:creationId xmlns:a16="http://schemas.microsoft.com/office/drawing/2014/main" id="{DDDD6BBD-5075-E343-B63D-D4D93890DF0E}"/>
                </a:ext>
              </a:extLst>
            </p:cNvPr>
            <p:cNvSpPr/>
            <p:nvPr/>
          </p:nvSpPr>
          <p:spPr>
            <a:xfrm>
              <a:off x="6679525" y="3352075"/>
              <a:ext cx="329550" cy="31750"/>
            </a:xfrm>
            <a:custGeom>
              <a:avLst/>
              <a:gdLst/>
              <a:ahLst/>
              <a:cxnLst/>
              <a:rect l="l" t="t" r="r" b="b"/>
              <a:pathLst>
                <a:path w="13182" h="1270" extrusionOk="0">
                  <a:moveTo>
                    <a:pt x="19" y="1"/>
                  </a:moveTo>
                  <a:cubicBezTo>
                    <a:pt x="7" y="169"/>
                    <a:pt x="1" y="338"/>
                    <a:pt x="1" y="510"/>
                  </a:cubicBezTo>
                  <a:cubicBezTo>
                    <a:pt x="1" y="929"/>
                    <a:pt x="2951" y="1270"/>
                    <a:pt x="6591" y="1270"/>
                  </a:cubicBezTo>
                  <a:cubicBezTo>
                    <a:pt x="10231" y="1270"/>
                    <a:pt x="13182" y="929"/>
                    <a:pt x="13182" y="510"/>
                  </a:cubicBezTo>
                  <a:cubicBezTo>
                    <a:pt x="13182" y="338"/>
                    <a:pt x="13176" y="169"/>
                    <a:pt x="13164" y="1"/>
                  </a:cubicBezTo>
                  <a:cubicBezTo>
                    <a:pt x="12918" y="394"/>
                    <a:pt x="10070" y="705"/>
                    <a:pt x="6591" y="705"/>
                  </a:cubicBezTo>
                  <a:cubicBezTo>
                    <a:pt x="3113" y="705"/>
                    <a:pt x="264" y="394"/>
                    <a:pt x="19" y="1"/>
                  </a:cubicBez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7" name="Google Shape;86;p21">
              <a:extLst>
                <a:ext uri="{FF2B5EF4-FFF2-40B4-BE49-F238E27FC236}">
                  <a16:creationId xmlns:a16="http://schemas.microsoft.com/office/drawing/2014/main" id="{DD6F99E6-62DD-B044-B252-5E0A4495589A}"/>
                </a:ext>
              </a:extLst>
            </p:cNvPr>
            <p:cNvSpPr/>
            <p:nvPr/>
          </p:nvSpPr>
          <p:spPr>
            <a:xfrm>
              <a:off x="6679975" y="3199775"/>
              <a:ext cx="328650" cy="169925"/>
            </a:xfrm>
            <a:custGeom>
              <a:avLst/>
              <a:gdLst/>
              <a:ahLst/>
              <a:cxnLst/>
              <a:rect l="l" t="t" r="r" b="b"/>
              <a:pathLst>
                <a:path w="13146" h="6797" extrusionOk="0">
                  <a:moveTo>
                    <a:pt x="2443" y="0"/>
                  </a:moveTo>
                  <a:cubicBezTo>
                    <a:pt x="2443" y="0"/>
                    <a:pt x="858" y="2032"/>
                    <a:pt x="233" y="4614"/>
                  </a:cubicBezTo>
                  <a:cubicBezTo>
                    <a:pt x="210" y="4711"/>
                    <a:pt x="187" y="4808"/>
                    <a:pt x="167" y="4907"/>
                  </a:cubicBezTo>
                  <a:cubicBezTo>
                    <a:pt x="86" y="5293"/>
                    <a:pt x="28" y="5690"/>
                    <a:pt x="1" y="6093"/>
                  </a:cubicBezTo>
                  <a:cubicBezTo>
                    <a:pt x="246" y="6486"/>
                    <a:pt x="3095" y="6797"/>
                    <a:pt x="6573" y="6797"/>
                  </a:cubicBezTo>
                  <a:cubicBezTo>
                    <a:pt x="10051" y="6797"/>
                    <a:pt x="12900" y="6486"/>
                    <a:pt x="13146" y="6093"/>
                  </a:cubicBezTo>
                  <a:cubicBezTo>
                    <a:pt x="13062" y="4854"/>
                    <a:pt x="12685" y="3672"/>
                    <a:pt x="12252" y="2685"/>
                  </a:cubicBezTo>
                  <a:cubicBezTo>
                    <a:pt x="12211" y="2592"/>
                    <a:pt x="12170" y="2500"/>
                    <a:pt x="12128" y="2410"/>
                  </a:cubicBezTo>
                  <a:cubicBezTo>
                    <a:pt x="11457" y="965"/>
                    <a:pt x="10704" y="0"/>
                    <a:pt x="10704" y="0"/>
                  </a:cubicBezTo>
                  <a:close/>
                </a:path>
              </a:pathLst>
            </a:custGeom>
            <a:solidFill>
              <a:srgbClr val="ADBA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8" name="Google Shape;87;p21">
              <a:extLst>
                <a:ext uri="{FF2B5EF4-FFF2-40B4-BE49-F238E27FC236}">
                  <a16:creationId xmlns:a16="http://schemas.microsoft.com/office/drawing/2014/main" id="{D1CD3970-B1AC-4747-AEDE-53AD8B8AB9A5}"/>
                </a:ext>
              </a:extLst>
            </p:cNvPr>
            <p:cNvSpPr/>
            <p:nvPr/>
          </p:nvSpPr>
          <p:spPr>
            <a:xfrm>
              <a:off x="6483100" y="2567000"/>
              <a:ext cx="714325" cy="702200"/>
            </a:xfrm>
            <a:custGeom>
              <a:avLst/>
              <a:gdLst/>
              <a:ahLst/>
              <a:cxnLst/>
              <a:rect l="l" t="t" r="r" b="b"/>
              <a:pathLst>
                <a:path w="28573" h="28088" extrusionOk="0">
                  <a:moveTo>
                    <a:pt x="3582" y="1"/>
                  </a:moveTo>
                  <a:lnTo>
                    <a:pt x="2817" y="4237"/>
                  </a:lnTo>
                  <a:lnTo>
                    <a:pt x="1190" y="13248"/>
                  </a:lnTo>
                  <a:cubicBezTo>
                    <a:pt x="1" y="19834"/>
                    <a:pt x="4181" y="26148"/>
                    <a:pt x="10616" y="27691"/>
                  </a:cubicBezTo>
                  <a:cubicBezTo>
                    <a:pt x="10825" y="27741"/>
                    <a:pt x="11036" y="27785"/>
                    <a:pt x="11248" y="27826"/>
                  </a:cubicBezTo>
                  <a:cubicBezTo>
                    <a:pt x="11317" y="27838"/>
                    <a:pt x="11385" y="27850"/>
                    <a:pt x="11455" y="27862"/>
                  </a:cubicBezTo>
                  <a:cubicBezTo>
                    <a:pt x="11525" y="27874"/>
                    <a:pt x="11593" y="27888"/>
                    <a:pt x="11663" y="27900"/>
                  </a:cubicBezTo>
                  <a:cubicBezTo>
                    <a:pt x="12391" y="28026"/>
                    <a:pt x="13115" y="28088"/>
                    <a:pt x="13830" y="28088"/>
                  </a:cubicBezTo>
                  <a:cubicBezTo>
                    <a:pt x="14872" y="28088"/>
                    <a:pt x="15893" y="27958"/>
                    <a:pt x="16875" y="27711"/>
                  </a:cubicBezTo>
                  <a:cubicBezTo>
                    <a:pt x="16972" y="27688"/>
                    <a:pt x="17070" y="27662"/>
                    <a:pt x="17167" y="27635"/>
                  </a:cubicBezTo>
                  <a:cubicBezTo>
                    <a:pt x="21672" y="26387"/>
                    <a:pt x="25295" y="22665"/>
                    <a:pt x="26181" y="17761"/>
                  </a:cubicBezTo>
                  <a:lnTo>
                    <a:pt x="28573" y="4513"/>
                  </a:lnTo>
                  <a:lnTo>
                    <a:pt x="3582" y="1"/>
                  </a:ln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9" name="Google Shape;88;p21">
              <a:extLst>
                <a:ext uri="{FF2B5EF4-FFF2-40B4-BE49-F238E27FC236}">
                  <a16:creationId xmlns:a16="http://schemas.microsoft.com/office/drawing/2014/main" id="{5E712CB8-E4E4-324D-8B90-C6B868E40E9A}"/>
                </a:ext>
              </a:extLst>
            </p:cNvPr>
            <p:cNvSpPr/>
            <p:nvPr/>
          </p:nvSpPr>
          <p:spPr>
            <a:xfrm>
              <a:off x="6567225" y="2545200"/>
              <a:ext cx="635575" cy="156400"/>
            </a:xfrm>
            <a:custGeom>
              <a:avLst/>
              <a:gdLst/>
              <a:ahLst/>
              <a:cxnLst/>
              <a:rect l="l" t="t" r="r" b="b"/>
              <a:pathLst>
                <a:path w="25423" h="6256" extrusionOk="0">
                  <a:moveTo>
                    <a:pt x="3970" y="1"/>
                  </a:moveTo>
                  <a:cubicBezTo>
                    <a:pt x="1742" y="1"/>
                    <a:pt x="321" y="290"/>
                    <a:pt x="217" y="873"/>
                  </a:cubicBezTo>
                  <a:cubicBezTo>
                    <a:pt x="0" y="2069"/>
                    <a:pt x="5420" y="4049"/>
                    <a:pt x="12321" y="5294"/>
                  </a:cubicBezTo>
                  <a:cubicBezTo>
                    <a:pt x="15862" y="5934"/>
                    <a:pt x="19106" y="6256"/>
                    <a:pt x="21454" y="6256"/>
                  </a:cubicBezTo>
                  <a:cubicBezTo>
                    <a:pt x="23681" y="6256"/>
                    <a:pt x="25102" y="5966"/>
                    <a:pt x="25208" y="5383"/>
                  </a:cubicBezTo>
                  <a:lnTo>
                    <a:pt x="25208" y="5385"/>
                  </a:lnTo>
                  <a:cubicBezTo>
                    <a:pt x="25423" y="4187"/>
                    <a:pt x="20005" y="2207"/>
                    <a:pt x="13102" y="962"/>
                  </a:cubicBezTo>
                  <a:cubicBezTo>
                    <a:pt x="9561" y="322"/>
                    <a:pt x="6317" y="1"/>
                    <a:pt x="3970" y="1"/>
                  </a:cubicBezTo>
                  <a:close/>
                </a:path>
              </a:pathLst>
            </a:custGeom>
            <a:solidFill>
              <a:srgbClr val="F2F4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0" name="Google Shape;89;p21">
              <a:extLst>
                <a:ext uri="{FF2B5EF4-FFF2-40B4-BE49-F238E27FC236}">
                  <a16:creationId xmlns:a16="http://schemas.microsoft.com/office/drawing/2014/main" id="{ACD9D4CB-A1C0-4B49-AACD-49718566AABE}"/>
                </a:ext>
              </a:extLst>
            </p:cNvPr>
            <p:cNvSpPr/>
            <p:nvPr/>
          </p:nvSpPr>
          <p:spPr>
            <a:xfrm>
              <a:off x="6581275" y="2554550"/>
              <a:ext cx="607525" cy="137700"/>
            </a:xfrm>
            <a:custGeom>
              <a:avLst/>
              <a:gdLst/>
              <a:ahLst/>
              <a:cxnLst/>
              <a:rect l="l" t="t" r="r" b="b"/>
              <a:pathLst>
                <a:path w="24301" h="5508" extrusionOk="0">
                  <a:moveTo>
                    <a:pt x="3410" y="0"/>
                  </a:moveTo>
                  <a:cubicBezTo>
                    <a:pt x="682" y="0"/>
                    <a:pt x="44" y="446"/>
                    <a:pt x="21" y="565"/>
                  </a:cubicBezTo>
                  <a:cubicBezTo>
                    <a:pt x="0" y="690"/>
                    <a:pt x="468" y="1354"/>
                    <a:pt x="3166" y="2341"/>
                  </a:cubicBezTo>
                  <a:cubicBezTo>
                    <a:pt x="5432" y="3169"/>
                    <a:pt x="8508" y="3955"/>
                    <a:pt x="11825" y="4554"/>
                  </a:cubicBezTo>
                  <a:cubicBezTo>
                    <a:pt x="15238" y="5169"/>
                    <a:pt x="18458" y="5508"/>
                    <a:pt x="20892" y="5508"/>
                  </a:cubicBezTo>
                  <a:cubicBezTo>
                    <a:pt x="23619" y="5508"/>
                    <a:pt x="24257" y="5062"/>
                    <a:pt x="24278" y="4943"/>
                  </a:cubicBezTo>
                  <a:cubicBezTo>
                    <a:pt x="24301" y="4820"/>
                    <a:pt x="23832" y="4154"/>
                    <a:pt x="21135" y="3168"/>
                  </a:cubicBezTo>
                  <a:cubicBezTo>
                    <a:pt x="18867" y="2339"/>
                    <a:pt x="15792" y="1554"/>
                    <a:pt x="12475" y="955"/>
                  </a:cubicBezTo>
                  <a:cubicBezTo>
                    <a:pt x="9064" y="340"/>
                    <a:pt x="5844" y="0"/>
                    <a:pt x="3410"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1" name="Google Shape;90;p21">
              <a:extLst>
                <a:ext uri="{FF2B5EF4-FFF2-40B4-BE49-F238E27FC236}">
                  <a16:creationId xmlns:a16="http://schemas.microsoft.com/office/drawing/2014/main" id="{2C75A5D7-48C7-8646-A66D-25C96DC05609}"/>
                </a:ext>
              </a:extLst>
            </p:cNvPr>
            <p:cNvSpPr/>
            <p:nvPr/>
          </p:nvSpPr>
          <p:spPr>
            <a:xfrm>
              <a:off x="6576975" y="2495475"/>
              <a:ext cx="634125" cy="151975"/>
            </a:xfrm>
            <a:custGeom>
              <a:avLst/>
              <a:gdLst/>
              <a:ahLst/>
              <a:cxnLst/>
              <a:rect l="l" t="t" r="r" b="b"/>
              <a:pathLst>
                <a:path w="25365" h="6079" extrusionOk="0">
                  <a:moveTo>
                    <a:pt x="343" y="0"/>
                  </a:moveTo>
                  <a:cubicBezTo>
                    <a:pt x="336" y="46"/>
                    <a:pt x="327" y="91"/>
                    <a:pt x="319" y="137"/>
                  </a:cubicBezTo>
                  <a:lnTo>
                    <a:pt x="217" y="696"/>
                  </a:lnTo>
                  <a:cubicBezTo>
                    <a:pt x="1" y="1892"/>
                    <a:pt x="5420" y="3872"/>
                    <a:pt x="12322" y="5117"/>
                  </a:cubicBezTo>
                  <a:cubicBezTo>
                    <a:pt x="15864" y="5756"/>
                    <a:pt x="19108" y="6078"/>
                    <a:pt x="21457" y="6078"/>
                  </a:cubicBezTo>
                  <a:cubicBezTo>
                    <a:pt x="23683" y="6078"/>
                    <a:pt x="25103" y="5789"/>
                    <a:pt x="25209" y="5206"/>
                  </a:cubicBezTo>
                  <a:lnTo>
                    <a:pt x="25309" y="4648"/>
                  </a:lnTo>
                  <a:cubicBezTo>
                    <a:pt x="25330" y="4535"/>
                    <a:pt x="25348" y="4425"/>
                    <a:pt x="25365" y="4313"/>
                  </a:cubicBezTo>
                  <a:lnTo>
                    <a:pt x="25365" y="4313"/>
                  </a:lnTo>
                  <a:cubicBezTo>
                    <a:pt x="24905" y="4717"/>
                    <a:pt x="23593" y="4918"/>
                    <a:pt x="21721" y="4918"/>
                  </a:cubicBezTo>
                  <a:cubicBezTo>
                    <a:pt x="19331" y="4918"/>
                    <a:pt x="16029" y="4590"/>
                    <a:pt x="12425" y="3939"/>
                  </a:cubicBezTo>
                  <a:cubicBezTo>
                    <a:pt x="6394" y="2851"/>
                    <a:pt x="1476" y="1212"/>
                    <a:pt x="343" y="0"/>
                  </a:cubicBez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2" name="Google Shape;91;p21">
              <a:extLst>
                <a:ext uri="{FF2B5EF4-FFF2-40B4-BE49-F238E27FC236}">
                  <a16:creationId xmlns:a16="http://schemas.microsoft.com/office/drawing/2014/main" id="{558C6B77-EEDF-FC4F-9D02-910CF18F30C0}"/>
                </a:ext>
              </a:extLst>
            </p:cNvPr>
            <p:cNvSpPr/>
            <p:nvPr/>
          </p:nvSpPr>
          <p:spPr>
            <a:xfrm>
              <a:off x="6585550" y="2237750"/>
              <a:ext cx="638350" cy="380675"/>
            </a:xfrm>
            <a:custGeom>
              <a:avLst/>
              <a:gdLst/>
              <a:ahLst/>
              <a:cxnLst/>
              <a:rect l="l" t="t" r="r" b="b"/>
              <a:pathLst>
                <a:path w="25534" h="15227" extrusionOk="0">
                  <a:moveTo>
                    <a:pt x="12456" y="1"/>
                  </a:moveTo>
                  <a:cubicBezTo>
                    <a:pt x="6476" y="1"/>
                    <a:pt x="1163" y="4243"/>
                    <a:pt x="0" y="10308"/>
                  </a:cubicBezTo>
                  <a:cubicBezTo>
                    <a:pt x="1133" y="11521"/>
                    <a:pt x="6051" y="13160"/>
                    <a:pt x="12082" y="14248"/>
                  </a:cubicBezTo>
                  <a:cubicBezTo>
                    <a:pt x="15686" y="14899"/>
                    <a:pt x="18988" y="15227"/>
                    <a:pt x="21378" y="15227"/>
                  </a:cubicBezTo>
                  <a:cubicBezTo>
                    <a:pt x="23250" y="15227"/>
                    <a:pt x="24562" y="15026"/>
                    <a:pt x="25022" y="14622"/>
                  </a:cubicBezTo>
                  <a:cubicBezTo>
                    <a:pt x="25534" y="11288"/>
                    <a:pt x="24694" y="8042"/>
                    <a:pt x="22901" y="5461"/>
                  </a:cubicBezTo>
                  <a:cubicBezTo>
                    <a:pt x="21047" y="2790"/>
                    <a:pt x="18177" y="827"/>
                    <a:pt x="14726" y="205"/>
                  </a:cubicBezTo>
                  <a:cubicBezTo>
                    <a:pt x="13964" y="67"/>
                    <a:pt x="13205" y="1"/>
                    <a:pt x="12456" y="1"/>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3" name="Google Shape;92;p21">
              <a:extLst>
                <a:ext uri="{FF2B5EF4-FFF2-40B4-BE49-F238E27FC236}">
                  <a16:creationId xmlns:a16="http://schemas.microsoft.com/office/drawing/2014/main" id="{C47647D6-0C8C-5449-9C5A-006C83C373FD}"/>
                </a:ext>
              </a:extLst>
            </p:cNvPr>
            <p:cNvSpPr/>
            <p:nvPr/>
          </p:nvSpPr>
          <p:spPr>
            <a:xfrm>
              <a:off x="6487875" y="2662925"/>
              <a:ext cx="290925" cy="574125"/>
            </a:xfrm>
            <a:custGeom>
              <a:avLst/>
              <a:gdLst/>
              <a:ahLst/>
              <a:cxnLst/>
              <a:rect l="l" t="t" r="r" b="b"/>
              <a:pathLst>
                <a:path w="11637" h="22965" extrusionOk="0">
                  <a:moveTo>
                    <a:pt x="4908" y="0"/>
                  </a:moveTo>
                  <a:cubicBezTo>
                    <a:pt x="4510" y="0"/>
                    <a:pt x="4104" y="40"/>
                    <a:pt x="3694" y="122"/>
                  </a:cubicBezTo>
                  <a:cubicBezTo>
                    <a:pt x="3056" y="249"/>
                    <a:pt x="2561" y="753"/>
                    <a:pt x="2445" y="1392"/>
                  </a:cubicBezTo>
                  <a:lnTo>
                    <a:pt x="2252" y="2468"/>
                  </a:lnTo>
                  <a:lnTo>
                    <a:pt x="2180" y="2859"/>
                  </a:lnTo>
                  <a:lnTo>
                    <a:pt x="999" y="9411"/>
                  </a:lnTo>
                  <a:cubicBezTo>
                    <a:pt x="1" y="14942"/>
                    <a:pt x="2788" y="20278"/>
                    <a:pt x="7515" y="22762"/>
                  </a:cubicBezTo>
                  <a:cubicBezTo>
                    <a:pt x="7781" y="22901"/>
                    <a:pt x="8058" y="22965"/>
                    <a:pt x="8326" y="22965"/>
                  </a:cubicBezTo>
                  <a:cubicBezTo>
                    <a:pt x="8412" y="22965"/>
                    <a:pt x="8498" y="22958"/>
                    <a:pt x="8582" y="22945"/>
                  </a:cubicBezTo>
                  <a:cubicBezTo>
                    <a:pt x="9466" y="22810"/>
                    <a:pt x="10195" y="21992"/>
                    <a:pt x="10071" y="20982"/>
                  </a:cubicBezTo>
                  <a:cubicBezTo>
                    <a:pt x="10068" y="20972"/>
                    <a:pt x="10068" y="20961"/>
                    <a:pt x="10066" y="20950"/>
                  </a:cubicBezTo>
                  <a:cubicBezTo>
                    <a:pt x="9480" y="16234"/>
                    <a:pt x="10177" y="10996"/>
                    <a:pt x="10898" y="7312"/>
                  </a:cubicBezTo>
                  <a:cubicBezTo>
                    <a:pt x="11637" y="3539"/>
                    <a:pt x="8778" y="156"/>
                    <a:pt x="5160" y="6"/>
                  </a:cubicBezTo>
                  <a:cubicBezTo>
                    <a:pt x="5077" y="2"/>
                    <a:pt x="4993" y="0"/>
                    <a:pt x="4908" y="0"/>
                  </a:cubicBez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4" name="Google Shape;93;p21">
              <a:extLst>
                <a:ext uri="{FF2B5EF4-FFF2-40B4-BE49-F238E27FC236}">
                  <a16:creationId xmlns:a16="http://schemas.microsoft.com/office/drawing/2014/main" id="{AC072CDE-9CDC-3140-9BE4-00521728633C}"/>
                </a:ext>
              </a:extLst>
            </p:cNvPr>
            <p:cNvSpPr/>
            <p:nvPr/>
          </p:nvSpPr>
          <p:spPr>
            <a:xfrm>
              <a:off x="6616850" y="2662925"/>
              <a:ext cx="175175" cy="574125"/>
            </a:xfrm>
            <a:custGeom>
              <a:avLst/>
              <a:gdLst/>
              <a:ahLst/>
              <a:cxnLst/>
              <a:rect l="l" t="t" r="r" b="b"/>
              <a:pathLst>
                <a:path w="7007" h="22965" extrusionOk="0">
                  <a:moveTo>
                    <a:pt x="261" y="0"/>
                  </a:moveTo>
                  <a:cubicBezTo>
                    <a:pt x="175" y="0"/>
                    <a:pt x="89" y="2"/>
                    <a:pt x="1" y="6"/>
                  </a:cubicBezTo>
                  <a:cubicBezTo>
                    <a:pt x="3619" y="156"/>
                    <a:pt x="6478" y="3539"/>
                    <a:pt x="5739" y="7312"/>
                  </a:cubicBezTo>
                  <a:cubicBezTo>
                    <a:pt x="5018" y="10997"/>
                    <a:pt x="4321" y="16234"/>
                    <a:pt x="4907" y="20949"/>
                  </a:cubicBezTo>
                  <a:cubicBezTo>
                    <a:pt x="4909" y="20961"/>
                    <a:pt x="4910" y="20972"/>
                    <a:pt x="4912" y="20982"/>
                  </a:cubicBezTo>
                  <a:cubicBezTo>
                    <a:pt x="5036" y="21992"/>
                    <a:pt x="4307" y="22810"/>
                    <a:pt x="3423" y="22945"/>
                  </a:cubicBezTo>
                  <a:cubicBezTo>
                    <a:pt x="3508" y="22958"/>
                    <a:pt x="3594" y="22965"/>
                    <a:pt x="3678" y="22965"/>
                  </a:cubicBezTo>
                  <a:cubicBezTo>
                    <a:pt x="4673" y="22965"/>
                    <a:pt x="5560" y="22089"/>
                    <a:pt x="5422" y="20982"/>
                  </a:cubicBezTo>
                  <a:cubicBezTo>
                    <a:pt x="5420" y="20972"/>
                    <a:pt x="5419" y="20961"/>
                    <a:pt x="5417" y="20949"/>
                  </a:cubicBezTo>
                  <a:cubicBezTo>
                    <a:pt x="4833" y="16234"/>
                    <a:pt x="5528" y="10997"/>
                    <a:pt x="6251" y="7312"/>
                  </a:cubicBezTo>
                  <a:cubicBezTo>
                    <a:pt x="7006" y="3451"/>
                    <a:pt x="3998" y="0"/>
                    <a:pt x="261"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5" name="Google Shape;94;p21">
              <a:extLst>
                <a:ext uri="{FF2B5EF4-FFF2-40B4-BE49-F238E27FC236}">
                  <a16:creationId xmlns:a16="http://schemas.microsoft.com/office/drawing/2014/main" id="{0E094D6E-5793-2248-84C8-7C1D7B549363}"/>
                </a:ext>
              </a:extLst>
            </p:cNvPr>
            <p:cNvSpPr/>
            <p:nvPr/>
          </p:nvSpPr>
          <p:spPr>
            <a:xfrm>
              <a:off x="6663675" y="2345200"/>
              <a:ext cx="382100" cy="240775"/>
            </a:xfrm>
            <a:custGeom>
              <a:avLst/>
              <a:gdLst/>
              <a:ahLst/>
              <a:cxnLst/>
              <a:rect l="l" t="t" r="r" b="b"/>
              <a:pathLst>
                <a:path w="15284" h="9631" extrusionOk="0">
                  <a:moveTo>
                    <a:pt x="2935" y="0"/>
                  </a:moveTo>
                  <a:cubicBezTo>
                    <a:pt x="2124" y="0"/>
                    <a:pt x="1376" y="529"/>
                    <a:pt x="1135" y="1346"/>
                  </a:cubicBezTo>
                  <a:lnTo>
                    <a:pt x="295" y="4179"/>
                  </a:lnTo>
                  <a:cubicBezTo>
                    <a:pt x="0" y="5174"/>
                    <a:pt x="568" y="6220"/>
                    <a:pt x="1563" y="6516"/>
                  </a:cubicBezTo>
                  <a:lnTo>
                    <a:pt x="11812" y="9553"/>
                  </a:lnTo>
                  <a:cubicBezTo>
                    <a:pt x="11989" y="9605"/>
                    <a:pt x="12169" y="9630"/>
                    <a:pt x="12345" y="9630"/>
                  </a:cubicBezTo>
                  <a:cubicBezTo>
                    <a:pt x="13157" y="9630"/>
                    <a:pt x="13906" y="9101"/>
                    <a:pt x="14149" y="8283"/>
                  </a:cubicBezTo>
                  <a:lnTo>
                    <a:pt x="14988" y="5451"/>
                  </a:lnTo>
                  <a:cubicBezTo>
                    <a:pt x="15283" y="4456"/>
                    <a:pt x="14715" y="3409"/>
                    <a:pt x="13719" y="3115"/>
                  </a:cubicBezTo>
                  <a:lnTo>
                    <a:pt x="3470" y="78"/>
                  </a:lnTo>
                  <a:cubicBezTo>
                    <a:pt x="3292" y="25"/>
                    <a:pt x="3112" y="0"/>
                    <a:pt x="2935"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6" name="Google Shape;95;p21">
              <a:extLst>
                <a:ext uri="{FF2B5EF4-FFF2-40B4-BE49-F238E27FC236}">
                  <a16:creationId xmlns:a16="http://schemas.microsoft.com/office/drawing/2014/main" id="{92A7DCD9-4129-C24C-B102-2066700D34D3}"/>
                </a:ext>
              </a:extLst>
            </p:cNvPr>
            <p:cNvSpPr/>
            <p:nvPr/>
          </p:nvSpPr>
          <p:spPr>
            <a:xfrm>
              <a:off x="6606775" y="2328350"/>
              <a:ext cx="382125" cy="240750"/>
            </a:xfrm>
            <a:custGeom>
              <a:avLst/>
              <a:gdLst/>
              <a:ahLst/>
              <a:cxnLst/>
              <a:rect l="l" t="t" r="r" b="b"/>
              <a:pathLst>
                <a:path w="15285" h="9630" extrusionOk="0">
                  <a:moveTo>
                    <a:pt x="2936" y="0"/>
                  </a:moveTo>
                  <a:cubicBezTo>
                    <a:pt x="2125" y="0"/>
                    <a:pt x="1377" y="529"/>
                    <a:pt x="1135" y="1346"/>
                  </a:cubicBezTo>
                  <a:lnTo>
                    <a:pt x="295" y="4179"/>
                  </a:lnTo>
                  <a:cubicBezTo>
                    <a:pt x="1" y="5174"/>
                    <a:pt x="569" y="6220"/>
                    <a:pt x="1564" y="6516"/>
                  </a:cubicBezTo>
                  <a:lnTo>
                    <a:pt x="11813" y="9551"/>
                  </a:lnTo>
                  <a:cubicBezTo>
                    <a:pt x="11991" y="9604"/>
                    <a:pt x="12171" y="9629"/>
                    <a:pt x="12348" y="9629"/>
                  </a:cubicBezTo>
                  <a:cubicBezTo>
                    <a:pt x="13159" y="9629"/>
                    <a:pt x="13907" y="9100"/>
                    <a:pt x="14150" y="8283"/>
                  </a:cubicBezTo>
                  <a:lnTo>
                    <a:pt x="14989" y="5451"/>
                  </a:lnTo>
                  <a:cubicBezTo>
                    <a:pt x="15284" y="4456"/>
                    <a:pt x="14716" y="3409"/>
                    <a:pt x="13721" y="3114"/>
                  </a:cubicBezTo>
                  <a:lnTo>
                    <a:pt x="3471" y="78"/>
                  </a:lnTo>
                  <a:cubicBezTo>
                    <a:pt x="3293" y="25"/>
                    <a:pt x="3113" y="0"/>
                    <a:pt x="2936" y="0"/>
                  </a:cubicBez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7" name="Google Shape;96;p21">
              <a:extLst>
                <a:ext uri="{FF2B5EF4-FFF2-40B4-BE49-F238E27FC236}">
                  <a16:creationId xmlns:a16="http://schemas.microsoft.com/office/drawing/2014/main" id="{96D8C0B1-09DF-5244-84A2-D093EDBD9374}"/>
                </a:ext>
              </a:extLst>
            </p:cNvPr>
            <p:cNvSpPr/>
            <p:nvPr/>
          </p:nvSpPr>
          <p:spPr>
            <a:xfrm>
              <a:off x="6617200" y="2337675"/>
              <a:ext cx="361250" cy="222100"/>
            </a:xfrm>
            <a:custGeom>
              <a:avLst/>
              <a:gdLst/>
              <a:ahLst/>
              <a:cxnLst/>
              <a:rect l="l" t="t" r="r" b="b"/>
              <a:pathLst>
                <a:path w="14450" h="8884" extrusionOk="0">
                  <a:moveTo>
                    <a:pt x="2518" y="0"/>
                  </a:moveTo>
                  <a:cubicBezTo>
                    <a:pt x="2508" y="0"/>
                    <a:pt x="2498" y="0"/>
                    <a:pt x="2488" y="1"/>
                  </a:cubicBezTo>
                  <a:cubicBezTo>
                    <a:pt x="1830" y="14"/>
                    <a:pt x="1262" y="447"/>
                    <a:pt x="1076" y="1079"/>
                  </a:cubicBezTo>
                  <a:lnTo>
                    <a:pt x="237" y="3912"/>
                  </a:lnTo>
                  <a:cubicBezTo>
                    <a:pt x="0" y="4708"/>
                    <a:pt x="456" y="5547"/>
                    <a:pt x="1253" y="5784"/>
                  </a:cubicBezTo>
                  <a:lnTo>
                    <a:pt x="11502" y="8821"/>
                  </a:lnTo>
                  <a:cubicBezTo>
                    <a:pt x="11643" y="8863"/>
                    <a:pt x="11787" y="8883"/>
                    <a:pt x="11931" y="8883"/>
                  </a:cubicBezTo>
                  <a:cubicBezTo>
                    <a:pt x="11942" y="8883"/>
                    <a:pt x="11952" y="8883"/>
                    <a:pt x="11962" y="8883"/>
                  </a:cubicBezTo>
                  <a:cubicBezTo>
                    <a:pt x="12620" y="8869"/>
                    <a:pt x="13188" y="8436"/>
                    <a:pt x="13374" y="7804"/>
                  </a:cubicBezTo>
                  <a:lnTo>
                    <a:pt x="14213" y="4972"/>
                  </a:lnTo>
                  <a:cubicBezTo>
                    <a:pt x="14449" y="4175"/>
                    <a:pt x="13993" y="3336"/>
                    <a:pt x="13197" y="3100"/>
                  </a:cubicBezTo>
                  <a:lnTo>
                    <a:pt x="2948" y="63"/>
                  </a:lnTo>
                  <a:cubicBezTo>
                    <a:pt x="2808" y="20"/>
                    <a:pt x="2663" y="0"/>
                    <a:pt x="2518"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8" name="Google Shape;97;p21">
              <a:extLst>
                <a:ext uri="{FF2B5EF4-FFF2-40B4-BE49-F238E27FC236}">
                  <a16:creationId xmlns:a16="http://schemas.microsoft.com/office/drawing/2014/main" id="{8C929983-F706-3749-952A-48477B9483C6}"/>
                </a:ext>
              </a:extLst>
            </p:cNvPr>
            <p:cNvSpPr/>
            <p:nvPr/>
          </p:nvSpPr>
          <p:spPr>
            <a:xfrm>
              <a:off x="6648825" y="2370300"/>
              <a:ext cx="58900" cy="92675"/>
            </a:xfrm>
            <a:custGeom>
              <a:avLst/>
              <a:gdLst/>
              <a:ahLst/>
              <a:cxnLst/>
              <a:rect l="l" t="t" r="r" b="b"/>
              <a:pathLst>
                <a:path w="2356" h="3707" extrusionOk="0">
                  <a:moveTo>
                    <a:pt x="1501" y="0"/>
                  </a:moveTo>
                  <a:cubicBezTo>
                    <a:pt x="1169" y="0"/>
                    <a:pt x="864" y="216"/>
                    <a:pt x="765" y="548"/>
                  </a:cubicBezTo>
                  <a:lnTo>
                    <a:pt x="121" y="2723"/>
                  </a:lnTo>
                  <a:cubicBezTo>
                    <a:pt x="0" y="3129"/>
                    <a:pt x="232" y="3555"/>
                    <a:pt x="638" y="3674"/>
                  </a:cubicBezTo>
                  <a:cubicBezTo>
                    <a:pt x="711" y="3696"/>
                    <a:pt x="785" y="3707"/>
                    <a:pt x="857" y="3707"/>
                  </a:cubicBezTo>
                  <a:cubicBezTo>
                    <a:pt x="1188" y="3707"/>
                    <a:pt x="1493" y="3491"/>
                    <a:pt x="1591" y="3158"/>
                  </a:cubicBezTo>
                  <a:lnTo>
                    <a:pt x="2234" y="984"/>
                  </a:lnTo>
                  <a:cubicBezTo>
                    <a:pt x="2356" y="578"/>
                    <a:pt x="2124" y="151"/>
                    <a:pt x="1718" y="32"/>
                  </a:cubicBezTo>
                  <a:cubicBezTo>
                    <a:pt x="1646" y="10"/>
                    <a:pt x="1572" y="0"/>
                    <a:pt x="1501" y="0"/>
                  </a:cubicBezTo>
                  <a:close/>
                </a:path>
              </a:pathLst>
            </a:custGeom>
            <a:solidFill>
              <a:srgbClr val="F6CF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9" name="Google Shape;98;p21">
              <a:extLst>
                <a:ext uri="{FF2B5EF4-FFF2-40B4-BE49-F238E27FC236}">
                  <a16:creationId xmlns:a16="http://schemas.microsoft.com/office/drawing/2014/main" id="{68276CAE-9B0A-0D45-9B21-A748FA7511D2}"/>
                </a:ext>
              </a:extLst>
            </p:cNvPr>
            <p:cNvSpPr/>
            <p:nvPr/>
          </p:nvSpPr>
          <p:spPr>
            <a:xfrm>
              <a:off x="6796425" y="2413275"/>
              <a:ext cx="58875" cy="92700"/>
            </a:xfrm>
            <a:custGeom>
              <a:avLst/>
              <a:gdLst/>
              <a:ahLst/>
              <a:cxnLst/>
              <a:rect l="l" t="t" r="r" b="b"/>
              <a:pathLst>
                <a:path w="2355" h="3708" extrusionOk="0">
                  <a:moveTo>
                    <a:pt x="1500" y="0"/>
                  </a:moveTo>
                  <a:cubicBezTo>
                    <a:pt x="1169" y="0"/>
                    <a:pt x="864" y="216"/>
                    <a:pt x="764" y="550"/>
                  </a:cubicBezTo>
                  <a:lnTo>
                    <a:pt x="120" y="2723"/>
                  </a:lnTo>
                  <a:cubicBezTo>
                    <a:pt x="1" y="3129"/>
                    <a:pt x="232" y="3555"/>
                    <a:pt x="638" y="3676"/>
                  </a:cubicBezTo>
                  <a:cubicBezTo>
                    <a:pt x="711" y="3697"/>
                    <a:pt x="784" y="3708"/>
                    <a:pt x="855" y="3708"/>
                  </a:cubicBezTo>
                  <a:cubicBezTo>
                    <a:pt x="1186" y="3708"/>
                    <a:pt x="1491" y="3492"/>
                    <a:pt x="1590" y="3158"/>
                  </a:cubicBezTo>
                  <a:lnTo>
                    <a:pt x="2235" y="985"/>
                  </a:lnTo>
                  <a:cubicBezTo>
                    <a:pt x="2354" y="579"/>
                    <a:pt x="2123" y="153"/>
                    <a:pt x="1717" y="32"/>
                  </a:cubicBezTo>
                  <a:cubicBezTo>
                    <a:pt x="1644" y="10"/>
                    <a:pt x="1571" y="0"/>
                    <a:pt x="1500" y="0"/>
                  </a:cubicBezTo>
                  <a:close/>
                </a:path>
              </a:pathLst>
            </a:custGeom>
            <a:solidFill>
              <a:srgbClr val="F6CF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30" name="Google Shape;99;p21">
              <a:extLst>
                <a:ext uri="{FF2B5EF4-FFF2-40B4-BE49-F238E27FC236}">
                  <a16:creationId xmlns:a16="http://schemas.microsoft.com/office/drawing/2014/main" id="{87B18B9D-6011-7B42-9988-6F8A103125D9}"/>
                </a:ext>
              </a:extLst>
            </p:cNvPr>
            <p:cNvSpPr/>
            <p:nvPr/>
          </p:nvSpPr>
          <p:spPr>
            <a:xfrm>
              <a:off x="6831125" y="2259625"/>
              <a:ext cx="202075" cy="116650"/>
            </a:xfrm>
            <a:custGeom>
              <a:avLst/>
              <a:gdLst/>
              <a:ahLst/>
              <a:cxnLst/>
              <a:rect l="l" t="t" r="r" b="b"/>
              <a:pathLst>
                <a:path w="8083" h="4666" extrusionOk="0">
                  <a:moveTo>
                    <a:pt x="3015" y="1"/>
                  </a:moveTo>
                  <a:cubicBezTo>
                    <a:pt x="1613" y="1"/>
                    <a:pt x="515" y="497"/>
                    <a:pt x="298" y="1343"/>
                  </a:cubicBezTo>
                  <a:cubicBezTo>
                    <a:pt x="0" y="2508"/>
                    <a:pt x="1491" y="3897"/>
                    <a:pt x="3626" y="4443"/>
                  </a:cubicBezTo>
                  <a:cubicBezTo>
                    <a:pt x="4213" y="4594"/>
                    <a:pt x="4788" y="4665"/>
                    <a:pt x="5319" y="4665"/>
                  </a:cubicBezTo>
                  <a:cubicBezTo>
                    <a:pt x="6332" y="4665"/>
                    <a:pt x="7186" y="4406"/>
                    <a:pt x="7665" y="3944"/>
                  </a:cubicBezTo>
                  <a:cubicBezTo>
                    <a:pt x="7848" y="3765"/>
                    <a:pt x="7975" y="3557"/>
                    <a:pt x="8036" y="3323"/>
                  </a:cubicBezTo>
                  <a:cubicBezTo>
                    <a:pt x="8072" y="3182"/>
                    <a:pt x="8083" y="3036"/>
                    <a:pt x="8067" y="2891"/>
                  </a:cubicBezTo>
                  <a:cubicBezTo>
                    <a:pt x="7963" y="1834"/>
                    <a:pt x="6585" y="704"/>
                    <a:pt x="4708" y="222"/>
                  </a:cubicBezTo>
                  <a:cubicBezTo>
                    <a:pt x="4121" y="72"/>
                    <a:pt x="3546" y="1"/>
                    <a:pt x="3015" y="1"/>
                  </a:cubicBez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31" name="Google Shape;100;p21">
              <a:extLst>
                <a:ext uri="{FF2B5EF4-FFF2-40B4-BE49-F238E27FC236}">
                  <a16:creationId xmlns:a16="http://schemas.microsoft.com/office/drawing/2014/main" id="{AA9B290D-258F-CE46-80A4-762519BB964C}"/>
                </a:ext>
              </a:extLst>
            </p:cNvPr>
            <p:cNvSpPr/>
            <p:nvPr/>
          </p:nvSpPr>
          <p:spPr>
            <a:xfrm>
              <a:off x="7014775" y="2331875"/>
              <a:ext cx="18400" cy="26350"/>
            </a:xfrm>
            <a:custGeom>
              <a:avLst/>
              <a:gdLst/>
              <a:ahLst/>
              <a:cxnLst/>
              <a:rect l="l" t="t" r="r" b="b"/>
              <a:pathLst>
                <a:path w="736" h="1054" extrusionOk="0">
                  <a:moveTo>
                    <a:pt x="721" y="1"/>
                  </a:moveTo>
                  <a:cubicBezTo>
                    <a:pt x="399" y="4"/>
                    <a:pt x="126" y="170"/>
                    <a:pt x="58" y="433"/>
                  </a:cubicBezTo>
                  <a:cubicBezTo>
                    <a:pt x="0" y="655"/>
                    <a:pt x="109" y="891"/>
                    <a:pt x="319" y="1054"/>
                  </a:cubicBezTo>
                  <a:cubicBezTo>
                    <a:pt x="502" y="875"/>
                    <a:pt x="629" y="667"/>
                    <a:pt x="690" y="433"/>
                  </a:cubicBezTo>
                  <a:cubicBezTo>
                    <a:pt x="726" y="292"/>
                    <a:pt x="735" y="146"/>
                    <a:pt x="721" y="1"/>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32" name="Google Shape;101;p21">
              <a:extLst>
                <a:ext uri="{FF2B5EF4-FFF2-40B4-BE49-F238E27FC236}">
                  <a16:creationId xmlns:a16="http://schemas.microsoft.com/office/drawing/2014/main" id="{C63101C0-1239-DB40-92F3-B572DF76B2C7}"/>
                </a:ext>
              </a:extLst>
            </p:cNvPr>
            <p:cNvSpPr/>
            <p:nvPr/>
          </p:nvSpPr>
          <p:spPr>
            <a:xfrm>
              <a:off x="6968050" y="2474475"/>
              <a:ext cx="50825" cy="77725"/>
            </a:xfrm>
            <a:custGeom>
              <a:avLst/>
              <a:gdLst/>
              <a:ahLst/>
              <a:cxnLst/>
              <a:rect l="l" t="t" r="r" b="b"/>
              <a:pathLst>
                <a:path w="2033" h="3109" extrusionOk="0">
                  <a:moveTo>
                    <a:pt x="1011" y="0"/>
                  </a:moveTo>
                  <a:cubicBezTo>
                    <a:pt x="865" y="0"/>
                    <a:pt x="730" y="96"/>
                    <a:pt x="686" y="244"/>
                  </a:cubicBezTo>
                  <a:lnTo>
                    <a:pt x="53" y="2382"/>
                  </a:lnTo>
                  <a:cubicBezTo>
                    <a:pt x="0" y="2563"/>
                    <a:pt x="103" y="2752"/>
                    <a:pt x="284" y="2805"/>
                  </a:cubicBezTo>
                  <a:lnTo>
                    <a:pt x="1277" y="3100"/>
                  </a:lnTo>
                  <a:cubicBezTo>
                    <a:pt x="1297" y="3106"/>
                    <a:pt x="1312" y="3109"/>
                    <a:pt x="1324" y="3109"/>
                  </a:cubicBezTo>
                  <a:cubicBezTo>
                    <a:pt x="1424" y="3109"/>
                    <a:pt x="1298" y="2926"/>
                    <a:pt x="1345" y="2766"/>
                  </a:cubicBezTo>
                  <a:lnTo>
                    <a:pt x="1978" y="627"/>
                  </a:lnTo>
                  <a:cubicBezTo>
                    <a:pt x="2033" y="447"/>
                    <a:pt x="1930" y="257"/>
                    <a:pt x="1750" y="204"/>
                  </a:cubicBezTo>
                  <a:lnTo>
                    <a:pt x="1109" y="15"/>
                  </a:lnTo>
                  <a:cubicBezTo>
                    <a:pt x="1076" y="5"/>
                    <a:pt x="1043" y="0"/>
                    <a:pt x="1011"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33" name="Google Shape;102;p21">
              <a:extLst>
                <a:ext uri="{FF2B5EF4-FFF2-40B4-BE49-F238E27FC236}">
                  <a16:creationId xmlns:a16="http://schemas.microsoft.com/office/drawing/2014/main" id="{D8B7E154-3AE1-214A-A366-76888D78ED5C}"/>
                </a:ext>
              </a:extLst>
            </p:cNvPr>
            <p:cNvSpPr/>
            <p:nvPr/>
          </p:nvSpPr>
          <p:spPr>
            <a:xfrm>
              <a:off x="6981225" y="2478250"/>
              <a:ext cx="45925" cy="73900"/>
            </a:xfrm>
            <a:custGeom>
              <a:avLst/>
              <a:gdLst/>
              <a:ahLst/>
              <a:cxnLst/>
              <a:rect l="l" t="t" r="r" b="b"/>
              <a:pathLst>
                <a:path w="1837" h="2956" extrusionOk="0">
                  <a:moveTo>
                    <a:pt x="1013" y="1"/>
                  </a:moveTo>
                  <a:cubicBezTo>
                    <a:pt x="866" y="1"/>
                    <a:pt x="731" y="97"/>
                    <a:pt x="688" y="244"/>
                  </a:cubicBezTo>
                  <a:lnTo>
                    <a:pt x="53" y="2383"/>
                  </a:lnTo>
                  <a:cubicBezTo>
                    <a:pt x="0" y="2563"/>
                    <a:pt x="103" y="2752"/>
                    <a:pt x="284" y="2805"/>
                  </a:cubicBezTo>
                  <a:lnTo>
                    <a:pt x="726" y="2942"/>
                  </a:lnTo>
                  <a:cubicBezTo>
                    <a:pt x="758" y="2951"/>
                    <a:pt x="790" y="2956"/>
                    <a:pt x="822" y="2956"/>
                  </a:cubicBezTo>
                  <a:cubicBezTo>
                    <a:pt x="969" y="2956"/>
                    <a:pt x="1105" y="2860"/>
                    <a:pt x="1150" y="2712"/>
                  </a:cubicBezTo>
                  <a:lnTo>
                    <a:pt x="1783" y="574"/>
                  </a:lnTo>
                  <a:cubicBezTo>
                    <a:pt x="1836" y="394"/>
                    <a:pt x="1733" y="205"/>
                    <a:pt x="1553" y="150"/>
                  </a:cubicBezTo>
                  <a:lnTo>
                    <a:pt x="1111" y="15"/>
                  </a:lnTo>
                  <a:cubicBezTo>
                    <a:pt x="1078" y="5"/>
                    <a:pt x="1045" y="1"/>
                    <a:pt x="1013" y="1"/>
                  </a:cubicBez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34" name="Google Shape;103;p21">
              <a:extLst>
                <a:ext uri="{FF2B5EF4-FFF2-40B4-BE49-F238E27FC236}">
                  <a16:creationId xmlns:a16="http://schemas.microsoft.com/office/drawing/2014/main" id="{661100EE-FC7B-D34A-BA8F-F868BF8C2EEB}"/>
                </a:ext>
              </a:extLst>
            </p:cNvPr>
            <p:cNvSpPr/>
            <p:nvPr/>
          </p:nvSpPr>
          <p:spPr>
            <a:xfrm>
              <a:off x="7000600" y="2281000"/>
              <a:ext cx="81250" cy="232325"/>
            </a:xfrm>
            <a:custGeom>
              <a:avLst/>
              <a:gdLst/>
              <a:ahLst/>
              <a:cxnLst/>
              <a:rect l="l" t="t" r="r" b="b"/>
              <a:pathLst>
                <a:path w="3250" h="9293" extrusionOk="0">
                  <a:moveTo>
                    <a:pt x="2928" y="0"/>
                  </a:moveTo>
                  <a:cubicBezTo>
                    <a:pt x="2804" y="0"/>
                    <a:pt x="2690" y="81"/>
                    <a:pt x="2653" y="206"/>
                  </a:cubicBezTo>
                  <a:lnTo>
                    <a:pt x="45" y="8923"/>
                  </a:lnTo>
                  <a:cubicBezTo>
                    <a:pt x="1" y="9076"/>
                    <a:pt x="87" y="9237"/>
                    <a:pt x="240" y="9281"/>
                  </a:cubicBezTo>
                  <a:cubicBezTo>
                    <a:pt x="268" y="9289"/>
                    <a:pt x="295" y="9293"/>
                    <a:pt x="322" y="9293"/>
                  </a:cubicBezTo>
                  <a:cubicBezTo>
                    <a:pt x="446" y="9293"/>
                    <a:pt x="560" y="9212"/>
                    <a:pt x="598" y="9087"/>
                  </a:cubicBezTo>
                  <a:lnTo>
                    <a:pt x="3205" y="370"/>
                  </a:lnTo>
                  <a:cubicBezTo>
                    <a:pt x="3250" y="217"/>
                    <a:pt x="3164" y="58"/>
                    <a:pt x="3011" y="12"/>
                  </a:cubicBezTo>
                  <a:cubicBezTo>
                    <a:pt x="2983" y="4"/>
                    <a:pt x="2955" y="0"/>
                    <a:pt x="2928" y="0"/>
                  </a:cubicBezTo>
                  <a:close/>
                </a:path>
              </a:pathLst>
            </a:custGeom>
            <a:solidFill>
              <a:srgbClr val="F2F5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35" name="Google Shape;104;p21">
              <a:extLst>
                <a:ext uri="{FF2B5EF4-FFF2-40B4-BE49-F238E27FC236}">
                  <a16:creationId xmlns:a16="http://schemas.microsoft.com/office/drawing/2014/main" id="{81BD40D3-097D-AD4B-B47C-CA7DA1910FDC}"/>
                </a:ext>
              </a:extLst>
            </p:cNvPr>
            <p:cNvSpPr/>
            <p:nvPr/>
          </p:nvSpPr>
          <p:spPr>
            <a:xfrm>
              <a:off x="6684150" y="3257875"/>
              <a:ext cx="302125" cy="78425"/>
            </a:xfrm>
            <a:custGeom>
              <a:avLst/>
              <a:gdLst/>
              <a:ahLst/>
              <a:cxnLst/>
              <a:rect l="l" t="t" r="r" b="b"/>
              <a:pathLst>
                <a:path w="12085" h="3137" extrusionOk="0">
                  <a:moveTo>
                    <a:pt x="9125" y="0"/>
                  </a:moveTo>
                  <a:cubicBezTo>
                    <a:pt x="9028" y="26"/>
                    <a:pt x="8931" y="53"/>
                    <a:pt x="8833" y="76"/>
                  </a:cubicBezTo>
                  <a:cubicBezTo>
                    <a:pt x="8971" y="736"/>
                    <a:pt x="9084" y="1544"/>
                    <a:pt x="9101" y="2454"/>
                  </a:cubicBezTo>
                  <a:cubicBezTo>
                    <a:pt x="7409" y="2738"/>
                    <a:pt x="5925" y="2839"/>
                    <a:pt x="4667" y="2839"/>
                  </a:cubicBezTo>
                  <a:cubicBezTo>
                    <a:pt x="2285" y="2839"/>
                    <a:pt x="710" y="2475"/>
                    <a:pt x="67" y="2292"/>
                  </a:cubicBezTo>
                  <a:cubicBezTo>
                    <a:pt x="43" y="2387"/>
                    <a:pt x="22" y="2484"/>
                    <a:pt x="0" y="2583"/>
                  </a:cubicBezTo>
                  <a:cubicBezTo>
                    <a:pt x="679" y="2775"/>
                    <a:pt x="2276" y="3137"/>
                    <a:pt x="4669" y="3137"/>
                  </a:cubicBezTo>
                  <a:cubicBezTo>
                    <a:pt x="5975" y="3137"/>
                    <a:pt x="7518" y="3029"/>
                    <a:pt x="9278" y="2725"/>
                  </a:cubicBezTo>
                  <a:lnTo>
                    <a:pt x="9404" y="2704"/>
                  </a:lnTo>
                  <a:lnTo>
                    <a:pt x="9402" y="2577"/>
                  </a:lnTo>
                  <a:cubicBezTo>
                    <a:pt x="9398" y="2054"/>
                    <a:pt x="9361" y="1565"/>
                    <a:pt x="9307" y="1113"/>
                  </a:cubicBezTo>
                  <a:cubicBezTo>
                    <a:pt x="9749" y="1101"/>
                    <a:pt x="10950" y="1006"/>
                    <a:pt x="12085" y="361"/>
                  </a:cubicBezTo>
                  <a:cubicBezTo>
                    <a:pt x="12044" y="268"/>
                    <a:pt x="12003" y="176"/>
                    <a:pt x="11962" y="86"/>
                  </a:cubicBezTo>
                  <a:cubicBezTo>
                    <a:pt x="10858" y="723"/>
                    <a:pt x="9654" y="806"/>
                    <a:pt x="9267" y="815"/>
                  </a:cubicBezTo>
                  <a:cubicBezTo>
                    <a:pt x="9227" y="523"/>
                    <a:pt x="9177" y="250"/>
                    <a:pt x="9125"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36" name="Google Shape;105;p21">
              <a:extLst>
                <a:ext uri="{FF2B5EF4-FFF2-40B4-BE49-F238E27FC236}">
                  <a16:creationId xmlns:a16="http://schemas.microsoft.com/office/drawing/2014/main" id="{D3CA6EF3-1332-3A4E-8B16-8530BA39BC36}"/>
                </a:ext>
              </a:extLst>
            </p:cNvPr>
            <p:cNvSpPr/>
            <p:nvPr/>
          </p:nvSpPr>
          <p:spPr>
            <a:xfrm>
              <a:off x="6679525" y="3352075"/>
              <a:ext cx="329550" cy="31750"/>
            </a:xfrm>
            <a:custGeom>
              <a:avLst/>
              <a:gdLst/>
              <a:ahLst/>
              <a:cxnLst/>
              <a:rect l="l" t="t" r="r" b="b"/>
              <a:pathLst>
                <a:path w="13182" h="1270" extrusionOk="0">
                  <a:moveTo>
                    <a:pt x="19" y="1"/>
                  </a:moveTo>
                  <a:cubicBezTo>
                    <a:pt x="7" y="169"/>
                    <a:pt x="1" y="338"/>
                    <a:pt x="1" y="510"/>
                  </a:cubicBezTo>
                  <a:cubicBezTo>
                    <a:pt x="1" y="929"/>
                    <a:pt x="2951" y="1270"/>
                    <a:pt x="6591" y="1270"/>
                  </a:cubicBezTo>
                  <a:cubicBezTo>
                    <a:pt x="10231" y="1270"/>
                    <a:pt x="13182" y="929"/>
                    <a:pt x="13182" y="510"/>
                  </a:cubicBezTo>
                  <a:cubicBezTo>
                    <a:pt x="13182" y="338"/>
                    <a:pt x="13176" y="169"/>
                    <a:pt x="13164" y="1"/>
                  </a:cubicBezTo>
                  <a:cubicBezTo>
                    <a:pt x="12918" y="394"/>
                    <a:pt x="10070" y="705"/>
                    <a:pt x="6591" y="705"/>
                  </a:cubicBezTo>
                  <a:cubicBezTo>
                    <a:pt x="3113" y="705"/>
                    <a:pt x="264" y="394"/>
                    <a:pt x="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37" name="Google Shape;106;p21">
              <a:extLst>
                <a:ext uri="{FF2B5EF4-FFF2-40B4-BE49-F238E27FC236}">
                  <a16:creationId xmlns:a16="http://schemas.microsoft.com/office/drawing/2014/main" id="{D7CA428C-B4B4-8541-AAB1-DF8E46A1807C}"/>
                </a:ext>
              </a:extLst>
            </p:cNvPr>
            <p:cNvSpPr/>
            <p:nvPr/>
          </p:nvSpPr>
          <p:spPr>
            <a:xfrm>
              <a:off x="6679975" y="3199775"/>
              <a:ext cx="328650" cy="169925"/>
            </a:xfrm>
            <a:custGeom>
              <a:avLst/>
              <a:gdLst/>
              <a:ahLst/>
              <a:cxnLst/>
              <a:rect l="l" t="t" r="r" b="b"/>
              <a:pathLst>
                <a:path w="13146" h="6797" extrusionOk="0">
                  <a:moveTo>
                    <a:pt x="2443" y="0"/>
                  </a:moveTo>
                  <a:cubicBezTo>
                    <a:pt x="2443" y="0"/>
                    <a:pt x="858" y="2032"/>
                    <a:pt x="233" y="4614"/>
                  </a:cubicBezTo>
                  <a:cubicBezTo>
                    <a:pt x="210" y="4711"/>
                    <a:pt x="187" y="4808"/>
                    <a:pt x="167" y="4907"/>
                  </a:cubicBezTo>
                  <a:cubicBezTo>
                    <a:pt x="86" y="5293"/>
                    <a:pt x="28" y="5690"/>
                    <a:pt x="1" y="6093"/>
                  </a:cubicBezTo>
                  <a:cubicBezTo>
                    <a:pt x="246" y="6486"/>
                    <a:pt x="3095" y="6797"/>
                    <a:pt x="6573" y="6797"/>
                  </a:cubicBezTo>
                  <a:cubicBezTo>
                    <a:pt x="10051" y="6797"/>
                    <a:pt x="12900" y="6486"/>
                    <a:pt x="13146" y="6093"/>
                  </a:cubicBezTo>
                  <a:cubicBezTo>
                    <a:pt x="13062" y="4854"/>
                    <a:pt x="12685" y="3672"/>
                    <a:pt x="12252" y="2685"/>
                  </a:cubicBezTo>
                  <a:cubicBezTo>
                    <a:pt x="12211" y="2592"/>
                    <a:pt x="12170" y="2500"/>
                    <a:pt x="12128" y="2410"/>
                  </a:cubicBezTo>
                  <a:cubicBezTo>
                    <a:pt x="11457" y="965"/>
                    <a:pt x="10704" y="0"/>
                    <a:pt x="107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38" name="Google Shape;107;p21">
              <a:extLst>
                <a:ext uri="{FF2B5EF4-FFF2-40B4-BE49-F238E27FC236}">
                  <a16:creationId xmlns:a16="http://schemas.microsoft.com/office/drawing/2014/main" id="{87B77D80-864A-034E-8F9E-257849B63F26}"/>
                </a:ext>
              </a:extLst>
            </p:cNvPr>
            <p:cNvSpPr/>
            <p:nvPr/>
          </p:nvSpPr>
          <p:spPr>
            <a:xfrm>
              <a:off x="6483100" y="2567000"/>
              <a:ext cx="714325" cy="702200"/>
            </a:xfrm>
            <a:custGeom>
              <a:avLst/>
              <a:gdLst/>
              <a:ahLst/>
              <a:cxnLst/>
              <a:rect l="l" t="t" r="r" b="b"/>
              <a:pathLst>
                <a:path w="28573" h="28088" extrusionOk="0">
                  <a:moveTo>
                    <a:pt x="3582" y="1"/>
                  </a:moveTo>
                  <a:lnTo>
                    <a:pt x="2817" y="4237"/>
                  </a:lnTo>
                  <a:lnTo>
                    <a:pt x="1190" y="13248"/>
                  </a:lnTo>
                  <a:cubicBezTo>
                    <a:pt x="1" y="19834"/>
                    <a:pt x="4181" y="26148"/>
                    <a:pt x="10616" y="27691"/>
                  </a:cubicBezTo>
                  <a:cubicBezTo>
                    <a:pt x="10825" y="27741"/>
                    <a:pt x="11036" y="27785"/>
                    <a:pt x="11248" y="27826"/>
                  </a:cubicBezTo>
                  <a:cubicBezTo>
                    <a:pt x="11317" y="27838"/>
                    <a:pt x="11385" y="27850"/>
                    <a:pt x="11455" y="27862"/>
                  </a:cubicBezTo>
                  <a:cubicBezTo>
                    <a:pt x="11525" y="27874"/>
                    <a:pt x="11593" y="27888"/>
                    <a:pt x="11663" y="27900"/>
                  </a:cubicBezTo>
                  <a:cubicBezTo>
                    <a:pt x="12391" y="28026"/>
                    <a:pt x="13115" y="28088"/>
                    <a:pt x="13830" y="28088"/>
                  </a:cubicBezTo>
                  <a:cubicBezTo>
                    <a:pt x="14872" y="28088"/>
                    <a:pt x="15893" y="27958"/>
                    <a:pt x="16875" y="27711"/>
                  </a:cubicBezTo>
                  <a:cubicBezTo>
                    <a:pt x="16972" y="27688"/>
                    <a:pt x="17070" y="27662"/>
                    <a:pt x="17167" y="27635"/>
                  </a:cubicBezTo>
                  <a:cubicBezTo>
                    <a:pt x="21672" y="26387"/>
                    <a:pt x="25295" y="22665"/>
                    <a:pt x="26181" y="17761"/>
                  </a:cubicBezTo>
                  <a:lnTo>
                    <a:pt x="28573" y="4513"/>
                  </a:lnTo>
                  <a:lnTo>
                    <a:pt x="35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39" name="Google Shape;108;p21">
              <a:extLst>
                <a:ext uri="{FF2B5EF4-FFF2-40B4-BE49-F238E27FC236}">
                  <a16:creationId xmlns:a16="http://schemas.microsoft.com/office/drawing/2014/main" id="{C134DEF2-B60A-1644-9D7B-8919B6D60FF5}"/>
                </a:ext>
              </a:extLst>
            </p:cNvPr>
            <p:cNvSpPr/>
            <p:nvPr/>
          </p:nvSpPr>
          <p:spPr>
            <a:xfrm>
              <a:off x="6567225" y="2545200"/>
              <a:ext cx="635575" cy="156400"/>
            </a:xfrm>
            <a:custGeom>
              <a:avLst/>
              <a:gdLst/>
              <a:ahLst/>
              <a:cxnLst/>
              <a:rect l="l" t="t" r="r" b="b"/>
              <a:pathLst>
                <a:path w="25423" h="6256" extrusionOk="0">
                  <a:moveTo>
                    <a:pt x="3970" y="1"/>
                  </a:moveTo>
                  <a:cubicBezTo>
                    <a:pt x="1742" y="1"/>
                    <a:pt x="321" y="290"/>
                    <a:pt x="217" y="873"/>
                  </a:cubicBezTo>
                  <a:cubicBezTo>
                    <a:pt x="0" y="2069"/>
                    <a:pt x="5420" y="4049"/>
                    <a:pt x="12321" y="5294"/>
                  </a:cubicBezTo>
                  <a:cubicBezTo>
                    <a:pt x="15862" y="5934"/>
                    <a:pt x="19106" y="6256"/>
                    <a:pt x="21454" y="6256"/>
                  </a:cubicBezTo>
                  <a:cubicBezTo>
                    <a:pt x="23681" y="6256"/>
                    <a:pt x="25102" y="5966"/>
                    <a:pt x="25208" y="5383"/>
                  </a:cubicBezTo>
                  <a:lnTo>
                    <a:pt x="25208" y="5385"/>
                  </a:lnTo>
                  <a:cubicBezTo>
                    <a:pt x="25423" y="4187"/>
                    <a:pt x="20005" y="2207"/>
                    <a:pt x="13102" y="962"/>
                  </a:cubicBezTo>
                  <a:cubicBezTo>
                    <a:pt x="9561" y="322"/>
                    <a:pt x="6317" y="1"/>
                    <a:pt x="39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40" name="Google Shape;109;p21">
              <a:extLst>
                <a:ext uri="{FF2B5EF4-FFF2-40B4-BE49-F238E27FC236}">
                  <a16:creationId xmlns:a16="http://schemas.microsoft.com/office/drawing/2014/main" id="{363A177F-812C-614B-9C39-A8CFC7B53126}"/>
                </a:ext>
              </a:extLst>
            </p:cNvPr>
            <p:cNvSpPr/>
            <p:nvPr/>
          </p:nvSpPr>
          <p:spPr>
            <a:xfrm>
              <a:off x="6581275" y="2554550"/>
              <a:ext cx="607525" cy="137700"/>
            </a:xfrm>
            <a:custGeom>
              <a:avLst/>
              <a:gdLst/>
              <a:ahLst/>
              <a:cxnLst/>
              <a:rect l="l" t="t" r="r" b="b"/>
              <a:pathLst>
                <a:path w="24301" h="5508" extrusionOk="0">
                  <a:moveTo>
                    <a:pt x="3410" y="0"/>
                  </a:moveTo>
                  <a:cubicBezTo>
                    <a:pt x="682" y="0"/>
                    <a:pt x="44" y="446"/>
                    <a:pt x="21" y="565"/>
                  </a:cubicBezTo>
                  <a:cubicBezTo>
                    <a:pt x="0" y="690"/>
                    <a:pt x="468" y="1354"/>
                    <a:pt x="3166" y="2341"/>
                  </a:cubicBezTo>
                  <a:cubicBezTo>
                    <a:pt x="5432" y="3169"/>
                    <a:pt x="8508" y="3955"/>
                    <a:pt x="11825" y="4554"/>
                  </a:cubicBezTo>
                  <a:cubicBezTo>
                    <a:pt x="15238" y="5169"/>
                    <a:pt x="18458" y="5508"/>
                    <a:pt x="20892" y="5508"/>
                  </a:cubicBezTo>
                  <a:cubicBezTo>
                    <a:pt x="23619" y="5508"/>
                    <a:pt x="24257" y="5062"/>
                    <a:pt x="24278" y="4943"/>
                  </a:cubicBezTo>
                  <a:cubicBezTo>
                    <a:pt x="24301" y="4820"/>
                    <a:pt x="23832" y="4154"/>
                    <a:pt x="21135" y="3168"/>
                  </a:cubicBezTo>
                  <a:cubicBezTo>
                    <a:pt x="18867" y="2339"/>
                    <a:pt x="15792" y="1554"/>
                    <a:pt x="12475" y="955"/>
                  </a:cubicBezTo>
                  <a:cubicBezTo>
                    <a:pt x="9064" y="340"/>
                    <a:pt x="5844" y="0"/>
                    <a:pt x="34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41" name="Google Shape;110;p21">
              <a:extLst>
                <a:ext uri="{FF2B5EF4-FFF2-40B4-BE49-F238E27FC236}">
                  <a16:creationId xmlns:a16="http://schemas.microsoft.com/office/drawing/2014/main" id="{9424C98B-0151-C94F-964B-033424DDF1E0}"/>
                </a:ext>
              </a:extLst>
            </p:cNvPr>
            <p:cNvSpPr/>
            <p:nvPr/>
          </p:nvSpPr>
          <p:spPr>
            <a:xfrm>
              <a:off x="6576975" y="2495475"/>
              <a:ext cx="634125" cy="151975"/>
            </a:xfrm>
            <a:custGeom>
              <a:avLst/>
              <a:gdLst/>
              <a:ahLst/>
              <a:cxnLst/>
              <a:rect l="l" t="t" r="r" b="b"/>
              <a:pathLst>
                <a:path w="25365" h="6079" extrusionOk="0">
                  <a:moveTo>
                    <a:pt x="343" y="0"/>
                  </a:moveTo>
                  <a:cubicBezTo>
                    <a:pt x="336" y="46"/>
                    <a:pt x="327" y="91"/>
                    <a:pt x="319" y="137"/>
                  </a:cubicBezTo>
                  <a:lnTo>
                    <a:pt x="217" y="696"/>
                  </a:lnTo>
                  <a:cubicBezTo>
                    <a:pt x="1" y="1892"/>
                    <a:pt x="5420" y="3872"/>
                    <a:pt x="12322" y="5117"/>
                  </a:cubicBezTo>
                  <a:cubicBezTo>
                    <a:pt x="15864" y="5756"/>
                    <a:pt x="19108" y="6078"/>
                    <a:pt x="21457" y="6078"/>
                  </a:cubicBezTo>
                  <a:cubicBezTo>
                    <a:pt x="23683" y="6078"/>
                    <a:pt x="25103" y="5789"/>
                    <a:pt x="25209" y="5206"/>
                  </a:cubicBezTo>
                  <a:lnTo>
                    <a:pt x="25309" y="4648"/>
                  </a:lnTo>
                  <a:cubicBezTo>
                    <a:pt x="25330" y="4535"/>
                    <a:pt x="25348" y="4425"/>
                    <a:pt x="25365" y="4313"/>
                  </a:cubicBezTo>
                  <a:lnTo>
                    <a:pt x="25365" y="4313"/>
                  </a:lnTo>
                  <a:cubicBezTo>
                    <a:pt x="24905" y="4717"/>
                    <a:pt x="23593" y="4918"/>
                    <a:pt x="21721" y="4918"/>
                  </a:cubicBezTo>
                  <a:cubicBezTo>
                    <a:pt x="19331" y="4918"/>
                    <a:pt x="16029" y="4590"/>
                    <a:pt x="12425" y="3939"/>
                  </a:cubicBezTo>
                  <a:cubicBezTo>
                    <a:pt x="6394" y="2851"/>
                    <a:pt x="1476" y="1212"/>
                    <a:pt x="34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42" name="Google Shape;111;p21">
              <a:extLst>
                <a:ext uri="{FF2B5EF4-FFF2-40B4-BE49-F238E27FC236}">
                  <a16:creationId xmlns:a16="http://schemas.microsoft.com/office/drawing/2014/main" id="{30D6E75D-E6CF-3048-8A0C-19B0F50F038E}"/>
                </a:ext>
              </a:extLst>
            </p:cNvPr>
            <p:cNvSpPr/>
            <p:nvPr/>
          </p:nvSpPr>
          <p:spPr>
            <a:xfrm>
              <a:off x="6585550" y="2237750"/>
              <a:ext cx="638350" cy="380675"/>
            </a:xfrm>
            <a:custGeom>
              <a:avLst/>
              <a:gdLst/>
              <a:ahLst/>
              <a:cxnLst/>
              <a:rect l="l" t="t" r="r" b="b"/>
              <a:pathLst>
                <a:path w="25534" h="15227" extrusionOk="0">
                  <a:moveTo>
                    <a:pt x="12456" y="1"/>
                  </a:moveTo>
                  <a:cubicBezTo>
                    <a:pt x="6476" y="1"/>
                    <a:pt x="1163" y="4243"/>
                    <a:pt x="0" y="10308"/>
                  </a:cubicBezTo>
                  <a:cubicBezTo>
                    <a:pt x="1133" y="11521"/>
                    <a:pt x="6051" y="13160"/>
                    <a:pt x="12082" y="14248"/>
                  </a:cubicBezTo>
                  <a:cubicBezTo>
                    <a:pt x="15686" y="14899"/>
                    <a:pt x="18988" y="15227"/>
                    <a:pt x="21378" y="15227"/>
                  </a:cubicBezTo>
                  <a:cubicBezTo>
                    <a:pt x="23250" y="15227"/>
                    <a:pt x="24562" y="15026"/>
                    <a:pt x="25022" y="14622"/>
                  </a:cubicBezTo>
                  <a:cubicBezTo>
                    <a:pt x="25534" y="11288"/>
                    <a:pt x="24694" y="8042"/>
                    <a:pt x="22901" y="5461"/>
                  </a:cubicBezTo>
                  <a:cubicBezTo>
                    <a:pt x="21047" y="2790"/>
                    <a:pt x="18177" y="827"/>
                    <a:pt x="14726" y="205"/>
                  </a:cubicBezTo>
                  <a:cubicBezTo>
                    <a:pt x="13964" y="67"/>
                    <a:pt x="13205" y="1"/>
                    <a:pt x="124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43" name="Google Shape;112;p21">
              <a:extLst>
                <a:ext uri="{FF2B5EF4-FFF2-40B4-BE49-F238E27FC236}">
                  <a16:creationId xmlns:a16="http://schemas.microsoft.com/office/drawing/2014/main" id="{B79C733D-8DEE-794C-859B-C46866F59375}"/>
                </a:ext>
              </a:extLst>
            </p:cNvPr>
            <p:cNvSpPr/>
            <p:nvPr/>
          </p:nvSpPr>
          <p:spPr>
            <a:xfrm>
              <a:off x="6487875" y="2662925"/>
              <a:ext cx="290925" cy="574125"/>
            </a:xfrm>
            <a:custGeom>
              <a:avLst/>
              <a:gdLst/>
              <a:ahLst/>
              <a:cxnLst/>
              <a:rect l="l" t="t" r="r" b="b"/>
              <a:pathLst>
                <a:path w="11637" h="22965" extrusionOk="0">
                  <a:moveTo>
                    <a:pt x="4908" y="0"/>
                  </a:moveTo>
                  <a:cubicBezTo>
                    <a:pt x="4510" y="0"/>
                    <a:pt x="4106" y="40"/>
                    <a:pt x="3694" y="122"/>
                  </a:cubicBezTo>
                  <a:cubicBezTo>
                    <a:pt x="3056" y="249"/>
                    <a:pt x="2562" y="753"/>
                    <a:pt x="2445" y="1394"/>
                  </a:cubicBezTo>
                  <a:lnTo>
                    <a:pt x="2252" y="2468"/>
                  </a:lnTo>
                  <a:lnTo>
                    <a:pt x="2182" y="2859"/>
                  </a:lnTo>
                  <a:lnTo>
                    <a:pt x="1671" y="5682"/>
                  </a:lnTo>
                  <a:lnTo>
                    <a:pt x="1465" y="6829"/>
                  </a:lnTo>
                  <a:lnTo>
                    <a:pt x="999" y="9411"/>
                  </a:lnTo>
                  <a:cubicBezTo>
                    <a:pt x="1" y="14942"/>
                    <a:pt x="2788" y="20278"/>
                    <a:pt x="7517" y="22762"/>
                  </a:cubicBezTo>
                  <a:cubicBezTo>
                    <a:pt x="7783" y="22901"/>
                    <a:pt x="8059" y="22964"/>
                    <a:pt x="8328" y="22964"/>
                  </a:cubicBezTo>
                  <a:cubicBezTo>
                    <a:pt x="8413" y="22964"/>
                    <a:pt x="8498" y="22958"/>
                    <a:pt x="8582" y="22945"/>
                  </a:cubicBezTo>
                  <a:cubicBezTo>
                    <a:pt x="9466" y="22810"/>
                    <a:pt x="10196" y="21992"/>
                    <a:pt x="10071" y="20982"/>
                  </a:cubicBezTo>
                  <a:cubicBezTo>
                    <a:pt x="10069" y="20972"/>
                    <a:pt x="10068" y="20961"/>
                    <a:pt x="10066" y="20949"/>
                  </a:cubicBezTo>
                  <a:cubicBezTo>
                    <a:pt x="9480" y="16234"/>
                    <a:pt x="10177" y="10996"/>
                    <a:pt x="10898" y="7312"/>
                  </a:cubicBezTo>
                  <a:cubicBezTo>
                    <a:pt x="11637" y="3539"/>
                    <a:pt x="8778" y="156"/>
                    <a:pt x="5160" y="6"/>
                  </a:cubicBezTo>
                  <a:cubicBezTo>
                    <a:pt x="5077" y="2"/>
                    <a:pt x="4993" y="0"/>
                    <a:pt x="49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44" name="Google Shape;113;p21">
              <a:extLst>
                <a:ext uri="{FF2B5EF4-FFF2-40B4-BE49-F238E27FC236}">
                  <a16:creationId xmlns:a16="http://schemas.microsoft.com/office/drawing/2014/main" id="{303CAEFA-FAEF-474B-A9A5-2447DD495D76}"/>
                </a:ext>
              </a:extLst>
            </p:cNvPr>
            <p:cNvSpPr/>
            <p:nvPr/>
          </p:nvSpPr>
          <p:spPr>
            <a:xfrm>
              <a:off x="6616850" y="2662925"/>
              <a:ext cx="175175" cy="574125"/>
            </a:xfrm>
            <a:custGeom>
              <a:avLst/>
              <a:gdLst/>
              <a:ahLst/>
              <a:cxnLst/>
              <a:rect l="l" t="t" r="r" b="b"/>
              <a:pathLst>
                <a:path w="7007" h="22965" extrusionOk="0">
                  <a:moveTo>
                    <a:pt x="261" y="0"/>
                  </a:moveTo>
                  <a:cubicBezTo>
                    <a:pt x="175" y="0"/>
                    <a:pt x="89" y="2"/>
                    <a:pt x="1" y="6"/>
                  </a:cubicBezTo>
                  <a:cubicBezTo>
                    <a:pt x="3619" y="156"/>
                    <a:pt x="6478" y="3539"/>
                    <a:pt x="5739" y="7312"/>
                  </a:cubicBezTo>
                  <a:cubicBezTo>
                    <a:pt x="5018" y="10997"/>
                    <a:pt x="4321" y="16234"/>
                    <a:pt x="4907" y="20949"/>
                  </a:cubicBezTo>
                  <a:cubicBezTo>
                    <a:pt x="4909" y="20961"/>
                    <a:pt x="4910" y="20972"/>
                    <a:pt x="4912" y="20982"/>
                  </a:cubicBezTo>
                  <a:cubicBezTo>
                    <a:pt x="5036" y="21992"/>
                    <a:pt x="4307" y="22810"/>
                    <a:pt x="3423" y="22945"/>
                  </a:cubicBezTo>
                  <a:cubicBezTo>
                    <a:pt x="3508" y="22958"/>
                    <a:pt x="3594" y="22965"/>
                    <a:pt x="3678" y="22965"/>
                  </a:cubicBezTo>
                  <a:cubicBezTo>
                    <a:pt x="4673" y="22965"/>
                    <a:pt x="5560" y="22089"/>
                    <a:pt x="5422" y="20982"/>
                  </a:cubicBezTo>
                  <a:cubicBezTo>
                    <a:pt x="5420" y="20972"/>
                    <a:pt x="5419" y="20961"/>
                    <a:pt x="5417" y="20949"/>
                  </a:cubicBezTo>
                  <a:cubicBezTo>
                    <a:pt x="4833" y="16234"/>
                    <a:pt x="5528" y="10997"/>
                    <a:pt x="6251" y="7312"/>
                  </a:cubicBezTo>
                  <a:cubicBezTo>
                    <a:pt x="7006" y="3451"/>
                    <a:pt x="3998" y="0"/>
                    <a:pt x="26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45" name="Google Shape;114;p21">
              <a:extLst>
                <a:ext uri="{FF2B5EF4-FFF2-40B4-BE49-F238E27FC236}">
                  <a16:creationId xmlns:a16="http://schemas.microsoft.com/office/drawing/2014/main" id="{7ACB5B67-4D98-8C46-886B-02C25FBC816E}"/>
                </a:ext>
              </a:extLst>
            </p:cNvPr>
            <p:cNvSpPr/>
            <p:nvPr/>
          </p:nvSpPr>
          <p:spPr>
            <a:xfrm>
              <a:off x="6663675" y="2345200"/>
              <a:ext cx="382100" cy="240775"/>
            </a:xfrm>
            <a:custGeom>
              <a:avLst/>
              <a:gdLst/>
              <a:ahLst/>
              <a:cxnLst/>
              <a:rect l="l" t="t" r="r" b="b"/>
              <a:pathLst>
                <a:path w="15284" h="9631" extrusionOk="0">
                  <a:moveTo>
                    <a:pt x="2935" y="0"/>
                  </a:moveTo>
                  <a:cubicBezTo>
                    <a:pt x="2124" y="0"/>
                    <a:pt x="1376" y="529"/>
                    <a:pt x="1135" y="1346"/>
                  </a:cubicBezTo>
                  <a:lnTo>
                    <a:pt x="295" y="4179"/>
                  </a:lnTo>
                  <a:cubicBezTo>
                    <a:pt x="0" y="5174"/>
                    <a:pt x="568" y="6220"/>
                    <a:pt x="1563" y="6516"/>
                  </a:cubicBezTo>
                  <a:lnTo>
                    <a:pt x="11812" y="9553"/>
                  </a:lnTo>
                  <a:cubicBezTo>
                    <a:pt x="11989" y="9605"/>
                    <a:pt x="12169" y="9630"/>
                    <a:pt x="12345" y="9630"/>
                  </a:cubicBezTo>
                  <a:cubicBezTo>
                    <a:pt x="13157" y="9630"/>
                    <a:pt x="13906" y="9101"/>
                    <a:pt x="14149" y="8283"/>
                  </a:cubicBezTo>
                  <a:lnTo>
                    <a:pt x="14988" y="5451"/>
                  </a:lnTo>
                  <a:cubicBezTo>
                    <a:pt x="15283" y="4456"/>
                    <a:pt x="14715" y="3409"/>
                    <a:pt x="13719" y="3115"/>
                  </a:cubicBezTo>
                  <a:lnTo>
                    <a:pt x="3470" y="78"/>
                  </a:lnTo>
                  <a:cubicBezTo>
                    <a:pt x="3292" y="25"/>
                    <a:pt x="3112" y="0"/>
                    <a:pt x="29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46" name="Google Shape;115;p21">
              <a:extLst>
                <a:ext uri="{FF2B5EF4-FFF2-40B4-BE49-F238E27FC236}">
                  <a16:creationId xmlns:a16="http://schemas.microsoft.com/office/drawing/2014/main" id="{AD8915A9-642A-514F-B64D-9BD635BB8E76}"/>
                </a:ext>
              </a:extLst>
            </p:cNvPr>
            <p:cNvSpPr/>
            <p:nvPr/>
          </p:nvSpPr>
          <p:spPr>
            <a:xfrm>
              <a:off x="6606775" y="2328350"/>
              <a:ext cx="382125" cy="240750"/>
            </a:xfrm>
            <a:custGeom>
              <a:avLst/>
              <a:gdLst/>
              <a:ahLst/>
              <a:cxnLst/>
              <a:rect l="l" t="t" r="r" b="b"/>
              <a:pathLst>
                <a:path w="15285" h="9630" extrusionOk="0">
                  <a:moveTo>
                    <a:pt x="2936" y="0"/>
                  </a:moveTo>
                  <a:cubicBezTo>
                    <a:pt x="2125" y="0"/>
                    <a:pt x="1377" y="529"/>
                    <a:pt x="1135" y="1346"/>
                  </a:cubicBezTo>
                  <a:lnTo>
                    <a:pt x="295" y="4179"/>
                  </a:lnTo>
                  <a:cubicBezTo>
                    <a:pt x="1" y="5174"/>
                    <a:pt x="569" y="6220"/>
                    <a:pt x="1564" y="6516"/>
                  </a:cubicBezTo>
                  <a:lnTo>
                    <a:pt x="11813" y="9551"/>
                  </a:lnTo>
                  <a:cubicBezTo>
                    <a:pt x="11991" y="9604"/>
                    <a:pt x="12171" y="9629"/>
                    <a:pt x="12348" y="9629"/>
                  </a:cubicBezTo>
                  <a:cubicBezTo>
                    <a:pt x="13159" y="9629"/>
                    <a:pt x="13907" y="9100"/>
                    <a:pt x="14150" y="8283"/>
                  </a:cubicBezTo>
                  <a:lnTo>
                    <a:pt x="14989" y="5451"/>
                  </a:lnTo>
                  <a:cubicBezTo>
                    <a:pt x="15284" y="4456"/>
                    <a:pt x="14716" y="3409"/>
                    <a:pt x="13721" y="3114"/>
                  </a:cubicBezTo>
                  <a:lnTo>
                    <a:pt x="3471" y="78"/>
                  </a:lnTo>
                  <a:cubicBezTo>
                    <a:pt x="3293" y="25"/>
                    <a:pt x="3113" y="0"/>
                    <a:pt x="29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Times New Roman" panose="02020603050405020304" pitchFamily="18" charset="0"/>
                <a:cs typeface="Times New Roman" panose="02020603050405020304" pitchFamily="18" charset="0"/>
              </a:endParaRPr>
            </a:p>
          </p:txBody>
        </p:sp>
        <p:sp>
          <p:nvSpPr>
            <p:cNvPr id="47" name="Google Shape;116;p21">
              <a:extLst>
                <a:ext uri="{FF2B5EF4-FFF2-40B4-BE49-F238E27FC236}">
                  <a16:creationId xmlns:a16="http://schemas.microsoft.com/office/drawing/2014/main" id="{0B359B87-2565-D148-9CB3-56D68B3E62C9}"/>
                </a:ext>
              </a:extLst>
            </p:cNvPr>
            <p:cNvSpPr/>
            <p:nvPr/>
          </p:nvSpPr>
          <p:spPr>
            <a:xfrm>
              <a:off x="6617200" y="2337675"/>
              <a:ext cx="361250" cy="222100"/>
            </a:xfrm>
            <a:custGeom>
              <a:avLst/>
              <a:gdLst/>
              <a:ahLst/>
              <a:cxnLst/>
              <a:rect l="l" t="t" r="r" b="b"/>
              <a:pathLst>
                <a:path w="14450" h="8884" extrusionOk="0">
                  <a:moveTo>
                    <a:pt x="2518" y="0"/>
                  </a:moveTo>
                  <a:cubicBezTo>
                    <a:pt x="2508" y="0"/>
                    <a:pt x="2498" y="0"/>
                    <a:pt x="2488" y="1"/>
                  </a:cubicBezTo>
                  <a:cubicBezTo>
                    <a:pt x="1830" y="14"/>
                    <a:pt x="1262" y="447"/>
                    <a:pt x="1076" y="1079"/>
                  </a:cubicBezTo>
                  <a:lnTo>
                    <a:pt x="237" y="3912"/>
                  </a:lnTo>
                  <a:cubicBezTo>
                    <a:pt x="0" y="4708"/>
                    <a:pt x="456" y="5547"/>
                    <a:pt x="1253" y="5784"/>
                  </a:cubicBezTo>
                  <a:lnTo>
                    <a:pt x="11502" y="8821"/>
                  </a:lnTo>
                  <a:cubicBezTo>
                    <a:pt x="11643" y="8863"/>
                    <a:pt x="11787" y="8883"/>
                    <a:pt x="11931" y="8883"/>
                  </a:cubicBezTo>
                  <a:cubicBezTo>
                    <a:pt x="11942" y="8883"/>
                    <a:pt x="11952" y="8883"/>
                    <a:pt x="11962" y="8883"/>
                  </a:cubicBezTo>
                  <a:cubicBezTo>
                    <a:pt x="12620" y="8869"/>
                    <a:pt x="13188" y="8436"/>
                    <a:pt x="13374" y="7804"/>
                  </a:cubicBezTo>
                  <a:lnTo>
                    <a:pt x="14213" y="4972"/>
                  </a:lnTo>
                  <a:cubicBezTo>
                    <a:pt x="14449" y="4175"/>
                    <a:pt x="13993" y="3336"/>
                    <a:pt x="13197" y="3100"/>
                  </a:cubicBezTo>
                  <a:lnTo>
                    <a:pt x="2948" y="63"/>
                  </a:lnTo>
                  <a:cubicBezTo>
                    <a:pt x="2808" y="20"/>
                    <a:pt x="2663" y="0"/>
                    <a:pt x="25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48" name="Google Shape;117;p21">
              <a:extLst>
                <a:ext uri="{FF2B5EF4-FFF2-40B4-BE49-F238E27FC236}">
                  <a16:creationId xmlns:a16="http://schemas.microsoft.com/office/drawing/2014/main" id="{E01435B0-BF5A-994F-BAE8-F6378B3365DA}"/>
                </a:ext>
              </a:extLst>
            </p:cNvPr>
            <p:cNvSpPr/>
            <p:nvPr/>
          </p:nvSpPr>
          <p:spPr>
            <a:xfrm>
              <a:off x="6648825" y="2370300"/>
              <a:ext cx="58900" cy="92675"/>
            </a:xfrm>
            <a:custGeom>
              <a:avLst/>
              <a:gdLst/>
              <a:ahLst/>
              <a:cxnLst/>
              <a:rect l="l" t="t" r="r" b="b"/>
              <a:pathLst>
                <a:path w="2356" h="3707" extrusionOk="0">
                  <a:moveTo>
                    <a:pt x="1501" y="0"/>
                  </a:moveTo>
                  <a:cubicBezTo>
                    <a:pt x="1169" y="0"/>
                    <a:pt x="864" y="216"/>
                    <a:pt x="765" y="548"/>
                  </a:cubicBezTo>
                  <a:lnTo>
                    <a:pt x="121" y="2723"/>
                  </a:lnTo>
                  <a:cubicBezTo>
                    <a:pt x="0" y="3129"/>
                    <a:pt x="232" y="3555"/>
                    <a:pt x="638" y="3674"/>
                  </a:cubicBezTo>
                  <a:cubicBezTo>
                    <a:pt x="711" y="3696"/>
                    <a:pt x="785" y="3707"/>
                    <a:pt x="857" y="3707"/>
                  </a:cubicBezTo>
                  <a:cubicBezTo>
                    <a:pt x="1188" y="3707"/>
                    <a:pt x="1493" y="3491"/>
                    <a:pt x="1591" y="3158"/>
                  </a:cubicBezTo>
                  <a:lnTo>
                    <a:pt x="2234" y="984"/>
                  </a:lnTo>
                  <a:cubicBezTo>
                    <a:pt x="2356" y="578"/>
                    <a:pt x="2124" y="151"/>
                    <a:pt x="1718" y="32"/>
                  </a:cubicBezTo>
                  <a:cubicBezTo>
                    <a:pt x="1646" y="10"/>
                    <a:pt x="1572" y="0"/>
                    <a:pt x="150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49" name="Google Shape;118;p21">
              <a:extLst>
                <a:ext uri="{FF2B5EF4-FFF2-40B4-BE49-F238E27FC236}">
                  <a16:creationId xmlns:a16="http://schemas.microsoft.com/office/drawing/2014/main" id="{F9F00322-DF77-1548-8015-200B9476D092}"/>
                </a:ext>
              </a:extLst>
            </p:cNvPr>
            <p:cNvSpPr/>
            <p:nvPr/>
          </p:nvSpPr>
          <p:spPr>
            <a:xfrm>
              <a:off x="6796425" y="2413275"/>
              <a:ext cx="58875" cy="92700"/>
            </a:xfrm>
            <a:custGeom>
              <a:avLst/>
              <a:gdLst/>
              <a:ahLst/>
              <a:cxnLst/>
              <a:rect l="l" t="t" r="r" b="b"/>
              <a:pathLst>
                <a:path w="2355" h="3708" extrusionOk="0">
                  <a:moveTo>
                    <a:pt x="1500" y="0"/>
                  </a:moveTo>
                  <a:cubicBezTo>
                    <a:pt x="1169" y="0"/>
                    <a:pt x="864" y="216"/>
                    <a:pt x="764" y="550"/>
                  </a:cubicBezTo>
                  <a:lnTo>
                    <a:pt x="120" y="2723"/>
                  </a:lnTo>
                  <a:cubicBezTo>
                    <a:pt x="1" y="3129"/>
                    <a:pt x="232" y="3555"/>
                    <a:pt x="638" y="3676"/>
                  </a:cubicBezTo>
                  <a:cubicBezTo>
                    <a:pt x="711" y="3697"/>
                    <a:pt x="784" y="3708"/>
                    <a:pt x="855" y="3708"/>
                  </a:cubicBezTo>
                  <a:cubicBezTo>
                    <a:pt x="1186" y="3708"/>
                    <a:pt x="1491" y="3492"/>
                    <a:pt x="1590" y="3158"/>
                  </a:cubicBezTo>
                  <a:lnTo>
                    <a:pt x="2235" y="985"/>
                  </a:lnTo>
                  <a:cubicBezTo>
                    <a:pt x="2354" y="579"/>
                    <a:pt x="2123" y="153"/>
                    <a:pt x="1717" y="32"/>
                  </a:cubicBezTo>
                  <a:cubicBezTo>
                    <a:pt x="1644" y="10"/>
                    <a:pt x="1571" y="0"/>
                    <a:pt x="150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50" name="Google Shape;119;p21">
              <a:extLst>
                <a:ext uri="{FF2B5EF4-FFF2-40B4-BE49-F238E27FC236}">
                  <a16:creationId xmlns:a16="http://schemas.microsoft.com/office/drawing/2014/main" id="{31B4C885-357C-364C-9838-B8F1ED218880}"/>
                </a:ext>
              </a:extLst>
            </p:cNvPr>
            <p:cNvSpPr/>
            <p:nvPr/>
          </p:nvSpPr>
          <p:spPr>
            <a:xfrm>
              <a:off x="6831125" y="2259625"/>
              <a:ext cx="202075" cy="116650"/>
            </a:xfrm>
            <a:custGeom>
              <a:avLst/>
              <a:gdLst/>
              <a:ahLst/>
              <a:cxnLst/>
              <a:rect l="l" t="t" r="r" b="b"/>
              <a:pathLst>
                <a:path w="8083" h="4666" extrusionOk="0">
                  <a:moveTo>
                    <a:pt x="3015" y="1"/>
                  </a:moveTo>
                  <a:cubicBezTo>
                    <a:pt x="1613" y="1"/>
                    <a:pt x="515" y="497"/>
                    <a:pt x="298" y="1343"/>
                  </a:cubicBezTo>
                  <a:cubicBezTo>
                    <a:pt x="0" y="2508"/>
                    <a:pt x="1491" y="3897"/>
                    <a:pt x="3626" y="4443"/>
                  </a:cubicBezTo>
                  <a:cubicBezTo>
                    <a:pt x="4213" y="4594"/>
                    <a:pt x="4788" y="4665"/>
                    <a:pt x="5319" y="4665"/>
                  </a:cubicBezTo>
                  <a:cubicBezTo>
                    <a:pt x="6332" y="4665"/>
                    <a:pt x="7186" y="4406"/>
                    <a:pt x="7665" y="3944"/>
                  </a:cubicBezTo>
                  <a:cubicBezTo>
                    <a:pt x="7848" y="3765"/>
                    <a:pt x="7975" y="3557"/>
                    <a:pt x="8036" y="3323"/>
                  </a:cubicBezTo>
                  <a:cubicBezTo>
                    <a:pt x="8072" y="3182"/>
                    <a:pt x="8083" y="3036"/>
                    <a:pt x="8067" y="2891"/>
                  </a:cubicBezTo>
                  <a:cubicBezTo>
                    <a:pt x="7963" y="1834"/>
                    <a:pt x="6585" y="704"/>
                    <a:pt x="4708" y="222"/>
                  </a:cubicBezTo>
                  <a:cubicBezTo>
                    <a:pt x="4121" y="72"/>
                    <a:pt x="3546" y="1"/>
                    <a:pt x="30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51" name="Google Shape;120;p21">
              <a:extLst>
                <a:ext uri="{FF2B5EF4-FFF2-40B4-BE49-F238E27FC236}">
                  <a16:creationId xmlns:a16="http://schemas.microsoft.com/office/drawing/2014/main" id="{FBC2E6EB-D45A-5A42-A097-7297F0549D60}"/>
                </a:ext>
              </a:extLst>
            </p:cNvPr>
            <p:cNvSpPr/>
            <p:nvPr/>
          </p:nvSpPr>
          <p:spPr>
            <a:xfrm>
              <a:off x="7014775" y="2331875"/>
              <a:ext cx="18400" cy="26350"/>
            </a:xfrm>
            <a:custGeom>
              <a:avLst/>
              <a:gdLst/>
              <a:ahLst/>
              <a:cxnLst/>
              <a:rect l="l" t="t" r="r" b="b"/>
              <a:pathLst>
                <a:path w="736" h="1054" extrusionOk="0">
                  <a:moveTo>
                    <a:pt x="721" y="1"/>
                  </a:moveTo>
                  <a:cubicBezTo>
                    <a:pt x="399" y="4"/>
                    <a:pt x="126" y="170"/>
                    <a:pt x="58" y="433"/>
                  </a:cubicBezTo>
                  <a:cubicBezTo>
                    <a:pt x="0" y="655"/>
                    <a:pt x="109" y="891"/>
                    <a:pt x="319" y="1054"/>
                  </a:cubicBezTo>
                  <a:cubicBezTo>
                    <a:pt x="502" y="875"/>
                    <a:pt x="629" y="667"/>
                    <a:pt x="690" y="433"/>
                  </a:cubicBezTo>
                  <a:cubicBezTo>
                    <a:pt x="726" y="292"/>
                    <a:pt x="735" y="146"/>
                    <a:pt x="7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52" name="Google Shape;121;p21">
              <a:extLst>
                <a:ext uri="{FF2B5EF4-FFF2-40B4-BE49-F238E27FC236}">
                  <a16:creationId xmlns:a16="http://schemas.microsoft.com/office/drawing/2014/main" id="{D913CC4E-B65B-7647-AAFD-2E526B31AF64}"/>
                </a:ext>
              </a:extLst>
            </p:cNvPr>
            <p:cNvSpPr/>
            <p:nvPr/>
          </p:nvSpPr>
          <p:spPr>
            <a:xfrm>
              <a:off x="6968050" y="2474475"/>
              <a:ext cx="50825" cy="77725"/>
            </a:xfrm>
            <a:custGeom>
              <a:avLst/>
              <a:gdLst/>
              <a:ahLst/>
              <a:cxnLst/>
              <a:rect l="l" t="t" r="r" b="b"/>
              <a:pathLst>
                <a:path w="2033" h="3109" extrusionOk="0">
                  <a:moveTo>
                    <a:pt x="1011" y="0"/>
                  </a:moveTo>
                  <a:cubicBezTo>
                    <a:pt x="865" y="0"/>
                    <a:pt x="730" y="96"/>
                    <a:pt x="686" y="244"/>
                  </a:cubicBezTo>
                  <a:lnTo>
                    <a:pt x="53" y="2382"/>
                  </a:lnTo>
                  <a:cubicBezTo>
                    <a:pt x="0" y="2563"/>
                    <a:pt x="103" y="2752"/>
                    <a:pt x="284" y="2805"/>
                  </a:cubicBezTo>
                  <a:lnTo>
                    <a:pt x="1277" y="3100"/>
                  </a:lnTo>
                  <a:cubicBezTo>
                    <a:pt x="1297" y="3106"/>
                    <a:pt x="1312" y="3109"/>
                    <a:pt x="1324" y="3109"/>
                  </a:cubicBezTo>
                  <a:cubicBezTo>
                    <a:pt x="1424" y="3109"/>
                    <a:pt x="1298" y="2926"/>
                    <a:pt x="1345" y="2766"/>
                  </a:cubicBezTo>
                  <a:lnTo>
                    <a:pt x="1978" y="627"/>
                  </a:lnTo>
                  <a:cubicBezTo>
                    <a:pt x="2033" y="447"/>
                    <a:pt x="1930" y="257"/>
                    <a:pt x="1750" y="204"/>
                  </a:cubicBezTo>
                  <a:lnTo>
                    <a:pt x="1109" y="15"/>
                  </a:lnTo>
                  <a:cubicBezTo>
                    <a:pt x="1076" y="5"/>
                    <a:pt x="1043" y="0"/>
                    <a:pt x="1011"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53" name="Google Shape;122;p21">
              <a:extLst>
                <a:ext uri="{FF2B5EF4-FFF2-40B4-BE49-F238E27FC236}">
                  <a16:creationId xmlns:a16="http://schemas.microsoft.com/office/drawing/2014/main" id="{5222C556-9E71-D14F-A162-FCC02B642F41}"/>
                </a:ext>
              </a:extLst>
            </p:cNvPr>
            <p:cNvSpPr/>
            <p:nvPr/>
          </p:nvSpPr>
          <p:spPr>
            <a:xfrm>
              <a:off x="6981225" y="2478250"/>
              <a:ext cx="45925" cy="73900"/>
            </a:xfrm>
            <a:custGeom>
              <a:avLst/>
              <a:gdLst/>
              <a:ahLst/>
              <a:cxnLst/>
              <a:rect l="l" t="t" r="r" b="b"/>
              <a:pathLst>
                <a:path w="1837" h="2956" extrusionOk="0">
                  <a:moveTo>
                    <a:pt x="1013" y="1"/>
                  </a:moveTo>
                  <a:cubicBezTo>
                    <a:pt x="866" y="1"/>
                    <a:pt x="731" y="97"/>
                    <a:pt x="688" y="244"/>
                  </a:cubicBezTo>
                  <a:lnTo>
                    <a:pt x="53" y="2383"/>
                  </a:lnTo>
                  <a:cubicBezTo>
                    <a:pt x="0" y="2563"/>
                    <a:pt x="103" y="2752"/>
                    <a:pt x="284" y="2805"/>
                  </a:cubicBezTo>
                  <a:lnTo>
                    <a:pt x="726" y="2942"/>
                  </a:lnTo>
                  <a:cubicBezTo>
                    <a:pt x="758" y="2951"/>
                    <a:pt x="790" y="2956"/>
                    <a:pt x="822" y="2956"/>
                  </a:cubicBezTo>
                  <a:cubicBezTo>
                    <a:pt x="969" y="2956"/>
                    <a:pt x="1105" y="2860"/>
                    <a:pt x="1150" y="2712"/>
                  </a:cubicBezTo>
                  <a:lnTo>
                    <a:pt x="1783" y="574"/>
                  </a:lnTo>
                  <a:cubicBezTo>
                    <a:pt x="1836" y="394"/>
                    <a:pt x="1733" y="205"/>
                    <a:pt x="1553" y="150"/>
                  </a:cubicBezTo>
                  <a:lnTo>
                    <a:pt x="1111" y="15"/>
                  </a:lnTo>
                  <a:cubicBezTo>
                    <a:pt x="1078" y="5"/>
                    <a:pt x="1045" y="1"/>
                    <a:pt x="101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54" name="Google Shape;123;p21">
              <a:extLst>
                <a:ext uri="{FF2B5EF4-FFF2-40B4-BE49-F238E27FC236}">
                  <a16:creationId xmlns:a16="http://schemas.microsoft.com/office/drawing/2014/main" id="{478F464C-F4B5-9140-B977-F263E243E6E6}"/>
                </a:ext>
              </a:extLst>
            </p:cNvPr>
            <p:cNvSpPr/>
            <p:nvPr/>
          </p:nvSpPr>
          <p:spPr>
            <a:xfrm>
              <a:off x="7000600" y="2281000"/>
              <a:ext cx="81250" cy="232325"/>
            </a:xfrm>
            <a:custGeom>
              <a:avLst/>
              <a:gdLst/>
              <a:ahLst/>
              <a:cxnLst/>
              <a:rect l="l" t="t" r="r" b="b"/>
              <a:pathLst>
                <a:path w="3250" h="9293" extrusionOk="0">
                  <a:moveTo>
                    <a:pt x="2928" y="0"/>
                  </a:moveTo>
                  <a:cubicBezTo>
                    <a:pt x="2804" y="0"/>
                    <a:pt x="2690" y="81"/>
                    <a:pt x="2653" y="206"/>
                  </a:cubicBezTo>
                  <a:lnTo>
                    <a:pt x="45" y="8923"/>
                  </a:lnTo>
                  <a:cubicBezTo>
                    <a:pt x="1" y="9076"/>
                    <a:pt x="87" y="9237"/>
                    <a:pt x="240" y="9281"/>
                  </a:cubicBezTo>
                  <a:cubicBezTo>
                    <a:pt x="268" y="9289"/>
                    <a:pt x="295" y="9293"/>
                    <a:pt x="322" y="9293"/>
                  </a:cubicBezTo>
                  <a:cubicBezTo>
                    <a:pt x="446" y="9293"/>
                    <a:pt x="560" y="9212"/>
                    <a:pt x="598" y="9087"/>
                  </a:cubicBezTo>
                  <a:lnTo>
                    <a:pt x="3205" y="370"/>
                  </a:lnTo>
                  <a:cubicBezTo>
                    <a:pt x="3250" y="217"/>
                    <a:pt x="3164" y="58"/>
                    <a:pt x="3011" y="12"/>
                  </a:cubicBezTo>
                  <a:cubicBezTo>
                    <a:pt x="2983" y="4"/>
                    <a:pt x="2955" y="0"/>
                    <a:pt x="29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55" name="Google Shape;124;p21">
              <a:extLst>
                <a:ext uri="{FF2B5EF4-FFF2-40B4-BE49-F238E27FC236}">
                  <a16:creationId xmlns:a16="http://schemas.microsoft.com/office/drawing/2014/main" id="{BA8ADB71-9B4E-4B41-AF1B-A2A6C0C53DA2}"/>
                </a:ext>
              </a:extLst>
            </p:cNvPr>
            <p:cNvSpPr/>
            <p:nvPr/>
          </p:nvSpPr>
          <p:spPr>
            <a:xfrm>
              <a:off x="6684150" y="3257875"/>
              <a:ext cx="302125" cy="78425"/>
            </a:xfrm>
            <a:custGeom>
              <a:avLst/>
              <a:gdLst/>
              <a:ahLst/>
              <a:cxnLst/>
              <a:rect l="l" t="t" r="r" b="b"/>
              <a:pathLst>
                <a:path w="12085" h="3137" extrusionOk="0">
                  <a:moveTo>
                    <a:pt x="9125" y="0"/>
                  </a:moveTo>
                  <a:cubicBezTo>
                    <a:pt x="9028" y="26"/>
                    <a:pt x="8931" y="53"/>
                    <a:pt x="8833" y="76"/>
                  </a:cubicBezTo>
                  <a:cubicBezTo>
                    <a:pt x="8971" y="736"/>
                    <a:pt x="9084" y="1544"/>
                    <a:pt x="9101" y="2454"/>
                  </a:cubicBezTo>
                  <a:cubicBezTo>
                    <a:pt x="7409" y="2738"/>
                    <a:pt x="5925" y="2839"/>
                    <a:pt x="4667" y="2839"/>
                  </a:cubicBezTo>
                  <a:cubicBezTo>
                    <a:pt x="2285" y="2839"/>
                    <a:pt x="710" y="2475"/>
                    <a:pt x="67" y="2292"/>
                  </a:cubicBezTo>
                  <a:cubicBezTo>
                    <a:pt x="43" y="2387"/>
                    <a:pt x="22" y="2484"/>
                    <a:pt x="0" y="2583"/>
                  </a:cubicBezTo>
                  <a:cubicBezTo>
                    <a:pt x="679" y="2775"/>
                    <a:pt x="2276" y="3137"/>
                    <a:pt x="4669" y="3137"/>
                  </a:cubicBezTo>
                  <a:cubicBezTo>
                    <a:pt x="5975" y="3137"/>
                    <a:pt x="7518" y="3029"/>
                    <a:pt x="9278" y="2725"/>
                  </a:cubicBezTo>
                  <a:lnTo>
                    <a:pt x="9404" y="2704"/>
                  </a:lnTo>
                  <a:lnTo>
                    <a:pt x="9402" y="2577"/>
                  </a:lnTo>
                  <a:cubicBezTo>
                    <a:pt x="9398" y="2054"/>
                    <a:pt x="9361" y="1565"/>
                    <a:pt x="9307" y="1113"/>
                  </a:cubicBezTo>
                  <a:cubicBezTo>
                    <a:pt x="9749" y="1101"/>
                    <a:pt x="10950" y="1006"/>
                    <a:pt x="12085" y="361"/>
                  </a:cubicBezTo>
                  <a:cubicBezTo>
                    <a:pt x="12044" y="268"/>
                    <a:pt x="12003" y="176"/>
                    <a:pt x="11962" y="86"/>
                  </a:cubicBezTo>
                  <a:cubicBezTo>
                    <a:pt x="10858" y="723"/>
                    <a:pt x="9654" y="806"/>
                    <a:pt x="9267" y="815"/>
                  </a:cubicBezTo>
                  <a:cubicBezTo>
                    <a:pt x="9227" y="523"/>
                    <a:pt x="9177" y="250"/>
                    <a:pt x="91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56" name="Google Shape;125;p21">
              <a:extLst>
                <a:ext uri="{FF2B5EF4-FFF2-40B4-BE49-F238E27FC236}">
                  <a16:creationId xmlns:a16="http://schemas.microsoft.com/office/drawing/2014/main" id="{82F3C82A-4312-574C-A844-5F414B57E3BD}"/>
                </a:ext>
              </a:extLst>
            </p:cNvPr>
            <p:cNvSpPr/>
            <p:nvPr/>
          </p:nvSpPr>
          <p:spPr>
            <a:xfrm>
              <a:off x="7009900" y="2721050"/>
              <a:ext cx="145500" cy="173350"/>
            </a:xfrm>
            <a:custGeom>
              <a:avLst/>
              <a:gdLst/>
              <a:ahLst/>
              <a:cxnLst/>
              <a:rect l="l" t="t" r="r" b="b"/>
              <a:pathLst>
                <a:path w="5820" h="6934" extrusionOk="0">
                  <a:moveTo>
                    <a:pt x="3247" y="0"/>
                  </a:moveTo>
                  <a:cubicBezTo>
                    <a:pt x="1995" y="0"/>
                    <a:pt x="776" y="1219"/>
                    <a:pt x="407" y="2927"/>
                  </a:cubicBezTo>
                  <a:cubicBezTo>
                    <a:pt x="0" y="4819"/>
                    <a:pt x="791" y="6593"/>
                    <a:pt x="2172" y="6891"/>
                  </a:cubicBezTo>
                  <a:cubicBezTo>
                    <a:pt x="2305" y="6920"/>
                    <a:pt x="2439" y="6933"/>
                    <a:pt x="2573" y="6933"/>
                  </a:cubicBezTo>
                  <a:cubicBezTo>
                    <a:pt x="3824" y="6933"/>
                    <a:pt x="5044" y="5715"/>
                    <a:pt x="5412" y="4005"/>
                  </a:cubicBezTo>
                  <a:cubicBezTo>
                    <a:pt x="5820" y="2115"/>
                    <a:pt x="5030" y="340"/>
                    <a:pt x="3649" y="43"/>
                  </a:cubicBezTo>
                  <a:cubicBezTo>
                    <a:pt x="3515" y="14"/>
                    <a:pt x="3381" y="0"/>
                    <a:pt x="3247"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57" name="Google Shape;126;p21">
              <a:extLst>
                <a:ext uri="{FF2B5EF4-FFF2-40B4-BE49-F238E27FC236}">
                  <a16:creationId xmlns:a16="http://schemas.microsoft.com/office/drawing/2014/main" id="{62C733D0-374C-5947-AB3F-0480029152DE}"/>
                </a:ext>
              </a:extLst>
            </p:cNvPr>
            <p:cNvSpPr/>
            <p:nvPr/>
          </p:nvSpPr>
          <p:spPr>
            <a:xfrm>
              <a:off x="7038900" y="2742800"/>
              <a:ext cx="128800" cy="138550"/>
            </a:xfrm>
            <a:custGeom>
              <a:avLst/>
              <a:gdLst/>
              <a:ahLst/>
              <a:cxnLst/>
              <a:rect l="l" t="t" r="r" b="b"/>
              <a:pathLst>
                <a:path w="5152" h="5542" extrusionOk="0">
                  <a:moveTo>
                    <a:pt x="2534" y="0"/>
                  </a:moveTo>
                  <a:cubicBezTo>
                    <a:pt x="1547" y="0"/>
                    <a:pt x="619" y="926"/>
                    <a:pt x="326" y="2284"/>
                  </a:cubicBezTo>
                  <a:cubicBezTo>
                    <a:pt x="0" y="3796"/>
                    <a:pt x="585" y="5270"/>
                    <a:pt x="1689" y="5507"/>
                  </a:cubicBezTo>
                  <a:cubicBezTo>
                    <a:pt x="1796" y="5530"/>
                    <a:pt x="1908" y="5542"/>
                    <a:pt x="2024" y="5542"/>
                  </a:cubicBezTo>
                  <a:cubicBezTo>
                    <a:pt x="3110" y="5542"/>
                    <a:pt x="4532" y="4568"/>
                    <a:pt x="4826" y="3202"/>
                  </a:cubicBezTo>
                  <a:cubicBezTo>
                    <a:pt x="5152" y="1692"/>
                    <a:pt x="3973" y="274"/>
                    <a:pt x="2869" y="36"/>
                  </a:cubicBezTo>
                  <a:cubicBezTo>
                    <a:pt x="2757" y="12"/>
                    <a:pt x="2645" y="0"/>
                    <a:pt x="2534" y="0"/>
                  </a:cubicBez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58" name="Google Shape;127;p21">
              <a:extLst>
                <a:ext uri="{FF2B5EF4-FFF2-40B4-BE49-F238E27FC236}">
                  <a16:creationId xmlns:a16="http://schemas.microsoft.com/office/drawing/2014/main" id="{B7E22EB1-0304-F448-853D-1373270665F8}"/>
                </a:ext>
              </a:extLst>
            </p:cNvPr>
            <p:cNvSpPr/>
            <p:nvPr/>
          </p:nvSpPr>
          <p:spPr>
            <a:xfrm>
              <a:off x="7099950" y="2783600"/>
              <a:ext cx="43150" cy="63700"/>
            </a:xfrm>
            <a:custGeom>
              <a:avLst/>
              <a:gdLst/>
              <a:ahLst/>
              <a:cxnLst/>
              <a:rect l="l" t="t" r="r" b="b"/>
              <a:pathLst>
                <a:path w="1726" h="2548" extrusionOk="0">
                  <a:moveTo>
                    <a:pt x="863" y="1"/>
                  </a:moveTo>
                  <a:cubicBezTo>
                    <a:pt x="386" y="1"/>
                    <a:pt x="0" y="572"/>
                    <a:pt x="0" y="1275"/>
                  </a:cubicBezTo>
                  <a:cubicBezTo>
                    <a:pt x="0" y="1978"/>
                    <a:pt x="386" y="2547"/>
                    <a:pt x="863" y="2547"/>
                  </a:cubicBezTo>
                  <a:cubicBezTo>
                    <a:pt x="1339" y="2547"/>
                    <a:pt x="1725" y="1978"/>
                    <a:pt x="1725" y="1275"/>
                  </a:cubicBezTo>
                  <a:cubicBezTo>
                    <a:pt x="1725" y="570"/>
                    <a:pt x="1339" y="1"/>
                    <a:pt x="863" y="1"/>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59" name="Google Shape;128;p21">
              <a:extLst>
                <a:ext uri="{FF2B5EF4-FFF2-40B4-BE49-F238E27FC236}">
                  <a16:creationId xmlns:a16="http://schemas.microsoft.com/office/drawing/2014/main" id="{5F72A904-3064-754A-860A-7357DDDA1906}"/>
                </a:ext>
              </a:extLst>
            </p:cNvPr>
            <p:cNvSpPr/>
            <p:nvPr/>
          </p:nvSpPr>
          <p:spPr>
            <a:xfrm>
              <a:off x="7084000" y="2783600"/>
              <a:ext cx="37500" cy="63700"/>
            </a:xfrm>
            <a:custGeom>
              <a:avLst/>
              <a:gdLst/>
              <a:ahLst/>
              <a:cxnLst/>
              <a:rect l="l" t="t" r="r" b="b"/>
              <a:pathLst>
                <a:path w="1500" h="2548" extrusionOk="0">
                  <a:moveTo>
                    <a:pt x="862" y="1"/>
                  </a:moveTo>
                  <a:cubicBezTo>
                    <a:pt x="387" y="1"/>
                    <a:pt x="0" y="572"/>
                    <a:pt x="0" y="1275"/>
                  </a:cubicBezTo>
                  <a:cubicBezTo>
                    <a:pt x="0" y="1978"/>
                    <a:pt x="387" y="2547"/>
                    <a:pt x="862" y="2547"/>
                  </a:cubicBezTo>
                  <a:lnTo>
                    <a:pt x="1500" y="2547"/>
                  </a:lnTo>
                  <a:cubicBezTo>
                    <a:pt x="1024" y="2547"/>
                    <a:pt x="638" y="1978"/>
                    <a:pt x="638" y="1275"/>
                  </a:cubicBezTo>
                  <a:cubicBezTo>
                    <a:pt x="638" y="570"/>
                    <a:pt x="1024" y="1"/>
                    <a:pt x="1500" y="1"/>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60" name="Google Shape;129;p21">
              <a:extLst>
                <a:ext uri="{FF2B5EF4-FFF2-40B4-BE49-F238E27FC236}">
                  <a16:creationId xmlns:a16="http://schemas.microsoft.com/office/drawing/2014/main" id="{D5B4F8DA-14F1-7F44-BF25-7BC8AF852205}"/>
                </a:ext>
              </a:extLst>
            </p:cNvPr>
            <p:cNvSpPr/>
            <p:nvPr/>
          </p:nvSpPr>
          <p:spPr>
            <a:xfrm>
              <a:off x="7009900" y="2721050"/>
              <a:ext cx="145500" cy="173350"/>
            </a:xfrm>
            <a:custGeom>
              <a:avLst/>
              <a:gdLst/>
              <a:ahLst/>
              <a:cxnLst/>
              <a:rect l="l" t="t" r="r" b="b"/>
              <a:pathLst>
                <a:path w="5820" h="6934" extrusionOk="0">
                  <a:moveTo>
                    <a:pt x="3247" y="0"/>
                  </a:moveTo>
                  <a:cubicBezTo>
                    <a:pt x="1995" y="0"/>
                    <a:pt x="776" y="1219"/>
                    <a:pt x="407" y="2927"/>
                  </a:cubicBezTo>
                  <a:cubicBezTo>
                    <a:pt x="0" y="4819"/>
                    <a:pt x="791" y="6593"/>
                    <a:pt x="2172" y="6891"/>
                  </a:cubicBezTo>
                  <a:cubicBezTo>
                    <a:pt x="2305" y="6920"/>
                    <a:pt x="2439" y="6933"/>
                    <a:pt x="2573" y="6933"/>
                  </a:cubicBezTo>
                  <a:cubicBezTo>
                    <a:pt x="3824" y="6933"/>
                    <a:pt x="5044" y="5715"/>
                    <a:pt x="5412" y="4005"/>
                  </a:cubicBezTo>
                  <a:cubicBezTo>
                    <a:pt x="5820" y="2115"/>
                    <a:pt x="5030" y="340"/>
                    <a:pt x="3649" y="43"/>
                  </a:cubicBezTo>
                  <a:cubicBezTo>
                    <a:pt x="3515" y="14"/>
                    <a:pt x="3381" y="0"/>
                    <a:pt x="32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61" name="Google Shape;130;p21">
              <a:extLst>
                <a:ext uri="{FF2B5EF4-FFF2-40B4-BE49-F238E27FC236}">
                  <a16:creationId xmlns:a16="http://schemas.microsoft.com/office/drawing/2014/main" id="{E91E3586-2898-BA4B-A555-E5E6F2B6436C}"/>
                </a:ext>
              </a:extLst>
            </p:cNvPr>
            <p:cNvSpPr/>
            <p:nvPr/>
          </p:nvSpPr>
          <p:spPr>
            <a:xfrm>
              <a:off x="7038900" y="2742800"/>
              <a:ext cx="128800" cy="138550"/>
            </a:xfrm>
            <a:custGeom>
              <a:avLst/>
              <a:gdLst/>
              <a:ahLst/>
              <a:cxnLst/>
              <a:rect l="l" t="t" r="r" b="b"/>
              <a:pathLst>
                <a:path w="5152" h="5542" extrusionOk="0">
                  <a:moveTo>
                    <a:pt x="2534" y="0"/>
                  </a:moveTo>
                  <a:cubicBezTo>
                    <a:pt x="1547" y="0"/>
                    <a:pt x="619" y="926"/>
                    <a:pt x="326" y="2284"/>
                  </a:cubicBezTo>
                  <a:cubicBezTo>
                    <a:pt x="0" y="3796"/>
                    <a:pt x="585" y="5270"/>
                    <a:pt x="1689" y="5507"/>
                  </a:cubicBezTo>
                  <a:cubicBezTo>
                    <a:pt x="1796" y="5530"/>
                    <a:pt x="1908" y="5542"/>
                    <a:pt x="2024" y="5542"/>
                  </a:cubicBezTo>
                  <a:cubicBezTo>
                    <a:pt x="3110" y="5542"/>
                    <a:pt x="4532" y="4568"/>
                    <a:pt x="4826" y="3202"/>
                  </a:cubicBezTo>
                  <a:cubicBezTo>
                    <a:pt x="5152" y="1692"/>
                    <a:pt x="3973" y="274"/>
                    <a:pt x="2869" y="36"/>
                  </a:cubicBezTo>
                  <a:cubicBezTo>
                    <a:pt x="2757" y="12"/>
                    <a:pt x="2645" y="0"/>
                    <a:pt x="25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62" name="Google Shape;131;p21">
              <a:extLst>
                <a:ext uri="{FF2B5EF4-FFF2-40B4-BE49-F238E27FC236}">
                  <a16:creationId xmlns:a16="http://schemas.microsoft.com/office/drawing/2014/main" id="{D8E96F82-457B-CC4E-8B3E-3027A515E2E4}"/>
                </a:ext>
              </a:extLst>
            </p:cNvPr>
            <p:cNvSpPr/>
            <p:nvPr/>
          </p:nvSpPr>
          <p:spPr>
            <a:xfrm>
              <a:off x="7099950" y="2783600"/>
              <a:ext cx="43150" cy="63700"/>
            </a:xfrm>
            <a:custGeom>
              <a:avLst/>
              <a:gdLst/>
              <a:ahLst/>
              <a:cxnLst/>
              <a:rect l="l" t="t" r="r" b="b"/>
              <a:pathLst>
                <a:path w="1726" h="2548" extrusionOk="0">
                  <a:moveTo>
                    <a:pt x="863" y="1"/>
                  </a:moveTo>
                  <a:cubicBezTo>
                    <a:pt x="386" y="1"/>
                    <a:pt x="0" y="572"/>
                    <a:pt x="0" y="1275"/>
                  </a:cubicBezTo>
                  <a:cubicBezTo>
                    <a:pt x="0" y="1978"/>
                    <a:pt x="386" y="2547"/>
                    <a:pt x="863" y="2547"/>
                  </a:cubicBezTo>
                  <a:cubicBezTo>
                    <a:pt x="1339" y="2547"/>
                    <a:pt x="1725" y="1978"/>
                    <a:pt x="1725" y="1275"/>
                  </a:cubicBezTo>
                  <a:cubicBezTo>
                    <a:pt x="1725" y="570"/>
                    <a:pt x="1339" y="1"/>
                    <a:pt x="8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63" name="Google Shape;132;p21">
              <a:extLst>
                <a:ext uri="{FF2B5EF4-FFF2-40B4-BE49-F238E27FC236}">
                  <a16:creationId xmlns:a16="http://schemas.microsoft.com/office/drawing/2014/main" id="{536C1498-8212-A541-8737-0FB774FF3FAB}"/>
                </a:ext>
              </a:extLst>
            </p:cNvPr>
            <p:cNvSpPr/>
            <p:nvPr/>
          </p:nvSpPr>
          <p:spPr>
            <a:xfrm>
              <a:off x="7084000" y="2783600"/>
              <a:ext cx="37500" cy="63700"/>
            </a:xfrm>
            <a:custGeom>
              <a:avLst/>
              <a:gdLst/>
              <a:ahLst/>
              <a:cxnLst/>
              <a:rect l="l" t="t" r="r" b="b"/>
              <a:pathLst>
                <a:path w="1500" h="2548" extrusionOk="0">
                  <a:moveTo>
                    <a:pt x="862" y="1"/>
                  </a:moveTo>
                  <a:cubicBezTo>
                    <a:pt x="387" y="1"/>
                    <a:pt x="0" y="572"/>
                    <a:pt x="0" y="1275"/>
                  </a:cubicBezTo>
                  <a:cubicBezTo>
                    <a:pt x="0" y="1978"/>
                    <a:pt x="387" y="2547"/>
                    <a:pt x="862" y="2547"/>
                  </a:cubicBezTo>
                  <a:lnTo>
                    <a:pt x="1500" y="2547"/>
                  </a:lnTo>
                  <a:cubicBezTo>
                    <a:pt x="1024" y="2547"/>
                    <a:pt x="638" y="1978"/>
                    <a:pt x="638" y="1275"/>
                  </a:cubicBezTo>
                  <a:cubicBezTo>
                    <a:pt x="638" y="570"/>
                    <a:pt x="1024" y="1"/>
                    <a:pt x="15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64" name="Google Shape;133;p21">
              <a:extLst>
                <a:ext uri="{FF2B5EF4-FFF2-40B4-BE49-F238E27FC236}">
                  <a16:creationId xmlns:a16="http://schemas.microsoft.com/office/drawing/2014/main" id="{A46DB24F-7E5E-194C-8F6D-BAC2B0A574A3}"/>
                </a:ext>
              </a:extLst>
            </p:cNvPr>
            <p:cNvSpPr/>
            <p:nvPr/>
          </p:nvSpPr>
          <p:spPr>
            <a:xfrm>
              <a:off x="6980875" y="2790225"/>
              <a:ext cx="400475" cy="397525"/>
            </a:xfrm>
            <a:custGeom>
              <a:avLst/>
              <a:gdLst/>
              <a:ahLst/>
              <a:cxnLst/>
              <a:rect l="l" t="t" r="r" b="b"/>
              <a:pathLst>
                <a:path w="16019" h="15901" extrusionOk="0">
                  <a:moveTo>
                    <a:pt x="5859" y="1"/>
                  </a:moveTo>
                  <a:cubicBezTo>
                    <a:pt x="5417" y="1"/>
                    <a:pt x="5034" y="289"/>
                    <a:pt x="4904" y="699"/>
                  </a:cubicBezTo>
                  <a:cubicBezTo>
                    <a:pt x="4880" y="772"/>
                    <a:pt x="4864" y="849"/>
                    <a:pt x="4858" y="928"/>
                  </a:cubicBezTo>
                  <a:cubicBezTo>
                    <a:pt x="4813" y="1482"/>
                    <a:pt x="5227" y="1968"/>
                    <a:pt x="5781" y="2014"/>
                  </a:cubicBezTo>
                  <a:cubicBezTo>
                    <a:pt x="5798" y="2014"/>
                    <a:pt x="6328" y="2061"/>
                    <a:pt x="7111" y="2221"/>
                  </a:cubicBezTo>
                  <a:lnTo>
                    <a:pt x="7112" y="2221"/>
                  </a:lnTo>
                  <a:cubicBezTo>
                    <a:pt x="7277" y="2255"/>
                    <a:pt x="7453" y="2294"/>
                    <a:pt x="7639" y="2338"/>
                  </a:cubicBezTo>
                  <a:cubicBezTo>
                    <a:pt x="8374" y="2515"/>
                    <a:pt x="9245" y="2782"/>
                    <a:pt x="10104" y="3177"/>
                  </a:cubicBezTo>
                  <a:cubicBezTo>
                    <a:pt x="10249" y="3244"/>
                    <a:pt x="10393" y="3315"/>
                    <a:pt x="10537" y="3389"/>
                  </a:cubicBezTo>
                  <a:cubicBezTo>
                    <a:pt x="11175" y="3719"/>
                    <a:pt x="11790" y="4128"/>
                    <a:pt x="12320" y="4630"/>
                  </a:cubicBezTo>
                  <a:cubicBezTo>
                    <a:pt x="12433" y="4737"/>
                    <a:pt x="12543" y="4849"/>
                    <a:pt x="12647" y="4965"/>
                  </a:cubicBezTo>
                  <a:cubicBezTo>
                    <a:pt x="12724" y="5051"/>
                    <a:pt x="12800" y="5139"/>
                    <a:pt x="12871" y="5230"/>
                  </a:cubicBezTo>
                  <a:cubicBezTo>
                    <a:pt x="13398" y="5892"/>
                    <a:pt x="13735" y="6628"/>
                    <a:pt x="13886" y="7452"/>
                  </a:cubicBezTo>
                  <a:cubicBezTo>
                    <a:pt x="13915" y="7606"/>
                    <a:pt x="13936" y="7762"/>
                    <a:pt x="13953" y="7921"/>
                  </a:cubicBezTo>
                  <a:cubicBezTo>
                    <a:pt x="14003" y="8447"/>
                    <a:pt x="13985" y="9006"/>
                    <a:pt x="13897" y="9603"/>
                  </a:cubicBezTo>
                  <a:cubicBezTo>
                    <a:pt x="13854" y="9890"/>
                    <a:pt x="13801" y="10165"/>
                    <a:pt x="13741" y="10422"/>
                  </a:cubicBezTo>
                  <a:cubicBezTo>
                    <a:pt x="13703" y="10578"/>
                    <a:pt x="13662" y="10730"/>
                    <a:pt x="13618" y="10876"/>
                  </a:cubicBezTo>
                  <a:cubicBezTo>
                    <a:pt x="13386" y="11637"/>
                    <a:pt x="13058" y="12247"/>
                    <a:pt x="12627" y="12712"/>
                  </a:cubicBezTo>
                  <a:cubicBezTo>
                    <a:pt x="12515" y="12837"/>
                    <a:pt x="12394" y="12949"/>
                    <a:pt x="12267" y="13052"/>
                  </a:cubicBezTo>
                  <a:cubicBezTo>
                    <a:pt x="12052" y="13227"/>
                    <a:pt x="11815" y="13373"/>
                    <a:pt x="11558" y="13491"/>
                  </a:cubicBezTo>
                  <a:cubicBezTo>
                    <a:pt x="11140" y="13683"/>
                    <a:pt x="10678" y="13797"/>
                    <a:pt x="10187" y="13847"/>
                  </a:cubicBezTo>
                  <a:cubicBezTo>
                    <a:pt x="10022" y="13864"/>
                    <a:pt x="9855" y="13874"/>
                    <a:pt x="9684" y="13877"/>
                  </a:cubicBezTo>
                  <a:cubicBezTo>
                    <a:pt x="9642" y="13879"/>
                    <a:pt x="9601" y="13879"/>
                    <a:pt x="9557" y="13879"/>
                  </a:cubicBezTo>
                  <a:cubicBezTo>
                    <a:pt x="8771" y="13879"/>
                    <a:pt x="7933" y="13744"/>
                    <a:pt x="7100" y="13532"/>
                  </a:cubicBezTo>
                  <a:cubicBezTo>
                    <a:pt x="6935" y="13489"/>
                    <a:pt x="6768" y="13444"/>
                    <a:pt x="6603" y="13395"/>
                  </a:cubicBezTo>
                  <a:cubicBezTo>
                    <a:pt x="5805" y="13161"/>
                    <a:pt x="5022" y="12865"/>
                    <a:pt x="4310" y="12555"/>
                  </a:cubicBezTo>
                  <a:cubicBezTo>
                    <a:pt x="4154" y="12487"/>
                    <a:pt x="4003" y="12418"/>
                    <a:pt x="3853" y="12350"/>
                  </a:cubicBezTo>
                  <a:cubicBezTo>
                    <a:pt x="3498" y="12187"/>
                    <a:pt x="3165" y="12022"/>
                    <a:pt x="2862" y="11864"/>
                  </a:cubicBezTo>
                  <a:cubicBezTo>
                    <a:pt x="2379" y="11613"/>
                    <a:pt x="1970" y="11378"/>
                    <a:pt x="1665" y="11185"/>
                  </a:cubicBezTo>
                  <a:cubicBezTo>
                    <a:pt x="1602" y="11145"/>
                    <a:pt x="1534" y="11114"/>
                    <a:pt x="1467" y="11090"/>
                  </a:cubicBezTo>
                  <a:cubicBezTo>
                    <a:pt x="1356" y="11050"/>
                    <a:pt x="1242" y="11031"/>
                    <a:pt x="1128" y="11031"/>
                  </a:cubicBezTo>
                  <a:cubicBezTo>
                    <a:pt x="793" y="11031"/>
                    <a:pt x="466" y="11198"/>
                    <a:pt x="275" y="11501"/>
                  </a:cubicBezTo>
                  <a:cubicBezTo>
                    <a:pt x="1" y="11935"/>
                    <a:pt x="101" y="12499"/>
                    <a:pt x="487" y="12817"/>
                  </a:cubicBezTo>
                  <a:cubicBezTo>
                    <a:pt x="520" y="12844"/>
                    <a:pt x="554" y="12868"/>
                    <a:pt x="590" y="12891"/>
                  </a:cubicBezTo>
                  <a:cubicBezTo>
                    <a:pt x="646" y="12926"/>
                    <a:pt x="1667" y="13565"/>
                    <a:pt x="3156" y="14245"/>
                  </a:cubicBezTo>
                  <a:cubicBezTo>
                    <a:pt x="3298" y="14310"/>
                    <a:pt x="3444" y="14375"/>
                    <a:pt x="3594" y="14441"/>
                  </a:cubicBezTo>
                  <a:cubicBezTo>
                    <a:pt x="3931" y="14588"/>
                    <a:pt x="4289" y="14733"/>
                    <a:pt x="4662" y="14874"/>
                  </a:cubicBezTo>
                  <a:cubicBezTo>
                    <a:pt x="5030" y="15012"/>
                    <a:pt x="5389" y="15136"/>
                    <a:pt x="5740" y="15246"/>
                  </a:cubicBezTo>
                  <a:cubicBezTo>
                    <a:pt x="5941" y="15309"/>
                    <a:pt x="6141" y="15368"/>
                    <a:pt x="6337" y="15422"/>
                  </a:cubicBezTo>
                  <a:cubicBezTo>
                    <a:pt x="7496" y="15742"/>
                    <a:pt x="8565" y="15901"/>
                    <a:pt x="9537" y="15901"/>
                  </a:cubicBezTo>
                  <a:cubicBezTo>
                    <a:pt x="9590" y="15901"/>
                    <a:pt x="9643" y="15901"/>
                    <a:pt x="9696" y="15899"/>
                  </a:cubicBezTo>
                  <a:cubicBezTo>
                    <a:pt x="9881" y="15896"/>
                    <a:pt x="10064" y="15887"/>
                    <a:pt x="10242" y="15870"/>
                  </a:cubicBezTo>
                  <a:cubicBezTo>
                    <a:pt x="11031" y="15805"/>
                    <a:pt x="11750" y="15622"/>
                    <a:pt x="12399" y="15324"/>
                  </a:cubicBezTo>
                  <a:cubicBezTo>
                    <a:pt x="12755" y="15160"/>
                    <a:pt x="13086" y="14963"/>
                    <a:pt x="13391" y="14734"/>
                  </a:cubicBezTo>
                  <a:cubicBezTo>
                    <a:pt x="13566" y="14603"/>
                    <a:pt x="13733" y="14460"/>
                    <a:pt x="13891" y="14307"/>
                  </a:cubicBezTo>
                  <a:cubicBezTo>
                    <a:pt x="14559" y="13664"/>
                    <a:pt x="15074" y="12827"/>
                    <a:pt x="15431" y="11808"/>
                  </a:cubicBezTo>
                  <a:cubicBezTo>
                    <a:pt x="15495" y="11629"/>
                    <a:pt x="15552" y="11446"/>
                    <a:pt x="15605" y="11257"/>
                  </a:cubicBezTo>
                  <a:cubicBezTo>
                    <a:pt x="15725" y="10833"/>
                    <a:pt x="15819" y="10378"/>
                    <a:pt x="15890" y="9896"/>
                  </a:cubicBezTo>
                  <a:cubicBezTo>
                    <a:pt x="15990" y="9210"/>
                    <a:pt x="16019" y="8553"/>
                    <a:pt x="15973" y="7924"/>
                  </a:cubicBezTo>
                  <a:cubicBezTo>
                    <a:pt x="15961" y="7740"/>
                    <a:pt x="15942" y="7558"/>
                    <a:pt x="15916" y="7378"/>
                  </a:cubicBezTo>
                  <a:cubicBezTo>
                    <a:pt x="15737" y="6128"/>
                    <a:pt x="15255" y="5001"/>
                    <a:pt x="14474" y="4007"/>
                  </a:cubicBezTo>
                  <a:cubicBezTo>
                    <a:pt x="14465" y="3994"/>
                    <a:pt x="14454" y="3982"/>
                    <a:pt x="14444" y="3968"/>
                  </a:cubicBezTo>
                  <a:cubicBezTo>
                    <a:pt x="14339" y="3838"/>
                    <a:pt x="14230" y="3710"/>
                    <a:pt x="14118" y="3588"/>
                  </a:cubicBezTo>
                  <a:cubicBezTo>
                    <a:pt x="13417" y="2817"/>
                    <a:pt x="12577" y="2211"/>
                    <a:pt x="11709" y="1732"/>
                  </a:cubicBezTo>
                  <a:cubicBezTo>
                    <a:pt x="11575" y="1658"/>
                    <a:pt x="11438" y="1587"/>
                    <a:pt x="11302" y="1517"/>
                  </a:cubicBezTo>
                  <a:lnTo>
                    <a:pt x="11300" y="1517"/>
                  </a:lnTo>
                  <a:cubicBezTo>
                    <a:pt x="10213" y="973"/>
                    <a:pt x="9106" y="620"/>
                    <a:pt x="8182" y="392"/>
                  </a:cubicBezTo>
                  <a:cubicBezTo>
                    <a:pt x="8011" y="351"/>
                    <a:pt x="7845" y="313"/>
                    <a:pt x="7689" y="280"/>
                  </a:cubicBezTo>
                  <a:cubicBezTo>
                    <a:pt x="6706" y="68"/>
                    <a:pt x="6019" y="10"/>
                    <a:pt x="5940" y="4"/>
                  </a:cubicBezTo>
                  <a:cubicBezTo>
                    <a:pt x="5913" y="2"/>
                    <a:pt x="5886" y="1"/>
                    <a:pt x="58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65" name="Google Shape;134;p21">
              <a:extLst>
                <a:ext uri="{FF2B5EF4-FFF2-40B4-BE49-F238E27FC236}">
                  <a16:creationId xmlns:a16="http://schemas.microsoft.com/office/drawing/2014/main" id="{79AC12FE-CEDD-5941-BB4B-DE6A3602A0C1}"/>
                </a:ext>
              </a:extLst>
            </p:cNvPr>
            <p:cNvSpPr/>
            <p:nvPr/>
          </p:nvSpPr>
          <p:spPr>
            <a:xfrm>
              <a:off x="7059750" y="3098975"/>
              <a:ext cx="28900" cy="52275"/>
            </a:xfrm>
            <a:custGeom>
              <a:avLst/>
              <a:gdLst/>
              <a:ahLst/>
              <a:cxnLst/>
              <a:rect l="l" t="t" r="r" b="b"/>
              <a:pathLst>
                <a:path w="1156" h="2091" extrusionOk="0">
                  <a:moveTo>
                    <a:pt x="698" y="0"/>
                  </a:moveTo>
                  <a:cubicBezTo>
                    <a:pt x="696" y="497"/>
                    <a:pt x="572" y="1218"/>
                    <a:pt x="1" y="1895"/>
                  </a:cubicBezTo>
                  <a:cubicBezTo>
                    <a:pt x="143" y="1960"/>
                    <a:pt x="289" y="2025"/>
                    <a:pt x="439" y="2091"/>
                  </a:cubicBezTo>
                  <a:cubicBezTo>
                    <a:pt x="835" y="1585"/>
                    <a:pt x="1017" y="1071"/>
                    <a:pt x="1098" y="658"/>
                  </a:cubicBezTo>
                  <a:cubicBezTo>
                    <a:pt x="1129" y="499"/>
                    <a:pt x="1146" y="346"/>
                    <a:pt x="1155" y="205"/>
                  </a:cubicBezTo>
                  <a:lnTo>
                    <a:pt x="1154" y="205"/>
                  </a:lnTo>
                  <a:cubicBezTo>
                    <a:pt x="999" y="138"/>
                    <a:pt x="846" y="70"/>
                    <a:pt x="698"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66" name="Google Shape;135;p21">
              <a:extLst>
                <a:ext uri="{FF2B5EF4-FFF2-40B4-BE49-F238E27FC236}">
                  <a16:creationId xmlns:a16="http://schemas.microsoft.com/office/drawing/2014/main" id="{7C67AF22-F198-A842-AF5B-9928C8C549F1}"/>
                </a:ext>
              </a:extLst>
            </p:cNvPr>
            <p:cNvSpPr/>
            <p:nvPr/>
          </p:nvSpPr>
          <p:spPr>
            <a:xfrm>
              <a:off x="7124350" y="3125100"/>
              <a:ext cx="35250" cy="50700"/>
            </a:xfrm>
            <a:custGeom>
              <a:avLst/>
              <a:gdLst/>
              <a:ahLst/>
              <a:cxnLst/>
              <a:rect l="l" t="t" r="r" b="b"/>
              <a:pathLst>
                <a:path w="1410" h="2028" extrusionOk="0">
                  <a:moveTo>
                    <a:pt x="864" y="0"/>
                  </a:moveTo>
                  <a:lnTo>
                    <a:pt x="864" y="0"/>
                  </a:lnTo>
                  <a:cubicBezTo>
                    <a:pt x="970" y="343"/>
                    <a:pt x="917" y="711"/>
                    <a:pt x="801" y="1003"/>
                  </a:cubicBezTo>
                  <a:cubicBezTo>
                    <a:pt x="669" y="1324"/>
                    <a:pt x="398" y="1682"/>
                    <a:pt x="1" y="1851"/>
                  </a:cubicBezTo>
                  <a:cubicBezTo>
                    <a:pt x="202" y="1914"/>
                    <a:pt x="402" y="1973"/>
                    <a:pt x="598" y="2027"/>
                  </a:cubicBezTo>
                  <a:cubicBezTo>
                    <a:pt x="866" y="1815"/>
                    <a:pt x="1086" y="1526"/>
                    <a:pt x="1226" y="1174"/>
                  </a:cubicBezTo>
                  <a:cubicBezTo>
                    <a:pt x="1367" y="827"/>
                    <a:pt x="1410" y="470"/>
                    <a:pt x="1363" y="137"/>
                  </a:cubicBezTo>
                  <a:cubicBezTo>
                    <a:pt x="1196" y="94"/>
                    <a:pt x="1029" y="49"/>
                    <a:pt x="864"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67" name="Google Shape;136;p21">
              <a:extLst>
                <a:ext uri="{FF2B5EF4-FFF2-40B4-BE49-F238E27FC236}">
                  <a16:creationId xmlns:a16="http://schemas.microsoft.com/office/drawing/2014/main" id="{48F3AEC5-A39E-5946-A76C-41151F0700BB}"/>
                </a:ext>
              </a:extLst>
            </p:cNvPr>
            <p:cNvSpPr/>
            <p:nvPr/>
          </p:nvSpPr>
          <p:spPr>
            <a:xfrm>
              <a:off x="7223000" y="3136375"/>
              <a:ext cx="20550" cy="51350"/>
            </a:xfrm>
            <a:custGeom>
              <a:avLst/>
              <a:gdLst/>
              <a:ahLst/>
              <a:cxnLst/>
              <a:rect l="l" t="t" r="r" b="b"/>
              <a:pathLst>
                <a:path w="822" h="2054" extrusionOk="0">
                  <a:moveTo>
                    <a:pt x="502" y="1"/>
                  </a:moveTo>
                  <a:cubicBezTo>
                    <a:pt x="337" y="18"/>
                    <a:pt x="170" y="28"/>
                    <a:pt x="1" y="31"/>
                  </a:cubicBezTo>
                  <a:cubicBezTo>
                    <a:pt x="164" y="336"/>
                    <a:pt x="363" y="832"/>
                    <a:pt x="281" y="1367"/>
                  </a:cubicBezTo>
                  <a:cubicBezTo>
                    <a:pt x="245" y="1609"/>
                    <a:pt x="154" y="1838"/>
                    <a:pt x="11" y="2053"/>
                  </a:cubicBezTo>
                  <a:cubicBezTo>
                    <a:pt x="196" y="2050"/>
                    <a:pt x="379" y="2041"/>
                    <a:pt x="557" y="2024"/>
                  </a:cubicBezTo>
                  <a:cubicBezTo>
                    <a:pt x="646" y="1835"/>
                    <a:pt x="707" y="1638"/>
                    <a:pt x="737" y="1432"/>
                  </a:cubicBezTo>
                  <a:lnTo>
                    <a:pt x="738" y="1432"/>
                  </a:lnTo>
                  <a:cubicBezTo>
                    <a:pt x="822" y="875"/>
                    <a:pt x="669" y="366"/>
                    <a:pt x="502"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68" name="Google Shape;137;p21">
              <a:extLst>
                <a:ext uri="{FF2B5EF4-FFF2-40B4-BE49-F238E27FC236}">
                  <a16:creationId xmlns:a16="http://schemas.microsoft.com/office/drawing/2014/main" id="{1E234615-3277-6444-82D9-963B45AE0748}"/>
                </a:ext>
              </a:extLst>
            </p:cNvPr>
            <p:cNvSpPr/>
            <p:nvPr/>
          </p:nvSpPr>
          <p:spPr>
            <a:xfrm>
              <a:off x="7287525" y="3108050"/>
              <a:ext cx="40625" cy="50550"/>
            </a:xfrm>
            <a:custGeom>
              <a:avLst/>
              <a:gdLst/>
              <a:ahLst/>
              <a:cxnLst/>
              <a:rect l="l" t="t" r="r" b="b"/>
              <a:pathLst>
                <a:path w="1625" h="2022" extrusionOk="0">
                  <a:moveTo>
                    <a:pt x="361" y="1"/>
                  </a:moveTo>
                  <a:cubicBezTo>
                    <a:pt x="249" y="124"/>
                    <a:pt x="128" y="236"/>
                    <a:pt x="1" y="339"/>
                  </a:cubicBezTo>
                  <a:cubicBezTo>
                    <a:pt x="369" y="502"/>
                    <a:pt x="890" y="810"/>
                    <a:pt x="1087" y="1296"/>
                  </a:cubicBezTo>
                  <a:cubicBezTo>
                    <a:pt x="1178" y="1517"/>
                    <a:pt x="1190" y="1759"/>
                    <a:pt x="1125" y="2021"/>
                  </a:cubicBezTo>
                  <a:cubicBezTo>
                    <a:pt x="1300" y="1890"/>
                    <a:pt x="1467" y="1747"/>
                    <a:pt x="1625" y="1594"/>
                  </a:cubicBezTo>
                  <a:cubicBezTo>
                    <a:pt x="1613" y="1432"/>
                    <a:pt x="1576" y="1275"/>
                    <a:pt x="1514" y="1123"/>
                  </a:cubicBezTo>
                  <a:cubicBezTo>
                    <a:pt x="1291" y="572"/>
                    <a:pt x="781" y="213"/>
                    <a:pt x="361"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69" name="Google Shape;138;p21">
              <a:extLst>
                <a:ext uri="{FF2B5EF4-FFF2-40B4-BE49-F238E27FC236}">
                  <a16:creationId xmlns:a16="http://schemas.microsoft.com/office/drawing/2014/main" id="{ADAD28F3-E37C-9643-B39B-1AC311A782B5}"/>
                </a:ext>
              </a:extLst>
            </p:cNvPr>
            <p:cNvSpPr/>
            <p:nvPr/>
          </p:nvSpPr>
          <p:spPr>
            <a:xfrm>
              <a:off x="7321300" y="3050775"/>
              <a:ext cx="49725" cy="34675"/>
            </a:xfrm>
            <a:custGeom>
              <a:avLst/>
              <a:gdLst/>
              <a:ahLst/>
              <a:cxnLst/>
              <a:rect l="l" t="t" r="r" b="b"/>
              <a:pathLst>
                <a:path w="1989" h="1387" extrusionOk="0">
                  <a:moveTo>
                    <a:pt x="124" y="0"/>
                  </a:moveTo>
                  <a:cubicBezTo>
                    <a:pt x="86" y="156"/>
                    <a:pt x="45" y="309"/>
                    <a:pt x="1" y="454"/>
                  </a:cubicBezTo>
                  <a:cubicBezTo>
                    <a:pt x="498" y="500"/>
                    <a:pt x="1449" y="683"/>
                    <a:pt x="1814" y="1386"/>
                  </a:cubicBezTo>
                  <a:cubicBezTo>
                    <a:pt x="1878" y="1207"/>
                    <a:pt x="1935" y="1024"/>
                    <a:pt x="1988" y="835"/>
                  </a:cubicBezTo>
                  <a:lnTo>
                    <a:pt x="1987" y="835"/>
                  </a:lnTo>
                  <a:cubicBezTo>
                    <a:pt x="1514" y="303"/>
                    <a:pt x="743" y="70"/>
                    <a:pt x="124"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70" name="Google Shape;139;p21">
              <a:extLst>
                <a:ext uri="{FF2B5EF4-FFF2-40B4-BE49-F238E27FC236}">
                  <a16:creationId xmlns:a16="http://schemas.microsoft.com/office/drawing/2014/main" id="{C57AE7D2-89BE-9842-AD2F-0D15A6535052}"/>
                </a:ext>
              </a:extLst>
            </p:cNvPr>
            <p:cNvSpPr/>
            <p:nvPr/>
          </p:nvSpPr>
          <p:spPr>
            <a:xfrm>
              <a:off x="7328025" y="2970225"/>
              <a:ext cx="52200" cy="18150"/>
            </a:xfrm>
            <a:custGeom>
              <a:avLst/>
              <a:gdLst/>
              <a:ahLst/>
              <a:cxnLst/>
              <a:rect l="l" t="t" r="r" b="b"/>
              <a:pathLst>
                <a:path w="2088" h="726" extrusionOk="0">
                  <a:moveTo>
                    <a:pt x="1145" y="0"/>
                  </a:moveTo>
                  <a:cubicBezTo>
                    <a:pt x="702" y="0"/>
                    <a:pt x="302" y="121"/>
                    <a:pt x="0" y="252"/>
                  </a:cubicBezTo>
                  <a:cubicBezTo>
                    <a:pt x="29" y="406"/>
                    <a:pt x="50" y="562"/>
                    <a:pt x="67" y="723"/>
                  </a:cubicBezTo>
                  <a:cubicBezTo>
                    <a:pt x="324" y="595"/>
                    <a:pt x="700" y="457"/>
                    <a:pt x="1125" y="457"/>
                  </a:cubicBezTo>
                  <a:cubicBezTo>
                    <a:pt x="1430" y="457"/>
                    <a:pt x="1759" y="528"/>
                    <a:pt x="2087" y="726"/>
                  </a:cubicBezTo>
                  <a:cubicBezTo>
                    <a:pt x="2075" y="541"/>
                    <a:pt x="2056" y="358"/>
                    <a:pt x="2030" y="178"/>
                  </a:cubicBezTo>
                  <a:cubicBezTo>
                    <a:pt x="1727" y="49"/>
                    <a:pt x="1427" y="0"/>
                    <a:pt x="1145"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71" name="Google Shape;140;p21">
              <a:extLst>
                <a:ext uri="{FF2B5EF4-FFF2-40B4-BE49-F238E27FC236}">
                  <a16:creationId xmlns:a16="http://schemas.microsoft.com/office/drawing/2014/main" id="{D454D072-6508-0846-882F-DD65F9D721D2}"/>
                </a:ext>
              </a:extLst>
            </p:cNvPr>
            <p:cNvSpPr/>
            <p:nvPr/>
          </p:nvSpPr>
          <p:spPr>
            <a:xfrm>
              <a:off x="7288850" y="2879900"/>
              <a:ext cx="53875" cy="34500"/>
            </a:xfrm>
            <a:custGeom>
              <a:avLst/>
              <a:gdLst/>
              <a:ahLst/>
              <a:cxnLst/>
              <a:rect l="l" t="t" r="r" b="b"/>
              <a:pathLst>
                <a:path w="2155" h="1380" extrusionOk="0">
                  <a:moveTo>
                    <a:pt x="1799" y="1"/>
                  </a:moveTo>
                  <a:cubicBezTo>
                    <a:pt x="813" y="166"/>
                    <a:pt x="272" y="675"/>
                    <a:pt x="1" y="1043"/>
                  </a:cubicBezTo>
                  <a:cubicBezTo>
                    <a:pt x="114" y="1150"/>
                    <a:pt x="224" y="1262"/>
                    <a:pt x="328" y="1379"/>
                  </a:cubicBezTo>
                  <a:cubicBezTo>
                    <a:pt x="543" y="1058"/>
                    <a:pt x="1064" y="513"/>
                    <a:pt x="2155" y="420"/>
                  </a:cubicBezTo>
                  <a:cubicBezTo>
                    <a:pt x="2146" y="408"/>
                    <a:pt x="2135" y="395"/>
                    <a:pt x="2125" y="382"/>
                  </a:cubicBezTo>
                  <a:cubicBezTo>
                    <a:pt x="2020" y="251"/>
                    <a:pt x="1911" y="123"/>
                    <a:pt x="1799"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72" name="Google Shape;141;p21">
              <a:extLst>
                <a:ext uri="{FF2B5EF4-FFF2-40B4-BE49-F238E27FC236}">
                  <a16:creationId xmlns:a16="http://schemas.microsoft.com/office/drawing/2014/main" id="{79FBB8C6-2A3E-004E-B5FA-427D1117A3ED}"/>
                </a:ext>
              </a:extLst>
            </p:cNvPr>
            <p:cNvSpPr/>
            <p:nvPr/>
          </p:nvSpPr>
          <p:spPr>
            <a:xfrm>
              <a:off x="7233450" y="2828150"/>
              <a:ext cx="40175" cy="46825"/>
            </a:xfrm>
            <a:custGeom>
              <a:avLst/>
              <a:gdLst/>
              <a:ahLst/>
              <a:cxnLst/>
              <a:rect l="l" t="t" r="r" b="b"/>
              <a:pathLst>
                <a:path w="1607" h="1873" extrusionOk="0">
                  <a:moveTo>
                    <a:pt x="1197" y="0"/>
                  </a:moveTo>
                  <a:cubicBezTo>
                    <a:pt x="649" y="929"/>
                    <a:pt x="225" y="1428"/>
                    <a:pt x="1" y="1660"/>
                  </a:cubicBezTo>
                  <a:cubicBezTo>
                    <a:pt x="146" y="1728"/>
                    <a:pt x="290" y="1798"/>
                    <a:pt x="434" y="1872"/>
                  </a:cubicBezTo>
                  <a:cubicBezTo>
                    <a:pt x="698" y="1581"/>
                    <a:pt x="1104" y="1068"/>
                    <a:pt x="1606" y="217"/>
                  </a:cubicBezTo>
                  <a:cubicBezTo>
                    <a:pt x="1472" y="141"/>
                    <a:pt x="1335" y="70"/>
                    <a:pt x="1199"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73" name="Google Shape;142;p21">
              <a:extLst>
                <a:ext uri="{FF2B5EF4-FFF2-40B4-BE49-F238E27FC236}">
                  <a16:creationId xmlns:a16="http://schemas.microsoft.com/office/drawing/2014/main" id="{F3F52A04-2D61-1F46-B0DA-1B41664AD454}"/>
                </a:ext>
              </a:extLst>
            </p:cNvPr>
            <p:cNvSpPr/>
            <p:nvPr/>
          </p:nvSpPr>
          <p:spPr>
            <a:xfrm>
              <a:off x="7158675" y="2797200"/>
              <a:ext cx="30475" cy="51500"/>
            </a:xfrm>
            <a:custGeom>
              <a:avLst/>
              <a:gdLst/>
              <a:ahLst/>
              <a:cxnLst/>
              <a:rect l="l" t="t" r="r" b="b"/>
              <a:pathLst>
                <a:path w="1219" h="2060" extrusionOk="0">
                  <a:moveTo>
                    <a:pt x="577" y="1"/>
                  </a:moveTo>
                  <a:lnTo>
                    <a:pt x="577" y="1"/>
                  </a:lnTo>
                  <a:cubicBezTo>
                    <a:pt x="832" y="1082"/>
                    <a:pt x="282" y="1705"/>
                    <a:pt x="0" y="1942"/>
                  </a:cubicBezTo>
                  <a:cubicBezTo>
                    <a:pt x="165" y="1976"/>
                    <a:pt x="341" y="2015"/>
                    <a:pt x="527" y="2059"/>
                  </a:cubicBezTo>
                  <a:cubicBezTo>
                    <a:pt x="855" y="1688"/>
                    <a:pt x="1218" y="1046"/>
                    <a:pt x="1070" y="114"/>
                  </a:cubicBezTo>
                  <a:cubicBezTo>
                    <a:pt x="899" y="72"/>
                    <a:pt x="733" y="34"/>
                    <a:pt x="577"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74" name="Google Shape;143;p21">
              <a:extLst>
                <a:ext uri="{FF2B5EF4-FFF2-40B4-BE49-F238E27FC236}">
                  <a16:creationId xmlns:a16="http://schemas.microsoft.com/office/drawing/2014/main" id="{7FCE29BC-813A-1548-8E2D-B016BBFF624A}"/>
                </a:ext>
              </a:extLst>
            </p:cNvPr>
            <p:cNvSpPr/>
            <p:nvPr/>
          </p:nvSpPr>
          <p:spPr>
            <a:xfrm>
              <a:off x="6971650" y="3048425"/>
              <a:ext cx="64925" cy="77500"/>
            </a:xfrm>
            <a:custGeom>
              <a:avLst/>
              <a:gdLst/>
              <a:ahLst/>
              <a:cxnLst/>
              <a:rect l="l" t="t" r="r" b="b"/>
              <a:pathLst>
                <a:path w="2597" h="3100" extrusionOk="0">
                  <a:moveTo>
                    <a:pt x="1398" y="0"/>
                  </a:moveTo>
                  <a:lnTo>
                    <a:pt x="0" y="2518"/>
                  </a:lnTo>
                  <a:lnTo>
                    <a:pt x="979" y="3061"/>
                  </a:lnTo>
                  <a:cubicBezTo>
                    <a:pt x="1026" y="3087"/>
                    <a:pt x="1079" y="3100"/>
                    <a:pt x="1136" y="3100"/>
                  </a:cubicBezTo>
                  <a:cubicBezTo>
                    <a:pt x="1255" y="3100"/>
                    <a:pt x="1392" y="3046"/>
                    <a:pt x="1535" y="2948"/>
                  </a:cubicBezTo>
                  <a:cubicBezTo>
                    <a:pt x="1545" y="2940"/>
                    <a:pt x="1557" y="2931"/>
                    <a:pt x="1568" y="2922"/>
                  </a:cubicBezTo>
                  <a:cubicBezTo>
                    <a:pt x="1592" y="2905"/>
                    <a:pt x="1616" y="2886"/>
                    <a:pt x="1642" y="2866"/>
                  </a:cubicBezTo>
                  <a:cubicBezTo>
                    <a:pt x="1851" y="2693"/>
                    <a:pt x="2065" y="2433"/>
                    <a:pt x="2240" y="2115"/>
                  </a:cubicBezTo>
                  <a:cubicBezTo>
                    <a:pt x="2259" y="2084"/>
                    <a:pt x="2275" y="2053"/>
                    <a:pt x="2290" y="2022"/>
                  </a:cubicBezTo>
                  <a:cubicBezTo>
                    <a:pt x="2416" y="1777"/>
                    <a:pt x="2501" y="1535"/>
                    <a:pt x="2543" y="1318"/>
                  </a:cubicBezTo>
                  <a:lnTo>
                    <a:pt x="2543" y="1316"/>
                  </a:lnTo>
                  <a:cubicBezTo>
                    <a:pt x="2554" y="1268"/>
                    <a:pt x="2562" y="1221"/>
                    <a:pt x="2566" y="1174"/>
                  </a:cubicBezTo>
                  <a:cubicBezTo>
                    <a:pt x="2566" y="1162"/>
                    <a:pt x="2568" y="1151"/>
                    <a:pt x="2569" y="1139"/>
                  </a:cubicBezTo>
                  <a:cubicBezTo>
                    <a:pt x="2596" y="853"/>
                    <a:pt x="2534" y="632"/>
                    <a:pt x="2377" y="544"/>
                  </a:cubicBezTo>
                  <a:lnTo>
                    <a:pt x="139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75" name="Google Shape;144;p21">
              <a:extLst>
                <a:ext uri="{FF2B5EF4-FFF2-40B4-BE49-F238E27FC236}">
                  <a16:creationId xmlns:a16="http://schemas.microsoft.com/office/drawing/2014/main" id="{8F1FB4E7-A9D2-DB4B-9074-BEC7B005526F}"/>
                </a:ext>
              </a:extLst>
            </p:cNvPr>
            <p:cNvSpPr/>
            <p:nvPr/>
          </p:nvSpPr>
          <p:spPr>
            <a:xfrm>
              <a:off x="6923425" y="3011375"/>
              <a:ext cx="90950" cy="102225"/>
            </a:xfrm>
            <a:custGeom>
              <a:avLst/>
              <a:gdLst/>
              <a:ahLst/>
              <a:cxnLst/>
              <a:rect l="l" t="t" r="r" b="b"/>
              <a:pathLst>
                <a:path w="3638" h="4089" extrusionOk="0">
                  <a:moveTo>
                    <a:pt x="2037" y="1"/>
                  </a:moveTo>
                  <a:lnTo>
                    <a:pt x="1" y="3745"/>
                  </a:lnTo>
                  <a:cubicBezTo>
                    <a:pt x="1" y="3745"/>
                    <a:pt x="510" y="4089"/>
                    <a:pt x="1319" y="4089"/>
                  </a:cubicBezTo>
                  <a:cubicBezTo>
                    <a:pt x="1512" y="4089"/>
                    <a:pt x="1722" y="4069"/>
                    <a:pt x="1946" y="4021"/>
                  </a:cubicBezTo>
                  <a:lnTo>
                    <a:pt x="1952" y="4012"/>
                  </a:lnTo>
                  <a:cubicBezTo>
                    <a:pt x="1993" y="4030"/>
                    <a:pt x="2037" y="4038"/>
                    <a:pt x="2085" y="4038"/>
                  </a:cubicBezTo>
                  <a:cubicBezTo>
                    <a:pt x="2405" y="4038"/>
                    <a:pt x="2862" y="3644"/>
                    <a:pt x="3191" y="3053"/>
                  </a:cubicBezTo>
                  <a:cubicBezTo>
                    <a:pt x="3577" y="2358"/>
                    <a:pt x="3638" y="1655"/>
                    <a:pt x="3327" y="1482"/>
                  </a:cubicBezTo>
                  <a:cubicBezTo>
                    <a:pt x="2905" y="369"/>
                    <a:pt x="2037" y="1"/>
                    <a:pt x="20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76" name="Google Shape;145;p21">
              <a:extLst>
                <a:ext uri="{FF2B5EF4-FFF2-40B4-BE49-F238E27FC236}">
                  <a16:creationId xmlns:a16="http://schemas.microsoft.com/office/drawing/2014/main" id="{221620B7-CA91-5C4A-B248-BF5F342EFD38}"/>
                </a:ext>
              </a:extLst>
            </p:cNvPr>
            <p:cNvSpPr/>
            <p:nvPr/>
          </p:nvSpPr>
          <p:spPr>
            <a:xfrm>
              <a:off x="6913125" y="3009950"/>
              <a:ext cx="71875" cy="95800"/>
            </a:xfrm>
            <a:custGeom>
              <a:avLst/>
              <a:gdLst/>
              <a:ahLst/>
              <a:cxnLst/>
              <a:rect l="l" t="t" r="r" b="b"/>
              <a:pathLst>
                <a:path w="2875" h="3832" extrusionOk="0">
                  <a:moveTo>
                    <a:pt x="2216" y="0"/>
                  </a:moveTo>
                  <a:cubicBezTo>
                    <a:pt x="1798" y="0"/>
                    <a:pt x="1224" y="453"/>
                    <a:pt x="763" y="1159"/>
                  </a:cubicBezTo>
                  <a:cubicBezTo>
                    <a:pt x="702" y="1253"/>
                    <a:pt x="642" y="1351"/>
                    <a:pt x="586" y="1454"/>
                  </a:cubicBezTo>
                  <a:cubicBezTo>
                    <a:pt x="489" y="1629"/>
                    <a:pt x="405" y="1803"/>
                    <a:pt x="337" y="1974"/>
                  </a:cubicBezTo>
                  <a:cubicBezTo>
                    <a:pt x="1" y="2812"/>
                    <a:pt x="4" y="3563"/>
                    <a:pt x="384" y="3775"/>
                  </a:cubicBezTo>
                  <a:cubicBezTo>
                    <a:pt x="454" y="3813"/>
                    <a:pt x="531" y="3832"/>
                    <a:pt x="616" y="3832"/>
                  </a:cubicBezTo>
                  <a:cubicBezTo>
                    <a:pt x="1002" y="3832"/>
                    <a:pt x="1521" y="3444"/>
                    <a:pt x="1962" y="2830"/>
                  </a:cubicBezTo>
                  <a:cubicBezTo>
                    <a:pt x="2062" y="2689"/>
                    <a:pt x="2158" y="2539"/>
                    <a:pt x="2247" y="2378"/>
                  </a:cubicBezTo>
                  <a:cubicBezTo>
                    <a:pt x="2290" y="2304"/>
                    <a:pt x="2329" y="2228"/>
                    <a:pt x="2364" y="2154"/>
                  </a:cubicBezTo>
                  <a:cubicBezTo>
                    <a:pt x="2829" y="1204"/>
                    <a:pt x="2874" y="294"/>
                    <a:pt x="2449" y="58"/>
                  </a:cubicBezTo>
                  <a:cubicBezTo>
                    <a:pt x="2379" y="19"/>
                    <a:pt x="2301" y="0"/>
                    <a:pt x="22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77" name="Google Shape;146;p21">
              <a:extLst>
                <a:ext uri="{FF2B5EF4-FFF2-40B4-BE49-F238E27FC236}">
                  <a16:creationId xmlns:a16="http://schemas.microsoft.com/office/drawing/2014/main" id="{C0F32783-CBA4-0744-9832-2523E4944B9E}"/>
                </a:ext>
              </a:extLst>
            </p:cNvPr>
            <p:cNvSpPr/>
            <p:nvPr/>
          </p:nvSpPr>
          <p:spPr>
            <a:xfrm>
              <a:off x="6917000" y="3019900"/>
              <a:ext cx="51025" cy="72075"/>
            </a:xfrm>
            <a:custGeom>
              <a:avLst/>
              <a:gdLst/>
              <a:ahLst/>
              <a:cxnLst/>
              <a:rect l="l" t="t" r="r" b="b"/>
              <a:pathLst>
                <a:path w="2041" h="2883" extrusionOk="0">
                  <a:moveTo>
                    <a:pt x="1725" y="0"/>
                  </a:moveTo>
                  <a:cubicBezTo>
                    <a:pt x="1369" y="0"/>
                    <a:pt x="861" y="438"/>
                    <a:pt x="497" y="1094"/>
                  </a:cubicBezTo>
                  <a:cubicBezTo>
                    <a:pt x="67" y="1867"/>
                    <a:pt x="0" y="2648"/>
                    <a:pt x="346" y="2841"/>
                  </a:cubicBezTo>
                  <a:cubicBezTo>
                    <a:pt x="397" y="2869"/>
                    <a:pt x="456" y="2883"/>
                    <a:pt x="519" y="2883"/>
                  </a:cubicBezTo>
                  <a:cubicBezTo>
                    <a:pt x="530" y="2883"/>
                    <a:pt x="542" y="2883"/>
                    <a:pt x="553" y="2882"/>
                  </a:cubicBezTo>
                  <a:cubicBezTo>
                    <a:pt x="382" y="2571"/>
                    <a:pt x="490" y="1924"/>
                    <a:pt x="846" y="1284"/>
                  </a:cubicBezTo>
                  <a:cubicBezTo>
                    <a:pt x="1199" y="649"/>
                    <a:pt x="1686" y="216"/>
                    <a:pt x="2041" y="191"/>
                  </a:cubicBezTo>
                  <a:cubicBezTo>
                    <a:pt x="2004" y="126"/>
                    <a:pt x="1957" y="76"/>
                    <a:pt x="1898" y="43"/>
                  </a:cubicBezTo>
                  <a:cubicBezTo>
                    <a:pt x="1846" y="14"/>
                    <a:pt x="1788" y="0"/>
                    <a:pt x="172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78" name="Google Shape;147;p21">
              <a:extLst>
                <a:ext uri="{FF2B5EF4-FFF2-40B4-BE49-F238E27FC236}">
                  <a16:creationId xmlns:a16="http://schemas.microsoft.com/office/drawing/2014/main" id="{E3E9552D-09C8-EA4C-A23C-724EE43E32B0}"/>
                </a:ext>
              </a:extLst>
            </p:cNvPr>
            <p:cNvSpPr/>
            <p:nvPr/>
          </p:nvSpPr>
          <p:spPr>
            <a:xfrm>
              <a:off x="6928275" y="3024675"/>
              <a:ext cx="43925" cy="67275"/>
            </a:xfrm>
            <a:custGeom>
              <a:avLst/>
              <a:gdLst/>
              <a:ahLst/>
              <a:cxnLst/>
              <a:rect l="l" t="t" r="r" b="b"/>
              <a:pathLst>
                <a:path w="1757" h="2691" extrusionOk="0">
                  <a:moveTo>
                    <a:pt x="1590" y="0"/>
                  </a:moveTo>
                  <a:cubicBezTo>
                    <a:pt x="1235" y="26"/>
                    <a:pt x="748" y="458"/>
                    <a:pt x="395" y="1093"/>
                  </a:cubicBezTo>
                  <a:cubicBezTo>
                    <a:pt x="378" y="1123"/>
                    <a:pt x="361" y="1155"/>
                    <a:pt x="346" y="1185"/>
                  </a:cubicBezTo>
                  <a:cubicBezTo>
                    <a:pt x="199" y="1467"/>
                    <a:pt x="102" y="1748"/>
                    <a:pt x="55" y="1998"/>
                  </a:cubicBezTo>
                  <a:cubicBezTo>
                    <a:pt x="1" y="2286"/>
                    <a:pt x="16" y="2532"/>
                    <a:pt x="102" y="2691"/>
                  </a:cubicBezTo>
                  <a:cubicBezTo>
                    <a:pt x="310" y="2675"/>
                    <a:pt x="561" y="2522"/>
                    <a:pt x="807" y="2269"/>
                  </a:cubicBezTo>
                  <a:cubicBezTo>
                    <a:pt x="979" y="2091"/>
                    <a:pt x="1149" y="1862"/>
                    <a:pt x="1296" y="1598"/>
                  </a:cubicBezTo>
                  <a:cubicBezTo>
                    <a:pt x="1302" y="1589"/>
                    <a:pt x="1307" y="1580"/>
                    <a:pt x="1311" y="1571"/>
                  </a:cubicBezTo>
                  <a:cubicBezTo>
                    <a:pt x="1655" y="941"/>
                    <a:pt x="1756" y="308"/>
                    <a:pt x="159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79" name="Google Shape;148;p21">
              <a:extLst>
                <a:ext uri="{FF2B5EF4-FFF2-40B4-BE49-F238E27FC236}">
                  <a16:creationId xmlns:a16="http://schemas.microsoft.com/office/drawing/2014/main" id="{7BD3C7E5-9EE4-4543-9FA8-C4749F4F7EBC}"/>
                </a:ext>
              </a:extLst>
            </p:cNvPr>
            <p:cNvSpPr/>
            <p:nvPr/>
          </p:nvSpPr>
          <p:spPr>
            <a:xfrm>
              <a:off x="6890000" y="3015350"/>
              <a:ext cx="84100" cy="43000"/>
            </a:xfrm>
            <a:custGeom>
              <a:avLst/>
              <a:gdLst/>
              <a:ahLst/>
              <a:cxnLst/>
              <a:rect l="l" t="t" r="r" b="b"/>
              <a:pathLst>
                <a:path w="3364" h="1720" extrusionOk="0">
                  <a:moveTo>
                    <a:pt x="1271" y="1"/>
                  </a:moveTo>
                  <a:cubicBezTo>
                    <a:pt x="1158" y="1"/>
                    <a:pt x="1046" y="15"/>
                    <a:pt x="937" y="46"/>
                  </a:cubicBezTo>
                  <a:cubicBezTo>
                    <a:pt x="631" y="136"/>
                    <a:pt x="228" y="396"/>
                    <a:pt x="46" y="1134"/>
                  </a:cubicBezTo>
                  <a:cubicBezTo>
                    <a:pt x="0" y="1322"/>
                    <a:pt x="85" y="1509"/>
                    <a:pt x="243" y="1603"/>
                  </a:cubicBezTo>
                  <a:cubicBezTo>
                    <a:pt x="279" y="1625"/>
                    <a:pt x="317" y="1641"/>
                    <a:pt x="359" y="1652"/>
                  </a:cubicBezTo>
                  <a:cubicBezTo>
                    <a:pt x="394" y="1660"/>
                    <a:pt x="428" y="1664"/>
                    <a:pt x="461" y="1664"/>
                  </a:cubicBezTo>
                  <a:cubicBezTo>
                    <a:pt x="655" y="1664"/>
                    <a:pt x="830" y="1533"/>
                    <a:pt x="877" y="1338"/>
                  </a:cubicBezTo>
                  <a:cubicBezTo>
                    <a:pt x="924" y="1150"/>
                    <a:pt x="1012" y="916"/>
                    <a:pt x="1174" y="869"/>
                  </a:cubicBezTo>
                  <a:cubicBezTo>
                    <a:pt x="1204" y="860"/>
                    <a:pt x="1238" y="856"/>
                    <a:pt x="1274" y="856"/>
                  </a:cubicBezTo>
                  <a:cubicBezTo>
                    <a:pt x="1632" y="856"/>
                    <a:pt x="2247" y="1266"/>
                    <a:pt x="2594" y="1599"/>
                  </a:cubicBezTo>
                  <a:cubicBezTo>
                    <a:pt x="2676" y="1679"/>
                    <a:pt x="2783" y="1719"/>
                    <a:pt x="2890" y="1719"/>
                  </a:cubicBezTo>
                  <a:cubicBezTo>
                    <a:pt x="3002" y="1719"/>
                    <a:pt x="3114" y="1675"/>
                    <a:pt x="3198" y="1588"/>
                  </a:cubicBezTo>
                  <a:cubicBezTo>
                    <a:pt x="3363" y="1419"/>
                    <a:pt x="3357" y="1147"/>
                    <a:pt x="3187" y="982"/>
                  </a:cubicBezTo>
                  <a:cubicBezTo>
                    <a:pt x="3000" y="803"/>
                    <a:pt x="2120" y="1"/>
                    <a:pt x="12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80" name="Google Shape;149;p21">
              <a:extLst>
                <a:ext uri="{FF2B5EF4-FFF2-40B4-BE49-F238E27FC236}">
                  <a16:creationId xmlns:a16="http://schemas.microsoft.com/office/drawing/2014/main" id="{A1ADBB43-B572-9A4B-9BEE-07ECF506B2E5}"/>
                </a:ext>
              </a:extLst>
            </p:cNvPr>
            <p:cNvSpPr/>
            <p:nvPr/>
          </p:nvSpPr>
          <p:spPr>
            <a:xfrm>
              <a:off x="6897800" y="2988950"/>
              <a:ext cx="83900" cy="47800"/>
            </a:xfrm>
            <a:custGeom>
              <a:avLst/>
              <a:gdLst/>
              <a:ahLst/>
              <a:cxnLst/>
              <a:rect l="l" t="t" r="r" b="b"/>
              <a:pathLst>
                <a:path w="3356" h="1912" extrusionOk="0">
                  <a:moveTo>
                    <a:pt x="1271" y="1"/>
                  </a:moveTo>
                  <a:cubicBezTo>
                    <a:pt x="1208" y="1"/>
                    <a:pt x="1145" y="6"/>
                    <a:pt x="1082" y="16"/>
                  </a:cubicBezTo>
                  <a:cubicBezTo>
                    <a:pt x="767" y="68"/>
                    <a:pt x="337" y="278"/>
                    <a:pt x="69" y="989"/>
                  </a:cubicBezTo>
                  <a:cubicBezTo>
                    <a:pt x="0" y="1170"/>
                    <a:pt x="63" y="1367"/>
                    <a:pt x="208" y="1479"/>
                  </a:cubicBezTo>
                  <a:cubicBezTo>
                    <a:pt x="241" y="1505"/>
                    <a:pt x="278" y="1525"/>
                    <a:pt x="319" y="1540"/>
                  </a:cubicBezTo>
                  <a:cubicBezTo>
                    <a:pt x="368" y="1559"/>
                    <a:pt x="419" y="1568"/>
                    <a:pt x="469" y="1568"/>
                  </a:cubicBezTo>
                  <a:cubicBezTo>
                    <a:pt x="642" y="1568"/>
                    <a:pt x="805" y="1462"/>
                    <a:pt x="870" y="1290"/>
                  </a:cubicBezTo>
                  <a:cubicBezTo>
                    <a:pt x="938" y="1110"/>
                    <a:pt x="1055" y="887"/>
                    <a:pt x="1221" y="860"/>
                  </a:cubicBezTo>
                  <a:cubicBezTo>
                    <a:pt x="1238" y="857"/>
                    <a:pt x="1255" y="856"/>
                    <a:pt x="1273" y="856"/>
                  </a:cubicBezTo>
                  <a:cubicBezTo>
                    <a:pt x="1624" y="856"/>
                    <a:pt x="2224" y="1363"/>
                    <a:pt x="2542" y="1754"/>
                  </a:cubicBezTo>
                  <a:cubicBezTo>
                    <a:pt x="2627" y="1857"/>
                    <a:pt x="2750" y="1911"/>
                    <a:pt x="2874" y="1911"/>
                  </a:cubicBezTo>
                  <a:cubicBezTo>
                    <a:pt x="2970" y="1911"/>
                    <a:pt x="3065" y="1879"/>
                    <a:pt x="3145" y="1814"/>
                  </a:cubicBezTo>
                  <a:cubicBezTo>
                    <a:pt x="3328" y="1664"/>
                    <a:pt x="3356" y="1395"/>
                    <a:pt x="3206" y="1213"/>
                  </a:cubicBezTo>
                  <a:cubicBezTo>
                    <a:pt x="3031" y="999"/>
                    <a:pt x="2168" y="1"/>
                    <a:pt x="12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81" name="Google Shape;150;p21">
              <a:extLst>
                <a:ext uri="{FF2B5EF4-FFF2-40B4-BE49-F238E27FC236}">
                  <a16:creationId xmlns:a16="http://schemas.microsoft.com/office/drawing/2014/main" id="{A5E17C59-A08E-9243-B433-BDA6C1D63322}"/>
                </a:ext>
              </a:extLst>
            </p:cNvPr>
            <p:cNvSpPr/>
            <p:nvPr/>
          </p:nvSpPr>
          <p:spPr>
            <a:xfrm>
              <a:off x="6884925" y="3051625"/>
              <a:ext cx="76150" cy="47575"/>
            </a:xfrm>
            <a:custGeom>
              <a:avLst/>
              <a:gdLst/>
              <a:ahLst/>
              <a:cxnLst/>
              <a:rect l="l" t="t" r="r" b="b"/>
              <a:pathLst>
                <a:path w="3046" h="1903" extrusionOk="0">
                  <a:moveTo>
                    <a:pt x="1343" y="1"/>
                  </a:moveTo>
                  <a:cubicBezTo>
                    <a:pt x="1314" y="1"/>
                    <a:pt x="1284" y="1"/>
                    <a:pt x="1255" y="2"/>
                  </a:cubicBezTo>
                  <a:cubicBezTo>
                    <a:pt x="1015" y="15"/>
                    <a:pt x="784" y="72"/>
                    <a:pt x="582" y="199"/>
                  </a:cubicBezTo>
                  <a:cubicBezTo>
                    <a:pt x="313" y="371"/>
                    <a:pt x="0" y="734"/>
                    <a:pt x="32" y="1493"/>
                  </a:cubicBezTo>
                  <a:cubicBezTo>
                    <a:pt x="40" y="1685"/>
                    <a:pt x="175" y="1843"/>
                    <a:pt x="353" y="1890"/>
                  </a:cubicBezTo>
                  <a:cubicBezTo>
                    <a:pt x="386" y="1897"/>
                    <a:pt x="419" y="1903"/>
                    <a:pt x="455" y="1903"/>
                  </a:cubicBezTo>
                  <a:cubicBezTo>
                    <a:pt x="462" y="1903"/>
                    <a:pt x="470" y="1902"/>
                    <a:pt x="478" y="1902"/>
                  </a:cubicBezTo>
                  <a:cubicBezTo>
                    <a:pt x="715" y="1893"/>
                    <a:pt x="897" y="1693"/>
                    <a:pt x="888" y="1457"/>
                  </a:cubicBezTo>
                  <a:cubicBezTo>
                    <a:pt x="879" y="1263"/>
                    <a:pt x="899" y="1013"/>
                    <a:pt x="1041" y="923"/>
                  </a:cubicBezTo>
                  <a:cubicBezTo>
                    <a:pt x="1052" y="916"/>
                    <a:pt x="1062" y="911"/>
                    <a:pt x="1073" y="905"/>
                  </a:cubicBezTo>
                  <a:cubicBezTo>
                    <a:pt x="1142" y="872"/>
                    <a:pt x="1233" y="857"/>
                    <a:pt x="1338" y="857"/>
                  </a:cubicBezTo>
                  <a:cubicBezTo>
                    <a:pt x="1472" y="857"/>
                    <a:pt x="1628" y="881"/>
                    <a:pt x="1789" y="920"/>
                  </a:cubicBezTo>
                  <a:cubicBezTo>
                    <a:pt x="2048" y="984"/>
                    <a:pt x="2323" y="1085"/>
                    <a:pt x="2541" y="1191"/>
                  </a:cubicBezTo>
                  <a:cubicBezTo>
                    <a:pt x="2713" y="1013"/>
                    <a:pt x="2883" y="784"/>
                    <a:pt x="3030" y="520"/>
                  </a:cubicBezTo>
                  <a:cubicBezTo>
                    <a:pt x="3036" y="511"/>
                    <a:pt x="3041" y="502"/>
                    <a:pt x="3045" y="493"/>
                  </a:cubicBezTo>
                  <a:cubicBezTo>
                    <a:pt x="3033" y="484"/>
                    <a:pt x="3019" y="477"/>
                    <a:pt x="3006" y="469"/>
                  </a:cubicBezTo>
                  <a:cubicBezTo>
                    <a:pt x="2881" y="404"/>
                    <a:pt x="2518" y="224"/>
                    <a:pt x="2080" y="107"/>
                  </a:cubicBezTo>
                  <a:cubicBezTo>
                    <a:pt x="1847" y="45"/>
                    <a:pt x="1593" y="1"/>
                    <a:pt x="13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82" name="Google Shape;151;p21">
              <a:extLst>
                <a:ext uri="{FF2B5EF4-FFF2-40B4-BE49-F238E27FC236}">
                  <a16:creationId xmlns:a16="http://schemas.microsoft.com/office/drawing/2014/main" id="{34649D65-C883-7E4D-A840-0723F24D696C}"/>
                </a:ext>
              </a:extLst>
            </p:cNvPr>
            <p:cNvSpPr/>
            <p:nvPr/>
          </p:nvSpPr>
          <p:spPr>
            <a:xfrm>
              <a:off x="7010825" y="2790225"/>
              <a:ext cx="370525" cy="397525"/>
            </a:xfrm>
            <a:custGeom>
              <a:avLst/>
              <a:gdLst/>
              <a:ahLst/>
              <a:cxnLst/>
              <a:rect l="l" t="t" r="r" b="b"/>
              <a:pathLst>
                <a:path w="14821" h="15901" extrusionOk="0">
                  <a:moveTo>
                    <a:pt x="4661" y="1"/>
                  </a:moveTo>
                  <a:cubicBezTo>
                    <a:pt x="4219" y="1"/>
                    <a:pt x="3836" y="289"/>
                    <a:pt x="3704" y="699"/>
                  </a:cubicBezTo>
                  <a:cubicBezTo>
                    <a:pt x="4266" y="716"/>
                    <a:pt x="14548" y="1132"/>
                    <a:pt x="13732" y="9188"/>
                  </a:cubicBezTo>
                  <a:cubicBezTo>
                    <a:pt x="13337" y="11384"/>
                    <a:pt x="12717" y="15024"/>
                    <a:pt x="8377" y="15024"/>
                  </a:cubicBezTo>
                  <a:cubicBezTo>
                    <a:pt x="6839" y="15024"/>
                    <a:pt x="4834" y="14567"/>
                    <a:pt x="2206" y="13426"/>
                  </a:cubicBezTo>
                  <a:cubicBezTo>
                    <a:pt x="1667" y="13192"/>
                    <a:pt x="1414" y="12578"/>
                    <a:pt x="1611" y="12023"/>
                  </a:cubicBezTo>
                  <a:cubicBezTo>
                    <a:pt x="1631" y="11969"/>
                    <a:pt x="1649" y="11916"/>
                    <a:pt x="1664" y="11864"/>
                  </a:cubicBezTo>
                  <a:cubicBezTo>
                    <a:pt x="1422" y="11738"/>
                    <a:pt x="1199" y="11616"/>
                    <a:pt x="998" y="11502"/>
                  </a:cubicBezTo>
                  <a:cubicBezTo>
                    <a:pt x="993" y="11549"/>
                    <a:pt x="987" y="11596"/>
                    <a:pt x="976" y="11644"/>
                  </a:cubicBezTo>
                  <a:lnTo>
                    <a:pt x="976" y="11646"/>
                  </a:lnTo>
                  <a:cubicBezTo>
                    <a:pt x="934" y="11863"/>
                    <a:pt x="849" y="12105"/>
                    <a:pt x="723" y="12350"/>
                  </a:cubicBezTo>
                  <a:cubicBezTo>
                    <a:pt x="707" y="12381"/>
                    <a:pt x="690" y="12412"/>
                    <a:pt x="673" y="12443"/>
                  </a:cubicBezTo>
                  <a:cubicBezTo>
                    <a:pt x="498" y="12761"/>
                    <a:pt x="284" y="13021"/>
                    <a:pt x="75" y="13194"/>
                  </a:cubicBezTo>
                  <a:cubicBezTo>
                    <a:pt x="49" y="13214"/>
                    <a:pt x="25" y="13233"/>
                    <a:pt x="1" y="13250"/>
                  </a:cubicBezTo>
                  <a:cubicBezTo>
                    <a:pt x="455" y="13506"/>
                    <a:pt x="1135" y="13870"/>
                    <a:pt x="1958" y="14245"/>
                  </a:cubicBezTo>
                  <a:cubicBezTo>
                    <a:pt x="2100" y="14310"/>
                    <a:pt x="2246" y="14375"/>
                    <a:pt x="2396" y="14441"/>
                  </a:cubicBezTo>
                  <a:cubicBezTo>
                    <a:pt x="2733" y="14588"/>
                    <a:pt x="3091" y="14733"/>
                    <a:pt x="3464" y="14874"/>
                  </a:cubicBezTo>
                  <a:cubicBezTo>
                    <a:pt x="3832" y="15012"/>
                    <a:pt x="4191" y="15136"/>
                    <a:pt x="4542" y="15246"/>
                  </a:cubicBezTo>
                  <a:cubicBezTo>
                    <a:pt x="4743" y="15309"/>
                    <a:pt x="4943" y="15368"/>
                    <a:pt x="5139" y="15422"/>
                  </a:cubicBezTo>
                  <a:cubicBezTo>
                    <a:pt x="6298" y="15742"/>
                    <a:pt x="7367" y="15901"/>
                    <a:pt x="8339" y="15901"/>
                  </a:cubicBezTo>
                  <a:cubicBezTo>
                    <a:pt x="8392" y="15901"/>
                    <a:pt x="8445" y="15901"/>
                    <a:pt x="8498" y="15899"/>
                  </a:cubicBezTo>
                  <a:cubicBezTo>
                    <a:pt x="8683" y="15896"/>
                    <a:pt x="8866" y="15887"/>
                    <a:pt x="9044" y="15870"/>
                  </a:cubicBezTo>
                  <a:cubicBezTo>
                    <a:pt x="9833" y="15805"/>
                    <a:pt x="10552" y="15622"/>
                    <a:pt x="11201" y="15324"/>
                  </a:cubicBezTo>
                  <a:cubicBezTo>
                    <a:pt x="11557" y="15160"/>
                    <a:pt x="11888" y="14963"/>
                    <a:pt x="12193" y="14734"/>
                  </a:cubicBezTo>
                  <a:cubicBezTo>
                    <a:pt x="12368" y="14603"/>
                    <a:pt x="12535" y="14460"/>
                    <a:pt x="12693" y="14307"/>
                  </a:cubicBezTo>
                  <a:cubicBezTo>
                    <a:pt x="13361" y="13664"/>
                    <a:pt x="13876" y="12827"/>
                    <a:pt x="14233" y="11808"/>
                  </a:cubicBezTo>
                  <a:cubicBezTo>
                    <a:pt x="14297" y="11629"/>
                    <a:pt x="14354" y="11446"/>
                    <a:pt x="14407" y="11257"/>
                  </a:cubicBezTo>
                  <a:cubicBezTo>
                    <a:pt x="14527" y="10833"/>
                    <a:pt x="14621" y="10378"/>
                    <a:pt x="14692" y="9896"/>
                  </a:cubicBezTo>
                  <a:cubicBezTo>
                    <a:pt x="14792" y="9210"/>
                    <a:pt x="14821" y="8553"/>
                    <a:pt x="14775" y="7924"/>
                  </a:cubicBezTo>
                  <a:cubicBezTo>
                    <a:pt x="14763" y="7740"/>
                    <a:pt x="14744" y="7558"/>
                    <a:pt x="14718" y="7378"/>
                  </a:cubicBezTo>
                  <a:cubicBezTo>
                    <a:pt x="14539" y="6128"/>
                    <a:pt x="14056" y="5001"/>
                    <a:pt x="13276" y="4007"/>
                  </a:cubicBezTo>
                  <a:cubicBezTo>
                    <a:pt x="13265" y="3994"/>
                    <a:pt x="13256" y="3982"/>
                    <a:pt x="13246" y="3968"/>
                  </a:cubicBezTo>
                  <a:cubicBezTo>
                    <a:pt x="13141" y="3838"/>
                    <a:pt x="13032" y="3710"/>
                    <a:pt x="12920" y="3588"/>
                  </a:cubicBezTo>
                  <a:cubicBezTo>
                    <a:pt x="12219" y="2817"/>
                    <a:pt x="11379" y="2211"/>
                    <a:pt x="10511" y="1734"/>
                  </a:cubicBezTo>
                  <a:cubicBezTo>
                    <a:pt x="10377" y="1658"/>
                    <a:pt x="10240" y="1587"/>
                    <a:pt x="10104" y="1517"/>
                  </a:cubicBezTo>
                  <a:lnTo>
                    <a:pt x="10102" y="1517"/>
                  </a:lnTo>
                  <a:cubicBezTo>
                    <a:pt x="9015" y="973"/>
                    <a:pt x="7908" y="620"/>
                    <a:pt x="6984" y="392"/>
                  </a:cubicBezTo>
                  <a:cubicBezTo>
                    <a:pt x="6813" y="351"/>
                    <a:pt x="6647" y="313"/>
                    <a:pt x="6490" y="280"/>
                  </a:cubicBezTo>
                  <a:cubicBezTo>
                    <a:pt x="5508" y="68"/>
                    <a:pt x="4821" y="10"/>
                    <a:pt x="4742" y="4"/>
                  </a:cubicBezTo>
                  <a:cubicBezTo>
                    <a:pt x="4715" y="2"/>
                    <a:pt x="4688" y="1"/>
                    <a:pt x="4661"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grpSp>
      <p:sp>
        <p:nvSpPr>
          <p:cNvPr id="2" name="TextBox 1">
            <a:extLst>
              <a:ext uri="{FF2B5EF4-FFF2-40B4-BE49-F238E27FC236}">
                <a16:creationId xmlns:a16="http://schemas.microsoft.com/office/drawing/2014/main" id="{1BF21EBA-3591-3448-9C2D-1607699B15DC}"/>
              </a:ext>
            </a:extLst>
          </p:cNvPr>
          <p:cNvSpPr txBox="1"/>
          <p:nvPr/>
        </p:nvSpPr>
        <p:spPr>
          <a:xfrm>
            <a:off x="711221" y="993828"/>
            <a:ext cx="7689778" cy="3416320"/>
          </a:xfrm>
          <a:prstGeom prst="rect">
            <a:avLst/>
          </a:prstGeom>
          <a:noFill/>
        </p:spPr>
        <p:txBody>
          <a:bodyPr wrap="square" rtlCol="0">
            <a:spAutoFit/>
          </a:bodyPr>
          <a:lstStyle/>
          <a:p>
            <a:pPr marL="342900" indent="-342900">
              <a:lnSpc>
                <a:spcPct val="150000"/>
              </a:lnSpc>
              <a:buClr>
                <a:schemeClr val="accent2">
                  <a:lumMod val="75000"/>
                </a:schemeClr>
              </a:buClr>
              <a:buFont typeface="+mj-lt"/>
              <a:buAutoNum type="arabicParenR"/>
            </a:pPr>
            <a:r>
              <a:rPr lang="en-US" sz="1600" b="1" dirty="0">
                <a:latin typeface="Times New Roman" panose="02020603050405020304" pitchFamily="18" charset="0"/>
                <a:cs typeface="Times New Roman" panose="02020603050405020304" pitchFamily="18" charset="0"/>
              </a:rPr>
              <a:t>Introduction</a:t>
            </a:r>
          </a:p>
          <a:p>
            <a:pPr marL="342900" indent="-342900">
              <a:lnSpc>
                <a:spcPct val="150000"/>
              </a:lnSpc>
              <a:buClr>
                <a:schemeClr val="accent2">
                  <a:lumMod val="75000"/>
                </a:schemeClr>
              </a:buClr>
              <a:buFont typeface="+mj-lt"/>
              <a:buAutoNum type="arabicParenR"/>
            </a:pPr>
            <a:r>
              <a:rPr lang="en-US" sz="1600" b="1" dirty="0">
                <a:latin typeface="Times New Roman" panose="02020603050405020304" pitchFamily="18" charset="0"/>
                <a:cs typeface="Times New Roman" panose="02020603050405020304" pitchFamily="18" charset="0"/>
              </a:rPr>
              <a:t>Motivation &amp; Background</a:t>
            </a:r>
          </a:p>
          <a:p>
            <a:pPr marL="342900" indent="-342900">
              <a:lnSpc>
                <a:spcPct val="150000"/>
              </a:lnSpc>
              <a:buClr>
                <a:schemeClr val="accent2">
                  <a:lumMod val="75000"/>
                </a:schemeClr>
              </a:buClr>
              <a:buFont typeface="+mj-lt"/>
              <a:buAutoNum type="arabicParenR"/>
            </a:pPr>
            <a:r>
              <a:rPr lang="en-US" sz="1600" b="1" dirty="0" smtClean="0">
                <a:latin typeface="Times New Roman" panose="02020603050405020304" pitchFamily="18" charset="0"/>
                <a:cs typeface="Times New Roman" panose="02020603050405020304" pitchFamily="18" charset="0"/>
              </a:rPr>
              <a:t>Project Structure</a:t>
            </a:r>
            <a:endParaRPr lang="en-US" sz="1600" b="1" dirty="0">
              <a:latin typeface="Times New Roman" panose="02020603050405020304" pitchFamily="18" charset="0"/>
              <a:cs typeface="Times New Roman" panose="02020603050405020304" pitchFamily="18" charset="0"/>
            </a:endParaRPr>
          </a:p>
          <a:p>
            <a:pPr marL="342900" indent="-342900">
              <a:lnSpc>
                <a:spcPct val="150000"/>
              </a:lnSpc>
              <a:buClr>
                <a:schemeClr val="accent2">
                  <a:lumMod val="75000"/>
                </a:schemeClr>
              </a:buClr>
              <a:buFont typeface="+mj-lt"/>
              <a:buAutoNum type="arabicParenR"/>
            </a:pPr>
            <a:r>
              <a:rPr lang="en-US" sz="1600" b="1" dirty="0">
                <a:latin typeface="Times New Roman" panose="02020603050405020304" pitchFamily="18" charset="0"/>
                <a:cs typeface="Times New Roman" panose="02020603050405020304" pitchFamily="18" charset="0"/>
              </a:rPr>
              <a:t>Markov Decision Process (MDP</a:t>
            </a:r>
            <a:r>
              <a:rPr lang="en-US" sz="1600" b="1" dirty="0" smtClean="0">
                <a:latin typeface="Times New Roman" panose="02020603050405020304" pitchFamily="18" charset="0"/>
                <a:cs typeface="Times New Roman" panose="02020603050405020304" pitchFamily="18" charset="0"/>
              </a:rPr>
              <a:t>)</a:t>
            </a:r>
          </a:p>
          <a:p>
            <a:pPr marL="342900" indent="-342900">
              <a:lnSpc>
                <a:spcPct val="150000"/>
              </a:lnSpc>
              <a:buClr>
                <a:schemeClr val="accent2">
                  <a:lumMod val="75000"/>
                </a:schemeClr>
              </a:buClr>
              <a:buFont typeface="+mj-lt"/>
              <a:buAutoNum type="arabicParenR"/>
            </a:pPr>
            <a:r>
              <a:rPr lang="en-IN" sz="1600" b="1" dirty="0">
                <a:latin typeface="Times New Roman" panose="02020603050405020304" pitchFamily="18" charset="0"/>
                <a:cs typeface="Times New Roman" panose="02020603050405020304" pitchFamily="18" charset="0"/>
              </a:rPr>
              <a:t>Implementation</a:t>
            </a:r>
            <a:endParaRPr lang="en-US" sz="1600" b="1" dirty="0" smtClean="0">
              <a:latin typeface="Times New Roman" panose="02020603050405020304" pitchFamily="18" charset="0"/>
              <a:cs typeface="Times New Roman" panose="02020603050405020304" pitchFamily="18" charset="0"/>
            </a:endParaRPr>
          </a:p>
          <a:p>
            <a:pPr marL="342900" indent="-342900">
              <a:lnSpc>
                <a:spcPct val="150000"/>
              </a:lnSpc>
              <a:buClr>
                <a:schemeClr val="accent2">
                  <a:lumMod val="75000"/>
                </a:schemeClr>
              </a:buClr>
              <a:buFont typeface="+mj-lt"/>
              <a:buAutoNum type="arabicParenR"/>
            </a:pPr>
            <a:r>
              <a:rPr lang="en-US" sz="1600" b="1" dirty="0">
                <a:latin typeface="Times New Roman" panose="02020603050405020304" pitchFamily="18" charset="0"/>
                <a:cs typeface="Times New Roman" panose="02020603050405020304" pitchFamily="18" charset="0"/>
              </a:rPr>
              <a:t>Proximal Policy Optimization (PPO) </a:t>
            </a:r>
            <a:r>
              <a:rPr lang="en-IN" sz="1600" b="1" dirty="0" smtClean="0">
                <a:latin typeface="Times New Roman" panose="02020603050405020304" pitchFamily="18" charset="0"/>
                <a:cs typeface="Times New Roman" panose="02020603050405020304" pitchFamily="18" charset="0"/>
              </a:rPr>
              <a:t> </a:t>
            </a:r>
          </a:p>
          <a:p>
            <a:pPr marL="342900" indent="-342900">
              <a:lnSpc>
                <a:spcPct val="150000"/>
              </a:lnSpc>
              <a:buClr>
                <a:schemeClr val="accent2">
                  <a:lumMod val="75000"/>
                </a:schemeClr>
              </a:buClr>
              <a:buFont typeface="+mj-lt"/>
              <a:buAutoNum type="arabicParenR"/>
            </a:pPr>
            <a:r>
              <a:rPr lang="en-IN" sz="1600" b="1" dirty="0">
                <a:latin typeface="Times New Roman" panose="02020603050405020304" pitchFamily="18" charset="0"/>
                <a:cs typeface="Times New Roman" panose="02020603050405020304" pitchFamily="18" charset="0"/>
              </a:rPr>
              <a:t>Experimental </a:t>
            </a:r>
            <a:r>
              <a:rPr lang="en-IN" sz="1600" b="1" dirty="0" smtClean="0">
                <a:latin typeface="Times New Roman" panose="02020603050405020304" pitchFamily="18" charset="0"/>
                <a:cs typeface="Times New Roman" panose="02020603050405020304" pitchFamily="18" charset="0"/>
              </a:rPr>
              <a:t>Research</a:t>
            </a:r>
          </a:p>
          <a:p>
            <a:pPr marL="342900" indent="-342900">
              <a:lnSpc>
                <a:spcPct val="150000"/>
              </a:lnSpc>
              <a:buClr>
                <a:schemeClr val="accent2">
                  <a:lumMod val="75000"/>
                </a:schemeClr>
              </a:buClr>
              <a:buFont typeface="+mj-lt"/>
              <a:buAutoNum type="arabicParenR"/>
            </a:pPr>
            <a:r>
              <a:rPr lang="en-US" sz="1600" b="1" dirty="0" smtClean="0">
                <a:latin typeface="Times New Roman" panose="02020603050405020304" pitchFamily="18" charset="0"/>
                <a:cs typeface="Times New Roman" panose="02020603050405020304" pitchFamily="18" charset="0"/>
              </a:rPr>
              <a:t>Evaluation Metrics</a:t>
            </a:r>
          </a:p>
          <a:p>
            <a:pPr marL="342900" indent="-342900">
              <a:lnSpc>
                <a:spcPct val="150000"/>
              </a:lnSpc>
              <a:buClr>
                <a:schemeClr val="accent2">
                  <a:lumMod val="75000"/>
                </a:schemeClr>
              </a:buClr>
              <a:buFont typeface="+mj-lt"/>
              <a:buAutoNum type="arabicParenR"/>
            </a:pPr>
            <a:r>
              <a:rPr lang="en-US" sz="1600" b="1" dirty="0" smtClean="0">
                <a:latin typeface="Times New Roman" panose="02020603050405020304" pitchFamily="18" charset="0"/>
                <a:cs typeface="Times New Roman" panose="02020603050405020304" pitchFamily="18" charset="0"/>
              </a:rPr>
              <a:t>Conclusion</a:t>
            </a:r>
            <a:endParaRPr lang="en-US" b="1" dirty="0">
              <a:latin typeface="Times New Roman" panose="02020603050405020304" pitchFamily="18" charset="0"/>
              <a:cs typeface="Times New Roman" panose="02020603050405020304" pitchFamily="18" charset="0"/>
            </a:endParaRPr>
          </a:p>
        </p:txBody>
      </p:sp>
      <p:grpSp>
        <p:nvGrpSpPr>
          <p:cNvPr id="107" name="Google Shape;84;p21">
            <a:extLst>
              <a:ext uri="{FF2B5EF4-FFF2-40B4-BE49-F238E27FC236}">
                <a16:creationId xmlns:a16="http://schemas.microsoft.com/office/drawing/2014/main" id="{F3D7DDC7-00DD-C544-A514-8E5B0C6D499D}"/>
              </a:ext>
            </a:extLst>
          </p:cNvPr>
          <p:cNvGrpSpPr/>
          <p:nvPr/>
        </p:nvGrpSpPr>
        <p:grpSpPr>
          <a:xfrm>
            <a:off x="-3529110" y="-2248370"/>
            <a:ext cx="2824572" cy="3386693"/>
            <a:chOff x="6483100" y="2237750"/>
            <a:chExt cx="898250" cy="1146075"/>
          </a:xfrm>
        </p:grpSpPr>
        <p:sp>
          <p:nvSpPr>
            <p:cNvPr id="108" name="Google Shape;85;p21">
              <a:extLst>
                <a:ext uri="{FF2B5EF4-FFF2-40B4-BE49-F238E27FC236}">
                  <a16:creationId xmlns:a16="http://schemas.microsoft.com/office/drawing/2014/main" id="{5805B487-9417-744E-88B2-3C03C86F84BA}"/>
                </a:ext>
              </a:extLst>
            </p:cNvPr>
            <p:cNvSpPr/>
            <p:nvPr/>
          </p:nvSpPr>
          <p:spPr>
            <a:xfrm>
              <a:off x="6679525" y="3352075"/>
              <a:ext cx="329550" cy="31750"/>
            </a:xfrm>
            <a:custGeom>
              <a:avLst/>
              <a:gdLst/>
              <a:ahLst/>
              <a:cxnLst/>
              <a:rect l="l" t="t" r="r" b="b"/>
              <a:pathLst>
                <a:path w="13182" h="1270" extrusionOk="0">
                  <a:moveTo>
                    <a:pt x="19" y="1"/>
                  </a:moveTo>
                  <a:cubicBezTo>
                    <a:pt x="7" y="169"/>
                    <a:pt x="1" y="338"/>
                    <a:pt x="1" y="510"/>
                  </a:cubicBezTo>
                  <a:cubicBezTo>
                    <a:pt x="1" y="929"/>
                    <a:pt x="2951" y="1270"/>
                    <a:pt x="6591" y="1270"/>
                  </a:cubicBezTo>
                  <a:cubicBezTo>
                    <a:pt x="10231" y="1270"/>
                    <a:pt x="13182" y="929"/>
                    <a:pt x="13182" y="510"/>
                  </a:cubicBezTo>
                  <a:cubicBezTo>
                    <a:pt x="13182" y="338"/>
                    <a:pt x="13176" y="169"/>
                    <a:pt x="13164" y="1"/>
                  </a:cubicBezTo>
                  <a:cubicBezTo>
                    <a:pt x="12918" y="394"/>
                    <a:pt x="10070" y="705"/>
                    <a:pt x="6591" y="705"/>
                  </a:cubicBezTo>
                  <a:cubicBezTo>
                    <a:pt x="3113" y="705"/>
                    <a:pt x="264" y="394"/>
                    <a:pt x="19" y="1"/>
                  </a:cubicBez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09" name="Google Shape;86;p21">
              <a:extLst>
                <a:ext uri="{FF2B5EF4-FFF2-40B4-BE49-F238E27FC236}">
                  <a16:creationId xmlns:a16="http://schemas.microsoft.com/office/drawing/2014/main" id="{593BE328-765C-8144-B0C5-3B90B833DD6F}"/>
                </a:ext>
              </a:extLst>
            </p:cNvPr>
            <p:cNvSpPr/>
            <p:nvPr/>
          </p:nvSpPr>
          <p:spPr>
            <a:xfrm>
              <a:off x="6679975" y="3199775"/>
              <a:ext cx="328650" cy="169925"/>
            </a:xfrm>
            <a:custGeom>
              <a:avLst/>
              <a:gdLst/>
              <a:ahLst/>
              <a:cxnLst/>
              <a:rect l="l" t="t" r="r" b="b"/>
              <a:pathLst>
                <a:path w="13146" h="6797" extrusionOk="0">
                  <a:moveTo>
                    <a:pt x="2443" y="0"/>
                  </a:moveTo>
                  <a:cubicBezTo>
                    <a:pt x="2443" y="0"/>
                    <a:pt x="858" y="2032"/>
                    <a:pt x="233" y="4614"/>
                  </a:cubicBezTo>
                  <a:cubicBezTo>
                    <a:pt x="210" y="4711"/>
                    <a:pt x="187" y="4808"/>
                    <a:pt x="167" y="4907"/>
                  </a:cubicBezTo>
                  <a:cubicBezTo>
                    <a:pt x="86" y="5293"/>
                    <a:pt x="28" y="5690"/>
                    <a:pt x="1" y="6093"/>
                  </a:cubicBezTo>
                  <a:cubicBezTo>
                    <a:pt x="246" y="6486"/>
                    <a:pt x="3095" y="6797"/>
                    <a:pt x="6573" y="6797"/>
                  </a:cubicBezTo>
                  <a:cubicBezTo>
                    <a:pt x="10051" y="6797"/>
                    <a:pt x="12900" y="6486"/>
                    <a:pt x="13146" y="6093"/>
                  </a:cubicBezTo>
                  <a:cubicBezTo>
                    <a:pt x="13062" y="4854"/>
                    <a:pt x="12685" y="3672"/>
                    <a:pt x="12252" y="2685"/>
                  </a:cubicBezTo>
                  <a:cubicBezTo>
                    <a:pt x="12211" y="2592"/>
                    <a:pt x="12170" y="2500"/>
                    <a:pt x="12128" y="2410"/>
                  </a:cubicBezTo>
                  <a:cubicBezTo>
                    <a:pt x="11457" y="965"/>
                    <a:pt x="10704" y="0"/>
                    <a:pt x="10704" y="0"/>
                  </a:cubicBezTo>
                  <a:close/>
                </a:path>
              </a:pathLst>
            </a:custGeom>
            <a:solidFill>
              <a:srgbClr val="ADBA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0" name="Google Shape;87;p21">
              <a:extLst>
                <a:ext uri="{FF2B5EF4-FFF2-40B4-BE49-F238E27FC236}">
                  <a16:creationId xmlns:a16="http://schemas.microsoft.com/office/drawing/2014/main" id="{66F05689-1980-0446-87EE-235B24E35672}"/>
                </a:ext>
              </a:extLst>
            </p:cNvPr>
            <p:cNvSpPr/>
            <p:nvPr/>
          </p:nvSpPr>
          <p:spPr>
            <a:xfrm>
              <a:off x="6483100" y="2567000"/>
              <a:ext cx="714325" cy="702200"/>
            </a:xfrm>
            <a:custGeom>
              <a:avLst/>
              <a:gdLst/>
              <a:ahLst/>
              <a:cxnLst/>
              <a:rect l="l" t="t" r="r" b="b"/>
              <a:pathLst>
                <a:path w="28573" h="28088" extrusionOk="0">
                  <a:moveTo>
                    <a:pt x="3582" y="1"/>
                  </a:moveTo>
                  <a:lnTo>
                    <a:pt x="2817" y="4237"/>
                  </a:lnTo>
                  <a:lnTo>
                    <a:pt x="1190" y="13248"/>
                  </a:lnTo>
                  <a:cubicBezTo>
                    <a:pt x="1" y="19834"/>
                    <a:pt x="4181" y="26148"/>
                    <a:pt x="10616" y="27691"/>
                  </a:cubicBezTo>
                  <a:cubicBezTo>
                    <a:pt x="10825" y="27741"/>
                    <a:pt x="11036" y="27785"/>
                    <a:pt x="11248" y="27826"/>
                  </a:cubicBezTo>
                  <a:cubicBezTo>
                    <a:pt x="11317" y="27838"/>
                    <a:pt x="11385" y="27850"/>
                    <a:pt x="11455" y="27862"/>
                  </a:cubicBezTo>
                  <a:cubicBezTo>
                    <a:pt x="11525" y="27874"/>
                    <a:pt x="11593" y="27888"/>
                    <a:pt x="11663" y="27900"/>
                  </a:cubicBezTo>
                  <a:cubicBezTo>
                    <a:pt x="12391" y="28026"/>
                    <a:pt x="13115" y="28088"/>
                    <a:pt x="13830" y="28088"/>
                  </a:cubicBezTo>
                  <a:cubicBezTo>
                    <a:pt x="14872" y="28088"/>
                    <a:pt x="15893" y="27958"/>
                    <a:pt x="16875" y="27711"/>
                  </a:cubicBezTo>
                  <a:cubicBezTo>
                    <a:pt x="16972" y="27688"/>
                    <a:pt x="17070" y="27662"/>
                    <a:pt x="17167" y="27635"/>
                  </a:cubicBezTo>
                  <a:cubicBezTo>
                    <a:pt x="21672" y="26387"/>
                    <a:pt x="25295" y="22665"/>
                    <a:pt x="26181" y="17761"/>
                  </a:cubicBezTo>
                  <a:lnTo>
                    <a:pt x="28573" y="4513"/>
                  </a:lnTo>
                  <a:lnTo>
                    <a:pt x="3582" y="1"/>
                  </a:ln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1" name="Google Shape;88;p21">
              <a:extLst>
                <a:ext uri="{FF2B5EF4-FFF2-40B4-BE49-F238E27FC236}">
                  <a16:creationId xmlns:a16="http://schemas.microsoft.com/office/drawing/2014/main" id="{10C74B30-9EDC-714E-BC05-84956698D096}"/>
                </a:ext>
              </a:extLst>
            </p:cNvPr>
            <p:cNvSpPr/>
            <p:nvPr/>
          </p:nvSpPr>
          <p:spPr>
            <a:xfrm>
              <a:off x="6567225" y="2545200"/>
              <a:ext cx="635575" cy="156400"/>
            </a:xfrm>
            <a:custGeom>
              <a:avLst/>
              <a:gdLst/>
              <a:ahLst/>
              <a:cxnLst/>
              <a:rect l="l" t="t" r="r" b="b"/>
              <a:pathLst>
                <a:path w="25423" h="6256" extrusionOk="0">
                  <a:moveTo>
                    <a:pt x="3970" y="1"/>
                  </a:moveTo>
                  <a:cubicBezTo>
                    <a:pt x="1742" y="1"/>
                    <a:pt x="321" y="290"/>
                    <a:pt x="217" y="873"/>
                  </a:cubicBezTo>
                  <a:cubicBezTo>
                    <a:pt x="0" y="2069"/>
                    <a:pt x="5420" y="4049"/>
                    <a:pt x="12321" y="5294"/>
                  </a:cubicBezTo>
                  <a:cubicBezTo>
                    <a:pt x="15862" y="5934"/>
                    <a:pt x="19106" y="6256"/>
                    <a:pt x="21454" y="6256"/>
                  </a:cubicBezTo>
                  <a:cubicBezTo>
                    <a:pt x="23681" y="6256"/>
                    <a:pt x="25102" y="5966"/>
                    <a:pt x="25208" y="5383"/>
                  </a:cubicBezTo>
                  <a:lnTo>
                    <a:pt x="25208" y="5385"/>
                  </a:lnTo>
                  <a:cubicBezTo>
                    <a:pt x="25423" y="4187"/>
                    <a:pt x="20005" y="2207"/>
                    <a:pt x="13102" y="962"/>
                  </a:cubicBezTo>
                  <a:cubicBezTo>
                    <a:pt x="9561" y="322"/>
                    <a:pt x="6317" y="1"/>
                    <a:pt x="3970" y="1"/>
                  </a:cubicBezTo>
                  <a:close/>
                </a:path>
              </a:pathLst>
            </a:custGeom>
            <a:solidFill>
              <a:srgbClr val="F2F4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2" name="Google Shape;89;p21">
              <a:extLst>
                <a:ext uri="{FF2B5EF4-FFF2-40B4-BE49-F238E27FC236}">
                  <a16:creationId xmlns:a16="http://schemas.microsoft.com/office/drawing/2014/main" id="{2B638BFA-20E8-E345-83EB-F138AF25FE7B}"/>
                </a:ext>
              </a:extLst>
            </p:cNvPr>
            <p:cNvSpPr/>
            <p:nvPr/>
          </p:nvSpPr>
          <p:spPr>
            <a:xfrm>
              <a:off x="6581275" y="2554550"/>
              <a:ext cx="607525" cy="137700"/>
            </a:xfrm>
            <a:custGeom>
              <a:avLst/>
              <a:gdLst/>
              <a:ahLst/>
              <a:cxnLst/>
              <a:rect l="l" t="t" r="r" b="b"/>
              <a:pathLst>
                <a:path w="24301" h="5508" extrusionOk="0">
                  <a:moveTo>
                    <a:pt x="3410" y="0"/>
                  </a:moveTo>
                  <a:cubicBezTo>
                    <a:pt x="682" y="0"/>
                    <a:pt x="44" y="446"/>
                    <a:pt x="21" y="565"/>
                  </a:cubicBezTo>
                  <a:cubicBezTo>
                    <a:pt x="0" y="690"/>
                    <a:pt x="468" y="1354"/>
                    <a:pt x="3166" y="2341"/>
                  </a:cubicBezTo>
                  <a:cubicBezTo>
                    <a:pt x="5432" y="3169"/>
                    <a:pt x="8508" y="3955"/>
                    <a:pt x="11825" y="4554"/>
                  </a:cubicBezTo>
                  <a:cubicBezTo>
                    <a:pt x="15238" y="5169"/>
                    <a:pt x="18458" y="5508"/>
                    <a:pt x="20892" y="5508"/>
                  </a:cubicBezTo>
                  <a:cubicBezTo>
                    <a:pt x="23619" y="5508"/>
                    <a:pt x="24257" y="5062"/>
                    <a:pt x="24278" y="4943"/>
                  </a:cubicBezTo>
                  <a:cubicBezTo>
                    <a:pt x="24301" y="4820"/>
                    <a:pt x="23832" y="4154"/>
                    <a:pt x="21135" y="3168"/>
                  </a:cubicBezTo>
                  <a:cubicBezTo>
                    <a:pt x="18867" y="2339"/>
                    <a:pt x="15792" y="1554"/>
                    <a:pt x="12475" y="955"/>
                  </a:cubicBezTo>
                  <a:cubicBezTo>
                    <a:pt x="9064" y="340"/>
                    <a:pt x="5844" y="0"/>
                    <a:pt x="3410"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3" name="Google Shape;90;p21">
              <a:extLst>
                <a:ext uri="{FF2B5EF4-FFF2-40B4-BE49-F238E27FC236}">
                  <a16:creationId xmlns:a16="http://schemas.microsoft.com/office/drawing/2014/main" id="{2CF6D06A-4ECB-9148-B8C7-73D71F2C9299}"/>
                </a:ext>
              </a:extLst>
            </p:cNvPr>
            <p:cNvSpPr/>
            <p:nvPr/>
          </p:nvSpPr>
          <p:spPr>
            <a:xfrm>
              <a:off x="6576975" y="2495475"/>
              <a:ext cx="634125" cy="151975"/>
            </a:xfrm>
            <a:custGeom>
              <a:avLst/>
              <a:gdLst/>
              <a:ahLst/>
              <a:cxnLst/>
              <a:rect l="l" t="t" r="r" b="b"/>
              <a:pathLst>
                <a:path w="25365" h="6079" extrusionOk="0">
                  <a:moveTo>
                    <a:pt x="343" y="0"/>
                  </a:moveTo>
                  <a:cubicBezTo>
                    <a:pt x="336" y="46"/>
                    <a:pt x="327" y="91"/>
                    <a:pt x="319" y="137"/>
                  </a:cubicBezTo>
                  <a:lnTo>
                    <a:pt x="217" y="696"/>
                  </a:lnTo>
                  <a:cubicBezTo>
                    <a:pt x="1" y="1892"/>
                    <a:pt x="5420" y="3872"/>
                    <a:pt x="12322" y="5117"/>
                  </a:cubicBezTo>
                  <a:cubicBezTo>
                    <a:pt x="15864" y="5756"/>
                    <a:pt x="19108" y="6078"/>
                    <a:pt x="21457" y="6078"/>
                  </a:cubicBezTo>
                  <a:cubicBezTo>
                    <a:pt x="23683" y="6078"/>
                    <a:pt x="25103" y="5789"/>
                    <a:pt x="25209" y="5206"/>
                  </a:cubicBezTo>
                  <a:lnTo>
                    <a:pt x="25309" y="4648"/>
                  </a:lnTo>
                  <a:cubicBezTo>
                    <a:pt x="25330" y="4535"/>
                    <a:pt x="25348" y="4425"/>
                    <a:pt x="25365" y="4313"/>
                  </a:cubicBezTo>
                  <a:lnTo>
                    <a:pt x="25365" y="4313"/>
                  </a:lnTo>
                  <a:cubicBezTo>
                    <a:pt x="24905" y="4717"/>
                    <a:pt x="23593" y="4918"/>
                    <a:pt x="21721" y="4918"/>
                  </a:cubicBezTo>
                  <a:cubicBezTo>
                    <a:pt x="19331" y="4918"/>
                    <a:pt x="16029" y="4590"/>
                    <a:pt x="12425" y="3939"/>
                  </a:cubicBezTo>
                  <a:cubicBezTo>
                    <a:pt x="6394" y="2851"/>
                    <a:pt x="1476" y="1212"/>
                    <a:pt x="343" y="0"/>
                  </a:cubicBez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4" name="Google Shape;91;p21">
              <a:extLst>
                <a:ext uri="{FF2B5EF4-FFF2-40B4-BE49-F238E27FC236}">
                  <a16:creationId xmlns:a16="http://schemas.microsoft.com/office/drawing/2014/main" id="{B28B3AAC-A3A4-3745-A536-634A92161A3A}"/>
                </a:ext>
              </a:extLst>
            </p:cNvPr>
            <p:cNvSpPr/>
            <p:nvPr/>
          </p:nvSpPr>
          <p:spPr>
            <a:xfrm>
              <a:off x="6585550" y="2237750"/>
              <a:ext cx="638350" cy="380675"/>
            </a:xfrm>
            <a:custGeom>
              <a:avLst/>
              <a:gdLst/>
              <a:ahLst/>
              <a:cxnLst/>
              <a:rect l="l" t="t" r="r" b="b"/>
              <a:pathLst>
                <a:path w="25534" h="15227" extrusionOk="0">
                  <a:moveTo>
                    <a:pt x="12456" y="1"/>
                  </a:moveTo>
                  <a:cubicBezTo>
                    <a:pt x="6476" y="1"/>
                    <a:pt x="1163" y="4243"/>
                    <a:pt x="0" y="10308"/>
                  </a:cubicBezTo>
                  <a:cubicBezTo>
                    <a:pt x="1133" y="11521"/>
                    <a:pt x="6051" y="13160"/>
                    <a:pt x="12082" y="14248"/>
                  </a:cubicBezTo>
                  <a:cubicBezTo>
                    <a:pt x="15686" y="14899"/>
                    <a:pt x="18988" y="15227"/>
                    <a:pt x="21378" y="15227"/>
                  </a:cubicBezTo>
                  <a:cubicBezTo>
                    <a:pt x="23250" y="15227"/>
                    <a:pt x="24562" y="15026"/>
                    <a:pt x="25022" y="14622"/>
                  </a:cubicBezTo>
                  <a:cubicBezTo>
                    <a:pt x="25534" y="11288"/>
                    <a:pt x="24694" y="8042"/>
                    <a:pt x="22901" y="5461"/>
                  </a:cubicBezTo>
                  <a:cubicBezTo>
                    <a:pt x="21047" y="2790"/>
                    <a:pt x="18177" y="827"/>
                    <a:pt x="14726" y="205"/>
                  </a:cubicBezTo>
                  <a:cubicBezTo>
                    <a:pt x="13964" y="67"/>
                    <a:pt x="13205" y="1"/>
                    <a:pt x="12456" y="1"/>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5" name="Google Shape;92;p21">
              <a:extLst>
                <a:ext uri="{FF2B5EF4-FFF2-40B4-BE49-F238E27FC236}">
                  <a16:creationId xmlns:a16="http://schemas.microsoft.com/office/drawing/2014/main" id="{7D293EE6-0EA0-A442-90F1-3ECDD3EE83DB}"/>
                </a:ext>
              </a:extLst>
            </p:cNvPr>
            <p:cNvSpPr/>
            <p:nvPr/>
          </p:nvSpPr>
          <p:spPr>
            <a:xfrm>
              <a:off x="6487875" y="2662925"/>
              <a:ext cx="290925" cy="574125"/>
            </a:xfrm>
            <a:custGeom>
              <a:avLst/>
              <a:gdLst/>
              <a:ahLst/>
              <a:cxnLst/>
              <a:rect l="l" t="t" r="r" b="b"/>
              <a:pathLst>
                <a:path w="11637" h="22965" extrusionOk="0">
                  <a:moveTo>
                    <a:pt x="4908" y="0"/>
                  </a:moveTo>
                  <a:cubicBezTo>
                    <a:pt x="4510" y="0"/>
                    <a:pt x="4104" y="40"/>
                    <a:pt x="3694" y="122"/>
                  </a:cubicBezTo>
                  <a:cubicBezTo>
                    <a:pt x="3056" y="249"/>
                    <a:pt x="2561" y="753"/>
                    <a:pt x="2445" y="1392"/>
                  </a:cubicBezTo>
                  <a:lnTo>
                    <a:pt x="2252" y="2468"/>
                  </a:lnTo>
                  <a:lnTo>
                    <a:pt x="2180" y="2859"/>
                  </a:lnTo>
                  <a:lnTo>
                    <a:pt x="999" y="9411"/>
                  </a:lnTo>
                  <a:cubicBezTo>
                    <a:pt x="1" y="14942"/>
                    <a:pt x="2788" y="20278"/>
                    <a:pt x="7515" y="22762"/>
                  </a:cubicBezTo>
                  <a:cubicBezTo>
                    <a:pt x="7781" y="22901"/>
                    <a:pt x="8058" y="22965"/>
                    <a:pt x="8326" y="22965"/>
                  </a:cubicBezTo>
                  <a:cubicBezTo>
                    <a:pt x="8412" y="22965"/>
                    <a:pt x="8498" y="22958"/>
                    <a:pt x="8582" y="22945"/>
                  </a:cubicBezTo>
                  <a:cubicBezTo>
                    <a:pt x="9466" y="22810"/>
                    <a:pt x="10195" y="21992"/>
                    <a:pt x="10071" y="20982"/>
                  </a:cubicBezTo>
                  <a:cubicBezTo>
                    <a:pt x="10068" y="20972"/>
                    <a:pt x="10068" y="20961"/>
                    <a:pt x="10066" y="20950"/>
                  </a:cubicBezTo>
                  <a:cubicBezTo>
                    <a:pt x="9480" y="16234"/>
                    <a:pt x="10177" y="10996"/>
                    <a:pt x="10898" y="7312"/>
                  </a:cubicBezTo>
                  <a:cubicBezTo>
                    <a:pt x="11637" y="3539"/>
                    <a:pt x="8778" y="156"/>
                    <a:pt x="5160" y="6"/>
                  </a:cubicBezTo>
                  <a:cubicBezTo>
                    <a:pt x="5077" y="2"/>
                    <a:pt x="4993" y="0"/>
                    <a:pt x="4908" y="0"/>
                  </a:cubicBez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6" name="Google Shape;93;p21">
              <a:extLst>
                <a:ext uri="{FF2B5EF4-FFF2-40B4-BE49-F238E27FC236}">
                  <a16:creationId xmlns:a16="http://schemas.microsoft.com/office/drawing/2014/main" id="{D2CBB9D5-32D2-994E-9141-01697E5E448D}"/>
                </a:ext>
              </a:extLst>
            </p:cNvPr>
            <p:cNvSpPr/>
            <p:nvPr/>
          </p:nvSpPr>
          <p:spPr>
            <a:xfrm>
              <a:off x="6616850" y="2662925"/>
              <a:ext cx="175175" cy="574125"/>
            </a:xfrm>
            <a:custGeom>
              <a:avLst/>
              <a:gdLst/>
              <a:ahLst/>
              <a:cxnLst/>
              <a:rect l="l" t="t" r="r" b="b"/>
              <a:pathLst>
                <a:path w="7007" h="22965" extrusionOk="0">
                  <a:moveTo>
                    <a:pt x="261" y="0"/>
                  </a:moveTo>
                  <a:cubicBezTo>
                    <a:pt x="175" y="0"/>
                    <a:pt x="89" y="2"/>
                    <a:pt x="1" y="6"/>
                  </a:cubicBezTo>
                  <a:cubicBezTo>
                    <a:pt x="3619" y="156"/>
                    <a:pt x="6478" y="3539"/>
                    <a:pt x="5739" y="7312"/>
                  </a:cubicBezTo>
                  <a:cubicBezTo>
                    <a:pt x="5018" y="10997"/>
                    <a:pt x="4321" y="16234"/>
                    <a:pt x="4907" y="20949"/>
                  </a:cubicBezTo>
                  <a:cubicBezTo>
                    <a:pt x="4909" y="20961"/>
                    <a:pt x="4910" y="20972"/>
                    <a:pt x="4912" y="20982"/>
                  </a:cubicBezTo>
                  <a:cubicBezTo>
                    <a:pt x="5036" y="21992"/>
                    <a:pt x="4307" y="22810"/>
                    <a:pt x="3423" y="22945"/>
                  </a:cubicBezTo>
                  <a:cubicBezTo>
                    <a:pt x="3508" y="22958"/>
                    <a:pt x="3594" y="22965"/>
                    <a:pt x="3678" y="22965"/>
                  </a:cubicBezTo>
                  <a:cubicBezTo>
                    <a:pt x="4673" y="22965"/>
                    <a:pt x="5560" y="22089"/>
                    <a:pt x="5422" y="20982"/>
                  </a:cubicBezTo>
                  <a:cubicBezTo>
                    <a:pt x="5420" y="20972"/>
                    <a:pt x="5419" y="20961"/>
                    <a:pt x="5417" y="20949"/>
                  </a:cubicBezTo>
                  <a:cubicBezTo>
                    <a:pt x="4833" y="16234"/>
                    <a:pt x="5528" y="10997"/>
                    <a:pt x="6251" y="7312"/>
                  </a:cubicBezTo>
                  <a:cubicBezTo>
                    <a:pt x="7006" y="3451"/>
                    <a:pt x="3998" y="0"/>
                    <a:pt x="261"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7" name="Google Shape;94;p21">
              <a:extLst>
                <a:ext uri="{FF2B5EF4-FFF2-40B4-BE49-F238E27FC236}">
                  <a16:creationId xmlns:a16="http://schemas.microsoft.com/office/drawing/2014/main" id="{C6E21C43-E6E0-AE48-945C-674B0A0DF072}"/>
                </a:ext>
              </a:extLst>
            </p:cNvPr>
            <p:cNvSpPr/>
            <p:nvPr/>
          </p:nvSpPr>
          <p:spPr>
            <a:xfrm>
              <a:off x="6663675" y="2345200"/>
              <a:ext cx="382100" cy="240775"/>
            </a:xfrm>
            <a:custGeom>
              <a:avLst/>
              <a:gdLst/>
              <a:ahLst/>
              <a:cxnLst/>
              <a:rect l="l" t="t" r="r" b="b"/>
              <a:pathLst>
                <a:path w="15284" h="9631" extrusionOk="0">
                  <a:moveTo>
                    <a:pt x="2935" y="0"/>
                  </a:moveTo>
                  <a:cubicBezTo>
                    <a:pt x="2124" y="0"/>
                    <a:pt x="1376" y="529"/>
                    <a:pt x="1135" y="1346"/>
                  </a:cubicBezTo>
                  <a:lnTo>
                    <a:pt x="295" y="4179"/>
                  </a:lnTo>
                  <a:cubicBezTo>
                    <a:pt x="0" y="5174"/>
                    <a:pt x="568" y="6220"/>
                    <a:pt x="1563" y="6516"/>
                  </a:cubicBezTo>
                  <a:lnTo>
                    <a:pt x="11812" y="9553"/>
                  </a:lnTo>
                  <a:cubicBezTo>
                    <a:pt x="11989" y="9605"/>
                    <a:pt x="12169" y="9630"/>
                    <a:pt x="12345" y="9630"/>
                  </a:cubicBezTo>
                  <a:cubicBezTo>
                    <a:pt x="13157" y="9630"/>
                    <a:pt x="13906" y="9101"/>
                    <a:pt x="14149" y="8283"/>
                  </a:cubicBezTo>
                  <a:lnTo>
                    <a:pt x="14988" y="5451"/>
                  </a:lnTo>
                  <a:cubicBezTo>
                    <a:pt x="15283" y="4456"/>
                    <a:pt x="14715" y="3409"/>
                    <a:pt x="13719" y="3115"/>
                  </a:cubicBezTo>
                  <a:lnTo>
                    <a:pt x="3470" y="78"/>
                  </a:lnTo>
                  <a:cubicBezTo>
                    <a:pt x="3292" y="25"/>
                    <a:pt x="3112" y="0"/>
                    <a:pt x="2935"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8" name="Google Shape;95;p21">
              <a:extLst>
                <a:ext uri="{FF2B5EF4-FFF2-40B4-BE49-F238E27FC236}">
                  <a16:creationId xmlns:a16="http://schemas.microsoft.com/office/drawing/2014/main" id="{035F619E-09A8-4D46-9722-EE7F26E7237E}"/>
                </a:ext>
              </a:extLst>
            </p:cNvPr>
            <p:cNvSpPr/>
            <p:nvPr/>
          </p:nvSpPr>
          <p:spPr>
            <a:xfrm>
              <a:off x="6606775" y="2328350"/>
              <a:ext cx="382125" cy="240750"/>
            </a:xfrm>
            <a:custGeom>
              <a:avLst/>
              <a:gdLst/>
              <a:ahLst/>
              <a:cxnLst/>
              <a:rect l="l" t="t" r="r" b="b"/>
              <a:pathLst>
                <a:path w="15285" h="9630" extrusionOk="0">
                  <a:moveTo>
                    <a:pt x="2936" y="0"/>
                  </a:moveTo>
                  <a:cubicBezTo>
                    <a:pt x="2125" y="0"/>
                    <a:pt x="1377" y="529"/>
                    <a:pt x="1135" y="1346"/>
                  </a:cubicBezTo>
                  <a:lnTo>
                    <a:pt x="295" y="4179"/>
                  </a:lnTo>
                  <a:cubicBezTo>
                    <a:pt x="1" y="5174"/>
                    <a:pt x="569" y="6220"/>
                    <a:pt x="1564" y="6516"/>
                  </a:cubicBezTo>
                  <a:lnTo>
                    <a:pt x="11813" y="9551"/>
                  </a:lnTo>
                  <a:cubicBezTo>
                    <a:pt x="11991" y="9604"/>
                    <a:pt x="12171" y="9629"/>
                    <a:pt x="12348" y="9629"/>
                  </a:cubicBezTo>
                  <a:cubicBezTo>
                    <a:pt x="13159" y="9629"/>
                    <a:pt x="13907" y="9100"/>
                    <a:pt x="14150" y="8283"/>
                  </a:cubicBezTo>
                  <a:lnTo>
                    <a:pt x="14989" y="5451"/>
                  </a:lnTo>
                  <a:cubicBezTo>
                    <a:pt x="15284" y="4456"/>
                    <a:pt x="14716" y="3409"/>
                    <a:pt x="13721" y="3114"/>
                  </a:cubicBezTo>
                  <a:lnTo>
                    <a:pt x="3471" y="78"/>
                  </a:lnTo>
                  <a:cubicBezTo>
                    <a:pt x="3293" y="25"/>
                    <a:pt x="3113" y="0"/>
                    <a:pt x="2936" y="0"/>
                  </a:cubicBez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9" name="Google Shape;96;p21">
              <a:extLst>
                <a:ext uri="{FF2B5EF4-FFF2-40B4-BE49-F238E27FC236}">
                  <a16:creationId xmlns:a16="http://schemas.microsoft.com/office/drawing/2014/main" id="{3C41548F-373D-6742-9FBF-C5A2D8DD9095}"/>
                </a:ext>
              </a:extLst>
            </p:cNvPr>
            <p:cNvSpPr/>
            <p:nvPr/>
          </p:nvSpPr>
          <p:spPr>
            <a:xfrm>
              <a:off x="6617200" y="2337675"/>
              <a:ext cx="361250" cy="222100"/>
            </a:xfrm>
            <a:custGeom>
              <a:avLst/>
              <a:gdLst/>
              <a:ahLst/>
              <a:cxnLst/>
              <a:rect l="l" t="t" r="r" b="b"/>
              <a:pathLst>
                <a:path w="14450" h="8884" extrusionOk="0">
                  <a:moveTo>
                    <a:pt x="2518" y="0"/>
                  </a:moveTo>
                  <a:cubicBezTo>
                    <a:pt x="2508" y="0"/>
                    <a:pt x="2498" y="0"/>
                    <a:pt x="2488" y="1"/>
                  </a:cubicBezTo>
                  <a:cubicBezTo>
                    <a:pt x="1830" y="14"/>
                    <a:pt x="1262" y="447"/>
                    <a:pt x="1076" y="1079"/>
                  </a:cubicBezTo>
                  <a:lnTo>
                    <a:pt x="237" y="3912"/>
                  </a:lnTo>
                  <a:cubicBezTo>
                    <a:pt x="0" y="4708"/>
                    <a:pt x="456" y="5547"/>
                    <a:pt x="1253" y="5784"/>
                  </a:cubicBezTo>
                  <a:lnTo>
                    <a:pt x="11502" y="8821"/>
                  </a:lnTo>
                  <a:cubicBezTo>
                    <a:pt x="11643" y="8863"/>
                    <a:pt x="11787" y="8883"/>
                    <a:pt x="11931" y="8883"/>
                  </a:cubicBezTo>
                  <a:cubicBezTo>
                    <a:pt x="11942" y="8883"/>
                    <a:pt x="11952" y="8883"/>
                    <a:pt x="11962" y="8883"/>
                  </a:cubicBezTo>
                  <a:cubicBezTo>
                    <a:pt x="12620" y="8869"/>
                    <a:pt x="13188" y="8436"/>
                    <a:pt x="13374" y="7804"/>
                  </a:cubicBezTo>
                  <a:lnTo>
                    <a:pt x="14213" y="4972"/>
                  </a:lnTo>
                  <a:cubicBezTo>
                    <a:pt x="14449" y="4175"/>
                    <a:pt x="13993" y="3336"/>
                    <a:pt x="13197" y="3100"/>
                  </a:cubicBezTo>
                  <a:lnTo>
                    <a:pt x="2948" y="63"/>
                  </a:lnTo>
                  <a:cubicBezTo>
                    <a:pt x="2808" y="20"/>
                    <a:pt x="2663" y="0"/>
                    <a:pt x="2518"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20" name="Google Shape;97;p21">
              <a:extLst>
                <a:ext uri="{FF2B5EF4-FFF2-40B4-BE49-F238E27FC236}">
                  <a16:creationId xmlns:a16="http://schemas.microsoft.com/office/drawing/2014/main" id="{4B117F18-DFED-AB41-8582-0C32B86BEBE1}"/>
                </a:ext>
              </a:extLst>
            </p:cNvPr>
            <p:cNvSpPr/>
            <p:nvPr/>
          </p:nvSpPr>
          <p:spPr>
            <a:xfrm>
              <a:off x="6648825" y="2370300"/>
              <a:ext cx="58900" cy="92675"/>
            </a:xfrm>
            <a:custGeom>
              <a:avLst/>
              <a:gdLst/>
              <a:ahLst/>
              <a:cxnLst/>
              <a:rect l="l" t="t" r="r" b="b"/>
              <a:pathLst>
                <a:path w="2356" h="3707" extrusionOk="0">
                  <a:moveTo>
                    <a:pt x="1501" y="0"/>
                  </a:moveTo>
                  <a:cubicBezTo>
                    <a:pt x="1169" y="0"/>
                    <a:pt x="864" y="216"/>
                    <a:pt x="765" y="548"/>
                  </a:cubicBezTo>
                  <a:lnTo>
                    <a:pt x="121" y="2723"/>
                  </a:lnTo>
                  <a:cubicBezTo>
                    <a:pt x="0" y="3129"/>
                    <a:pt x="232" y="3555"/>
                    <a:pt x="638" y="3674"/>
                  </a:cubicBezTo>
                  <a:cubicBezTo>
                    <a:pt x="711" y="3696"/>
                    <a:pt x="785" y="3707"/>
                    <a:pt x="857" y="3707"/>
                  </a:cubicBezTo>
                  <a:cubicBezTo>
                    <a:pt x="1188" y="3707"/>
                    <a:pt x="1493" y="3491"/>
                    <a:pt x="1591" y="3158"/>
                  </a:cubicBezTo>
                  <a:lnTo>
                    <a:pt x="2234" y="984"/>
                  </a:lnTo>
                  <a:cubicBezTo>
                    <a:pt x="2356" y="578"/>
                    <a:pt x="2124" y="151"/>
                    <a:pt x="1718" y="32"/>
                  </a:cubicBezTo>
                  <a:cubicBezTo>
                    <a:pt x="1646" y="10"/>
                    <a:pt x="1572" y="0"/>
                    <a:pt x="1501" y="0"/>
                  </a:cubicBezTo>
                  <a:close/>
                </a:path>
              </a:pathLst>
            </a:custGeom>
            <a:solidFill>
              <a:srgbClr val="F6CF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21" name="Google Shape;98;p21">
              <a:extLst>
                <a:ext uri="{FF2B5EF4-FFF2-40B4-BE49-F238E27FC236}">
                  <a16:creationId xmlns:a16="http://schemas.microsoft.com/office/drawing/2014/main" id="{52C19B10-90B7-B14C-A0E9-262BC6C4727C}"/>
                </a:ext>
              </a:extLst>
            </p:cNvPr>
            <p:cNvSpPr/>
            <p:nvPr/>
          </p:nvSpPr>
          <p:spPr>
            <a:xfrm>
              <a:off x="6796425" y="2413275"/>
              <a:ext cx="58875" cy="92700"/>
            </a:xfrm>
            <a:custGeom>
              <a:avLst/>
              <a:gdLst/>
              <a:ahLst/>
              <a:cxnLst/>
              <a:rect l="l" t="t" r="r" b="b"/>
              <a:pathLst>
                <a:path w="2355" h="3708" extrusionOk="0">
                  <a:moveTo>
                    <a:pt x="1500" y="0"/>
                  </a:moveTo>
                  <a:cubicBezTo>
                    <a:pt x="1169" y="0"/>
                    <a:pt x="864" y="216"/>
                    <a:pt x="764" y="550"/>
                  </a:cubicBezTo>
                  <a:lnTo>
                    <a:pt x="120" y="2723"/>
                  </a:lnTo>
                  <a:cubicBezTo>
                    <a:pt x="1" y="3129"/>
                    <a:pt x="232" y="3555"/>
                    <a:pt x="638" y="3676"/>
                  </a:cubicBezTo>
                  <a:cubicBezTo>
                    <a:pt x="711" y="3697"/>
                    <a:pt x="784" y="3708"/>
                    <a:pt x="855" y="3708"/>
                  </a:cubicBezTo>
                  <a:cubicBezTo>
                    <a:pt x="1186" y="3708"/>
                    <a:pt x="1491" y="3492"/>
                    <a:pt x="1590" y="3158"/>
                  </a:cubicBezTo>
                  <a:lnTo>
                    <a:pt x="2235" y="985"/>
                  </a:lnTo>
                  <a:cubicBezTo>
                    <a:pt x="2354" y="579"/>
                    <a:pt x="2123" y="153"/>
                    <a:pt x="1717" y="32"/>
                  </a:cubicBezTo>
                  <a:cubicBezTo>
                    <a:pt x="1644" y="10"/>
                    <a:pt x="1571" y="0"/>
                    <a:pt x="1500" y="0"/>
                  </a:cubicBezTo>
                  <a:close/>
                </a:path>
              </a:pathLst>
            </a:custGeom>
            <a:solidFill>
              <a:srgbClr val="F6CF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22" name="Google Shape;99;p21">
              <a:extLst>
                <a:ext uri="{FF2B5EF4-FFF2-40B4-BE49-F238E27FC236}">
                  <a16:creationId xmlns:a16="http://schemas.microsoft.com/office/drawing/2014/main" id="{DC31D64E-B3A0-3E47-82F3-45DF7A2F7C3D}"/>
                </a:ext>
              </a:extLst>
            </p:cNvPr>
            <p:cNvSpPr/>
            <p:nvPr/>
          </p:nvSpPr>
          <p:spPr>
            <a:xfrm>
              <a:off x="6831125" y="2259625"/>
              <a:ext cx="202075" cy="116650"/>
            </a:xfrm>
            <a:custGeom>
              <a:avLst/>
              <a:gdLst/>
              <a:ahLst/>
              <a:cxnLst/>
              <a:rect l="l" t="t" r="r" b="b"/>
              <a:pathLst>
                <a:path w="8083" h="4666" extrusionOk="0">
                  <a:moveTo>
                    <a:pt x="3015" y="1"/>
                  </a:moveTo>
                  <a:cubicBezTo>
                    <a:pt x="1613" y="1"/>
                    <a:pt x="515" y="497"/>
                    <a:pt x="298" y="1343"/>
                  </a:cubicBezTo>
                  <a:cubicBezTo>
                    <a:pt x="0" y="2508"/>
                    <a:pt x="1491" y="3897"/>
                    <a:pt x="3626" y="4443"/>
                  </a:cubicBezTo>
                  <a:cubicBezTo>
                    <a:pt x="4213" y="4594"/>
                    <a:pt x="4788" y="4665"/>
                    <a:pt x="5319" y="4665"/>
                  </a:cubicBezTo>
                  <a:cubicBezTo>
                    <a:pt x="6332" y="4665"/>
                    <a:pt x="7186" y="4406"/>
                    <a:pt x="7665" y="3944"/>
                  </a:cubicBezTo>
                  <a:cubicBezTo>
                    <a:pt x="7848" y="3765"/>
                    <a:pt x="7975" y="3557"/>
                    <a:pt x="8036" y="3323"/>
                  </a:cubicBezTo>
                  <a:cubicBezTo>
                    <a:pt x="8072" y="3182"/>
                    <a:pt x="8083" y="3036"/>
                    <a:pt x="8067" y="2891"/>
                  </a:cubicBezTo>
                  <a:cubicBezTo>
                    <a:pt x="7963" y="1834"/>
                    <a:pt x="6585" y="704"/>
                    <a:pt x="4708" y="222"/>
                  </a:cubicBezTo>
                  <a:cubicBezTo>
                    <a:pt x="4121" y="72"/>
                    <a:pt x="3546" y="1"/>
                    <a:pt x="3015" y="1"/>
                  </a:cubicBez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23" name="Google Shape;100;p21">
              <a:extLst>
                <a:ext uri="{FF2B5EF4-FFF2-40B4-BE49-F238E27FC236}">
                  <a16:creationId xmlns:a16="http://schemas.microsoft.com/office/drawing/2014/main" id="{BD7B59C9-7D38-CF45-BB3E-25E2321ED189}"/>
                </a:ext>
              </a:extLst>
            </p:cNvPr>
            <p:cNvSpPr/>
            <p:nvPr/>
          </p:nvSpPr>
          <p:spPr>
            <a:xfrm>
              <a:off x="7014775" y="2331875"/>
              <a:ext cx="18400" cy="26350"/>
            </a:xfrm>
            <a:custGeom>
              <a:avLst/>
              <a:gdLst/>
              <a:ahLst/>
              <a:cxnLst/>
              <a:rect l="l" t="t" r="r" b="b"/>
              <a:pathLst>
                <a:path w="736" h="1054" extrusionOk="0">
                  <a:moveTo>
                    <a:pt x="721" y="1"/>
                  </a:moveTo>
                  <a:cubicBezTo>
                    <a:pt x="399" y="4"/>
                    <a:pt x="126" y="170"/>
                    <a:pt x="58" y="433"/>
                  </a:cubicBezTo>
                  <a:cubicBezTo>
                    <a:pt x="0" y="655"/>
                    <a:pt x="109" y="891"/>
                    <a:pt x="319" y="1054"/>
                  </a:cubicBezTo>
                  <a:cubicBezTo>
                    <a:pt x="502" y="875"/>
                    <a:pt x="629" y="667"/>
                    <a:pt x="690" y="433"/>
                  </a:cubicBezTo>
                  <a:cubicBezTo>
                    <a:pt x="726" y="292"/>
                    <a:pt x="735" y="146"/>
                    <a:pt x="721" y="1"/>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24" name="Google Shape;101;p21">
              <a:extLst>
                <a:ext uri="{FF2B5EF4-FFF2-40B4-BE49-F238E27FC236}">
                  <a16:creationId xmlns:a16="http://schemas.microsoft.com/office/drawing/2014/main" id="{6465DF47-B9DD-3944-AC36-675242F6AEC2}"/>
                </a:ext>
              </a:extLst>
            </p:cNvPr>
            <p:cNvSpPr/>
            <p:nvPr/>
          </p:nvSpPr>
          <p:spPr>
            <a:xfrm>
              <a:off x="6968050" y="2474475"/>
              <a:ext cx="50825" cy="77725"/>
            </a:xfrm>
            <a:custGeom>
              <a:avLst/>
              <a:gdLst/>
              <a:ahLst/>
              <a:cxnLst/>
              <a:rect l="l" t="t" r="r" b="b"/>
              <a:pathLst>
                <a:path w="2033" h="3109" extrusionOk="0">
                  <a:moveTo>
                    <a:pt x="1011" y="0"/>
                  </a:moveTo>
                  <a:cubicBezTo>
                    <a:pt x="865" y="0"/>
                    <a:pt x="730" y="96"/>
                    <a:pt x="686" y="244"/>
                  </a:cubicBezTo>
                  <a:lnTo>
                    <a:pt x="53" y="2382"/>
                  </a:lnTo>
                  <a:cubicBezTo>
                    <a:pt x="0" y="2563"/>
                    <a:pt x="103" y="2752"/>
                    <a:pt x="284" y="2805"/>
                  </a:cubicBezTo>
                  <a:lnTo>
                    <a:pt x="1277" y="3100"/>
                  </a:lnTo>
                  <a:cubicBezTo>
                    <a:pt x="1297" y="3106"/>
                    <a:pt x="1312" y="3109"/>
                    <a:pt x="1324" y="3109"/>
                  </a:cubicBezTo>
                  <a:cubicBezTo>
                    <a:pt x="1424" y="3109"/>
                    <a:pt x="1298" y="2926"/>
                    <a:pt x="1345" y="2766"/>
                  </a:cubicBezTo>
                  <a:lnTo>
                    <a:pt x="1978" y="627"/>
                  </a:lnTo>
                  <a:cubicBezTo>
                    <a:pt x="2033" y="447"/>
                    <a:pt x="1930" y="257"/>
                    <a:pt x="1750" y="204"/>
                  </a:cubicBezTo>
                  <a:lnTo>
                    <a:pt x="1109" y="15"/>
                  </a:lnTo>
                  <a:cubicBezTo>
                    <a:pt x="1076" y="5"/>
                    <a:pt x="1043" y="0"/>
                    <a:pt x="1011"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25" name="Google Shape;102;p21">
              <a:extLst>
                <a:ext uri="{FF2B5EF4-FFF2-40B4-BE49-F238E27FC236}">
                  <a16:creationId xmlns:a16="http://schemas.microsoft.com/office/drawing/2014/main" id="{3070CE30-D572-EC41-BE6C-2265029F7295}"/>
                </a:ext>
              </a:extLst>
            </p:cNvPr>
            <p:cNvSpPr/>
            <p:nvPr/>
          </p:nvSpPr>
          <p:spPr>
            <a:xfrm>
              <a:off x="6981225" y="2478250"/>
              <a:ext cx="45925" cy="73900"/>
            </a:xfrm>
            <a:custGeom>
              <a:avLst/>
              <a:gdLst/>
              <a:ahLst/>
              <a:cxnLst/>
              <a:rect l="l" t="t" r="r" b="b"/>
              <a:pathLst>
                <a:path w="1837" h="2956" extrusionOk="0">
                  <a:moveTo>
                    <a:pt x="1013" y="1"/>
                  </a:moveTo>
                  <a:cubicBezTo>
                    <a:pt x="866" y="1"/>
                    <a:pt x="731" y="97"/>
                    <a:pt x="688" y="244"/>
                  </a:cubicBezTo>
                  <a:lnTo>
                    <a:pt x="53" y="2383"/>
                  </a:lnTo>
                  <a:cubicBezTo>
                    <a:pt x="0" y="2563"/>
                    <a:pt x="103" y="2752"/>
                    <a:pt x="284" y="2805"/>
                  </a:cubicBezTo>
                  <a:lnTo>
                    <a:pt x="726" y="2942"/>
                  </a:lnTo>
                  <a:cubicBezTo>
                    <a:pt x="758" y="2951"/>
                    <a:pt x="790" y="2956"/>
                    <a:pt x="822" y="2956"/>
                  </a:cubicBezTo>
                  <a:cubicBezTo>
                    <a:pt x="969" y="2956"/>
                    <a:pt x="1105" y="2860"/>
                    <a:pt x="1150" y="2712"/>
                  </a:cubicBezTo>
                  <a:lnTo>
                    <a:pt x="1783" y="574"/>
                  </a:lnTo>
                  <a:cubicBezTo>
                    <a:pt x="1836" y="394"/>
                    <a:pt x="1733" y="205"/>
                    <a:pt x="1553" y="150"/>
                  </a:cubicBezTo>
                  <a:lnTo>
                    <a:pt x="1111" y="15"/>
                  </a:lnTo>
                  <a:cubicBezTo>
                    <a:pt x="1078" y="5"/>
                    <a:pt x="1045" y="1"/>
                    <a:pt x="1013" y="1"/>
                  </a:cubicBez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26" name="Google Shape;103;p21">
              <a:extLst>
                <a:ext uri="{FF2B5EF4-FFF2-40B4-BE49-F238E27FC236}">
                  <a16:creationId xmlns:a16="http://schemas.microsoft.com/office/drawing/2014/main" id="{0F9A6685-438F-8F4E-ABAE-682AAF87CED8}"/>
                </a:ext>
              </a:extLst>
            </p:cNvPr>
            <p:cNvSpPr/>
            <p:nvPr/>
          </p:nvSpPr>
          <p:spPr>
            <a:xfrm>
              <a:off x="7000600" y="2281000"/>
              <a:ext cx="81250" cy="232325"/>
            </a:xfrm>
            <a:custGeom>
              <a:avLst/>
              <a:gdLst/>
              <a:ahLst/>
              <a:cxnLst/>
              <a:rect l="l" t="t" r="r" b="b"/>
              <a:pathLst>
                <a:path w="3250" h="9293" extrusionOk="0">
                  <a:moveTo>
                    <a:pt x="2928" y="0"/>
                  </a:moveTo>
                  <a:cubicBezTo>
                    <a:pt x="2804" y="0"/>
                    <a:pt x="2690" y="81"/>
                    <a:pt x="2653" y="206"/>
                  </a:cubicBezTo>
                  <a:lnTo>
                    <a:pt x="45" y="8923"/>
                  </a:lnTo>
                  <a:cubicBezTo>
                    <a:pt x="1" y="9076"/>
                    <a:pt x="87" y="9237"/>
                    <a:pt x="240" y="9281"/>
                  </a:cubicBezTo>
                  <a:cubicBezTo>
                    <a:pt x="268" y="9289"/>
                    <a:pt x="295" y="9293"/>
                    <a:pt x="322" y="9293"/>
                  </a:cubicBezTo>
                  <a:cubicBezTo>
                    <a:pt x="446" y="9293"/>
                    <a:pt x="560" y="9212"/>
                    <a:pt x="598" y="9087"/>
                  </a:cubicBezTo>
                  <a:lnTo>
                    <a:pt x="3205" y="370"/>
                  </a:lnTo>
                  <a:cubicBezTo>
                    <a:pt x="3250" y="217"/>
                    <a:pt x="3164" y="58"/>
                    <a:pt x="3011" y="12"/>
                  </a:cubicBezTo>
                  <a:cubicBezTo>
                    <a:pt x="2983" y="4"/>
                    <a:pt x="2955" y="0"/>
                    <a:pt x="2928" y="0"/>
                  </a:cubicBezTo>
                  <a:close/>
                </a:path>
              </a:pathLst>
            </a:custGeom>
            <a:solidFill>
              <a:srgbClr val="F2F5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27" name="Google Shape;104;p21">
              <a:extLst>
                <a:ext uri="{FF2B5EF4-FFF2-40B4-BE49-F238E27FC236}">
                  <a16:creationId xmlns:a16="http://schemas.microsoft.com/office/drawing/2014/main" id="{3FD91272-D5EA-7F43-B685-EC44309F5D75}"/>
                </a:ext>
              </a:extLst>
            </p:cNvPr>
            <p:cNvSpPr/>
            <p:nvPr/>
          </p:nvSpPr>
          <p:spPr>
            <a:xfrm>
              <a:off x="6684150" y="3257875"/>
              <a:ext cx="302125" cy="78425"/>
            </a:xfrm>
            <a:custGeom>
              <a:avLst/>
              <a:gdLst/>
              <a:ahLst/>
              <a:cxnLst/>
              <a:rect l="l" t="t" r="r" b="b"/>
              <a:pathLst>
                <a:path w="12085" h="3137" extrusionOk="0">
                  <a:moveTo>
                    <a:pt x="9125" y="0"/>
                  </a:moveTo>
                  <a:cubicBezTo>
                    <a:pt x="9028" y="26"/>
                    <a:pt x="8931" y="53"/>
                    <a:pt x="8833" y="76"/>
                  </a:cubicBezTo>
                  <a:cubicBezTo>
                    <a:pt x="8971" y="736"/>
                    <a:pt x="9084" y="1544"/>
                    <a:pt x="9101" y="2454"/>
                  </a:cubicBezTo>
                  <a:cubicBezTo>
                    <a:pt x="7409" y="2738"/>
                    <a:pt x="5925" y="2839"/>
                    <a:pt x="4667" y="2839"/>
                  </a:cubicBezTo>
                  <a:cubicBezTo>
                    <a:pt x="2285" y="2839"/>
                    <a:pt x="710" y="2475"/>
                    <a:pt x="67" y="2292"/>
                  </a:cubicBezTo>
                  <a:cubicBezTo>
                    <a:pt x="43" y="2387"/>
                    <a:pt x="22" y="2484"/>
                    <a:pt x="0" y="2583"/>
                  </a:cubicBezTo>
                  <a:cubicBezTo>
                    <a:pt x="679" y="2775"/>
                    <a:pt x="2276" y="3137"/>
                    <a:pt x="4669" y="3137"/>
                  </a:cubicBezTo>
                  <a:cubicBezTo>
                    <a:pt x="5975" y="3137"/>
                    <a:pt x="7518" y="3029"/>
                    <a:pt x="9278" y="2725"/>
                  </a:cubicBezTo>
                  <a:lnTo>
                    <a:pt x="9404" y="2704"/>
                  </a:lnTo>
                  <a:lnTo>
                    <a:pt x="9402" y="2577"/>
                  </a:lnTo>
                  <a:cubicBezTo>
                    <a:pt x="9398" y="2054"/>
                    <a:pt x="9361" y="1565"/>
                    <a:pt x="9307" y="1113"/>
                  </a:cubicBezTo>
                  <a:cubicBezTo>
                    <a:pt x="9749" y="1101"/>
                    <a:pt x="10950" y="1006"/>
                    <a:pt x="12085" y="361"/>
                  </a:cubicBezTo>
                  <a:cubicBezTo>
                    <a:pt x="12044" y="268"/>
                    <a:pt x="12003" y="176"/>
                    <a:pt x="11962" y="86"/>
                  </a:cubicBezTo>
                  <a:cubicBezTo>
                    <a:pt x="10858" y="723"/>
                    <a:pt x="9654" y="806"/>
                    <a:pt x="9267" y="815"/>
                  </a:cubicBezTo>
                  <a:cubicBezTo>
                    <a:pt x="9227" y="523"/>
                    <a:pt x="9177" y="250"/>
                    <a:pt x="9125"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28" name="Google Shape;105;p21">
              <a:extLst>
                <a:ext uri="{FF2B5EF4-FFF2-40B4-BE49-F238E27FC236}">
                  <a16:creationId xmlns:a16="http://schemas.microsoft.com/office/drawing/2014/main" id="{C3022188-740C-E94A-93EB-04BEA5143B83}"/>
                </a:ext>
              </a:extLst>
            </p:cNvPr>
            <p:cNvSpPr/>
            <p:nvPr/>
          </p:nvSpPr>
          <p:spPr>
            <a:xfrm>
              <a:off x="6679525" y="3352075"/>
              <a:ext cx="329550" cy="31750"/>
            </a:xfrm>
            <a:custGeom>
              <a:avLst/>
              <a:gdLst/>
              <a:ahLst/>
              <a:cxnLst/>
              <a:rect l="l" t="t" r="r" b="b"/>
              <a:pathLst>
                <a:path w="13182" h="1270" extrusionOk="0">
                  <a:moveTo>
                    <a:pt x="19" y="1"/>
                  </a:moveTo>
                  <a:cubicBezTo>
                    <a:pt x="7" y="169"/>
                    <a:pt x="1" y="338"/>
                    <a:pt x="1" y="510"/>
                  </a:cubicBezTo>
                  <a:cubicBezTo>
                    <a:pt x="1" y="929"/>
                    <a:pt x="2951" y="1270"/>
                    <a:pt x="6591" y="1270"/>
                  </a:cubicBezTo>
                  <a:cubicBezTo>
                    <a:pt x="10231" y="1270"/>
                    <a:pt x="13182" y="929"/>
                    <a:pt x="13182" y="510"/>
                  </a:cubicBezTo>
                  <a:cubicBezTo>
                    <a:pt x="13182" y="338"/>
                    <a:pt x="13176" y="169"/>
                    <a:pt x="13164" y="1"/>
                  </a:cubicBezTo>
                  <a:cubicBezTo>
                    <a:pt x="12918" y="394"/>
                    <a:pt x="10070" y="705"/>
                    <a:pt x="6591" y="705"/>
                  </a:cubicBezTo>
                  <a:cubicBezTo>
                    <a:pt x="3113" y="705"/>
                    <a:pt x="264" y="394"/>
                    <a:pt x="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29" name="Google Shape;106;p21">
              <a:extLst>
                <a:ext uri="{FF2B5EF4-FFF2-40B4-BE49-F238E27FC236}">
                  <a16:creationId xmlns:a16="http://schemas.microsoft.com/office/drawing/2014/main" id="{AACD642C-294F-AE4F-BBDC-7868561BD1B0}"/>
                </a:ext>
              </a:extLst>
            </p:cNvPr>
            <p:cNvSpPr/>
            <p:nvPr/>
          </p:nvSpPr>
          <p:spPr>
            <a:xfrm>
              <a:off x="6679975" y="3199775"/>
              <a:ext cx="328650" cy="169925"/>
            </a:xfrm>
            <a:custGeom>
              <a:avLst/>
              <a:gdLst/>
              <a:ahLst/>
              <a:cxnLst/>
              <a:rect l="l" t="t" r="r" b="b"/>
              <a:pathLst>
                <a:path w="13146" h="6797" extrusionOk="0">
                  <a:moveTo>
                    <a:pt x="2443" y="0"/>
                  </a:moveTo>
                  <a:cubicBezTo>
                    <a:pt x="2443" y="0"/>
                    <a:pt x="858" y="2032"/>
                    <a:pt x="233" y="4614"/>
                  </a:cubicBezTo>
                  <a:cubicBezTo>
                    <a:pt x="210" y="4711"/>
                    <a:pt x="187" y="4808"/>
                    <a:pt x="167" y="4907"/>
                  </a:cubicBezTo>
                  <a:cubicBezTo>
                    <a:pt x="86" y="5293"/>
                    <a:pt x="28" y="5690"/>
                    <a:pt x="1" y="6093"/>
                  </a:cubicBezTo>
                  <a:cubicBezTo>
                    <a:pt x="246" y="6486"/>
                    <a:pt x="3095" y="6797"/>
                    <a:pt x="6573" y="6797"/>
                  </a:cubicBezTo>
                  <a:cubicBezTo>
                    <a:pt x="10051" y="6797"/>
                    <a:pt x="12900" y="6486"/>
                    <a:pt x="13146" y="6093"/>
                  </a:cubicBezTo>
                  <a:cubicBezTo>
                    <a:pt x="13062" y="4854"/>
                    <a:pt x="12685" y="3672"/>
                    <a:pt x="12252" y="2685"/>
                  </a:cubicBezTo>
                  <a:cubicBezTo>
                    <a:pt x="12211" y="2592"/>
                    <a:pt x="12170" y="2500"/>
                    <a:pt x="12128" y="2410"/>
                  </a:cubicBezTo>
                  <a:cubicBezTo>
                    <a:pt x="11457" y="965"/>
                    <a:pt x="10704" y="0"/>
                    <a:pt x="107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30" name="Google Shape;107;p21">
              <a:extLst>
                <a:ext uri="{FF2B5EF4-FFF2-40B4-BE49-F238E27FC236}">
                  <a16:creationId xmlns:a16="http://schemas.microsoft.com/office/drawing/2014/main" id="{A592F73D-8D5C-E149-8F39-A551E0FEA726}"/>
                </a:ext>
              </a:extLst>
            </p:cNvPr>
            <p:cNvSpPr/>
            <p:nvPr/>
          </p:nvSpPr>
          <p:spPr>
            <a:xfrm>
              <a:off x="6483100" y="2567000"/>
              <a:ext cx="714325" cy="702200"/>
            </a:xfrm>
            <a:custGeom>
              <a:avLst/>
              <a:gdLst/>
              <a:ahLst/>
              <a:cxnLst/>
              <a:rect l="l" t="t" r="r" b="b"/>
              <a:pathLst>
                <a:path w="28573" h="28088" extrusionOk="0">
                  <a:moveTo>
                    <a:pt x="3582" y="1"/>
                  </a:moveTo>
                  <a:lnTo>
                    <a:pt x="2817" y="4237"/>
                  </a:lnTo>
                  <a:lnTo>
                    <a:pt x="1190" y="13248"/>
                  </a:lnTo>
                  <a:cubicBezTo>
                    <a:pt x="1" y="19834"/>
                    <a:pt x="4181" y="26148"/>
                    <a:pt x="10616" y="27691"/>
                  </a:cubicBezTo>
                  <a:cubicBezTo>
                    <a:pt x="10825" y="27741"/>
                    <a:pt x="11036" y="27785"/>
                    <a:pt x="11248" y="27826"/>
                  </a:cubicBezTo>
                  <a:cubicBezTo>
                    <a:pt x="11317" y="27838"/>
                    <a:pt x="11385" y="27850"/>
                    <a:pt x="11455" y="27862"/>
                  </a:cubicBezTo>
                  <a:cubicBezTo>
                    <a:pt x="11525" y="27874"/>
                    <a:pt x="11593" y="27888"/>
                    <a:pt x="11663" y="27900"/>
                  </a:cubicBezTo>
                  <a:cubicBezTo>
                    <a:pt x="12391" y="28026"/>
                    <a:pt x="13115" y="28088"/>
                    <a:pt x="13830" y="28088"/>
                  </a:cubicBezTo>
                  <a:cubicBezTo>
                    <a:pt x="14872" y="28088"/>
                    <a:pt x="15893" y="27958"/>
                    <a:pt x="16875" y="27711"/>
                  </a:cubicBezTo>
                  <a:cubicBezTo>
                    <a:pt x="16972" y="27688"/>
                    <a:pt x="17070" y="27662"/>
                    <a:pt x="17167" y="27635"/>
                  </a:cubicBezTo>
                  <a:cubicBezTo>
                    <a:pt x="21672" y="26387"/>
                    <a:pt x="25295" y="22665"/>
                    <a:pt x="26181" y="17761"/>
                  </a:cubicBezTo>
                  <a:lnTo>
                    <a:pt x="28573" y="4513"/>
                  </a:lnTo>
                  <a:lnTo>
                    <a:pt x="35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31" name="Google Shape;108;p21">
              <a:extLst>
                <a:ext uri="{FF2B5EF4-FFF2-40B4-BE49-F238E27FC236}">
                  <a16:creationId xmlns:a16="http://schemas.microsoft.com/office/drawing/2014/main" id="{DBF68386-42B5-F648-BF26-302C00D6DD87}"/>
                </a:ext>
              </a:extLst>
            </p:cNvPr>
            <p:cNvSpPr/>
            <p:nvPr/>
          </p:nvSpPr>
          <p:spPr>
            <a:xfrm>
              <a:off x="6567225" y="2545200"/>
              <a:ext cx="635575" cy="156400"/>
            </a:xfrm>
            <a:custGeom>
              <a:avLst/>
              <a:gdLst/>
              <a:ahLst/>
              <a:cxnLst/>
              <a:rect l="l" t="t" r="r" b="b"/>
              <a:pathLst>
                <a:path w="25423" h="6256" extrusionOk="0">
                  <a:moveTo>
                    <a:pt x="3970" y="1"/>
                  </a:moveTo>
                  <a:cubicBezTo>
                    <a:pt x="1742" y="1"/>
                    <a:pt x="321" y="290"/>
                    <a:pt x="217" y="873"/>
                  </a:cubicBezTo>
                  <a:cubicBezTo>
                    <a:pt x="0" y="2069"/>
                    <a:pt x="5420" y="4049"/>
                    <a:pt x="12321" y="5294"/>
                  </a:cubicBezTo>
                  <a:cubicBezTo>
                    <a:pt x="15862" y="5934"/>
                    <a:pt x="19106" y="6256"/>
                    <a:pt x="21454" y="6256"/>
                  </a:cubicBezTo>
                  <a:cubicBezTo>
                    <a:pt x="23681" y="6256"/>
                    <a:pt x="25102" y="5966"/>
                    <a:pt x="25208" y="5383"/>
                  </a:cubicBezTo>
                  <a:lnTo>
                    <a:pt x="25208" y="5385"/>
                  </a:lnTo>
                  <a:cubicBezTo>
                    <a:pt x="25423" y="4187"/>
                    <a:pt x="20005" y="2207"/>
                    <a:pt x="13102" y="962"/>
                  </a:cubicBezTo>
                  <a:cubicBezTo>
                    <a:pt x="9561" y="322"/>
                    <a:pt x="6317" y="1"/>
                    <a:pt x="39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32" name="Google Shape;109;p21">
              <a:extLst>
                <a:ext uri="{FF2B5EF4-FFF2-40B4-BE49-F238E27FC236}">
                  <a16:creationId xmlns:a16="http://schemas.microsoft.com/office/drawing/2014/main" id="{EB132467-BEE8-1E4C-A911-85ED7F2A4D19}"/>
                </a:ext>
              </a:extLst>
            </p:cNvPr>
            <p:cNvSpPr/>
            <p:nvPr/>
          </p:nvSpPr>
          <p:spPr>
            <a:xfrm>
              <a:off x="6581275" y="2554550"/>
              <a:ext cx="607525" cy="137700"/>
            </a:xfrm>
            <a:custGeom>
              <a:avLst/>
              <a:gdLst/>
              <a:ahLst/>
              <a:cxnLst/>
              <a:rect l="l" t="t" r="r" b="b"/>
              <a:pathLst>
                <a:path w="24301" h="5508" extrusionOk="0">
                  <a:moveTo>
                    <a:pt x="3410" y="0"/>
                  </a:moveTo>
                  <a:cubicBezTo>
                    <a:pt x="682" y="0"/>
                    <a:pt x="44" y="446"/>
                    <a:pt x="21" y="565"/>
                  </a:cubicBezTo>
                  <a:cubicBezTo>
                    <a:pt x="0" y="690"/>
                    <a:pt x="468" y="1354"/>
                    <a:pt x="3166" y="2341"/>
                  </a:cubicBezTo>
                  <a:cubicBezTo>
                    <a:pt x="5432" y="3169"/>
                    <a:pt x="8508" y="3955"/>
                    <a:pt x="11825" y="4554"/>
                  </a:cubicBezTo>
                  <a:cubicBezTo>
                    <a:pt x="15238" y="5169"/>
                    <a:pt x="18458" y="5508"/>
                    <a:pt x="20892" y="5508"/>
                  </a:cubicBezTo>
                  <a:cubicBezTo>
                    <a:pt x="23619" y="5508"/>
                    <a:pt x="24257" y="5062"/>
                    <a:pt x="24278" y="4943"/>
                  </a:cubicBezTo>
                  <a:cubicBezTo>
                    <a:pt x="24301" y="4820"/>
                    <a:pt x="23832" y="4154"/>
                    <a:pt x="21135" y="3168"/>
                  </a:cubicBezTo>
                  <a:cubicBezTo>
                    <a:pt x="18867" y="2339"/>
                    <a:pt x="15792" y="1554"/>
                    <a:pt x="12475" y="955"/>
                  </a:cubicBezTo>
                  <a:cubicBezTo>
                    <a:pt x="9064" y="340"/>
                    <a:pt x="5844" y="0"/>
                    <a:pt x="34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33" name="Google Shape;110;p21">
              <a:extLst>
                <a:ext uri="{FF2B5EF4-FFF2-40B4-BE49-F238E27FC236}">
                  <a16:creationId xmlns:a16="http://schemas.microsoft.com/office/drawing/2014/main" id="{A169D0D9-50A1-FC47-8594-5BD985FAF765}"/>
                </a:ext>
              </a:extLst>
            </p:cNvPr>
            <p:cNvSpPr/>
            <p:nvPr/>
          </p:nvSpPr>
          <p:spPr>
            <a:xfrm>
              <a:off x="6576975" y="2495475"/>
              <a:ext cx="634125" cy="151975"/>
            </a:xfrm>
            <a:custGeom>
              <a:avLst/>
              <a:gdLst/>
              <a:ahLst/>
              <a:cxnLst/>
              <a:rect l="l" t="t" r="r" b="b"/>
              <a:pathLst>
                <a:path w="25365" h="6079" extrusionOk="0">
                  <a:moveTo>
                    <a:pt x="343" y="0"/>
                  </a:moveTo>
                  <a:cubicBezTo>
                    <a:pt x="336" y="46"/>
                    <a:pt x="327" y="91"/>
                    <a:pt x="319" y="137"/>
                  </a:cubicBezTo>
                  <a:lnTo>
                    <a:pt x="217" y="696"/>
                  </a:lnTo>
                  <a:cubicBezTo>
                    <a:pt x="1" y="1892"/>
                    <a:pt x="5420" y="3872"/>
                    <a:pt x="12322" y="5117"/>
                  </a:cubicBezTo>
                  <a:cubicBezTo>
                    <a:pt x="15864" y="5756"/>
                    <a:pt x="19108" y="6078"/>
                    <a:pt x="21457" y="6078"/>
                  </a:cubicBezTo>
                  <a:cubicBezTo>
                    <a:pt x="23683" y="6078"/>
                    <a:pt x="25103" y="5789"/>
                    <a:pt x="25209" y="5206"/>
                  </a:cubicBezTo>
                  <a:lnTo>
                    <a:pt x="25309" y="4648"/>
                  </a:lnTo>
                  <a:cubicBezTo>
                    <a:pt x="25330" y="4535"/>
                    <a:pt x="25348" y="4425"/>
                    <a:pt x="25365" y="4313"/>
                  </a:cubicBezTo>
                  <a:lnTo>
                    <a:pt x="25365" y="4313"/>
                  </a:lnTo>
                  <a:cubicBezTo>
                    <a:pt x="24905" y="4717"/>
                    <a:pt x="23593" y="4918"/>
                    <a:pt x="21721" y="4918"/>
                  </a:cubicBezTo>
                  <a:cubicBezTo>
                    <a:pt x="19331" y="4918"/>
                    <a:pt x="16029" y="4590"/>
                    <a:pt x="12425" y="3939"/>
                  </a:cubicBezTo>
                  <a:cubicBezTo>
                    <a:pt x="6394" y="2851"/>
                    <a:pt x="1476" y="1212"/>
                    <a:pt x="34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34" name="Google Shape;111;p21">
              <a:extLst>
                <a:ext uri="{FF2B5EF4-FFF2-40B4-BE49-F238E27FC236}">
                  <a16:creationId xmlns:a16="http://schemas.microsoft.com/office/drawing/2014/main" id="{78487108-41D8-F042-B40A-27BA18760EA8}"/>
                </a:ext>
              </a:extLst>
            </p:cNvPr>
            <p:cNvSpPr/>
            <p:nvPr/>
          </p:nvSpPr>
          <p:spPr>
            <a:xfrm>
              <a:off x="6585550" y="2237750"/>
              <a:ext cx="638350" cy="380675"/>
            </a:xfrm>
            <a:custGeom>
              <a:avLst/>
              <a:gdLst/>
              <a:ahLst/>
              <a:cxnLst/>
              <a:rect l="l" t="t" r="r" b="b"/>
              <a:pathLst>
                <a:path w="25534" h="15227" extrusionOk="0">
                  <a:moveTo>
                    <a:pt x="12456" y="1"/>
                  </a:moveTo>
                  <a:cubicBezTo>
                    <a:pt x="6476" y="1"/>
                    <a:pt x="1163" y="4243"/>
                    <a:pt x="0" y="10308"/>
                  </a:cubicBezTo>
                  <a:cubicBezTo>
                    <a:pt x="1133" y="11521"/>
                    <a:pt x="6051" y="13160"/>
                    <a:pt x="12082" y="14248"/>
                  </a:cubicBezTo>
                  <a:cubicBezTo>
                    <a:pt x="15686" y="14899"/>
                    <a:pt x="18988" y="15227"/>
                    <a:pt x="21378" y="15227"/>
                  </a:cubicBezTo>
                  <a:cubicBezTo>
                    <a:pt x="23250" y="15227"/>
                    <a:pt x="24562" y="15026"/>
                    <a:pt x="25022" y="14622"/>
                  </a:cubicBezTo>
                  <a:cubicBezTo>
                    <a:pt x="25534" y="11288"/>
                    <a:pt x="24694" y="8042"/>
                    <a:pt x="22901" y="5461"/>
                  </a:cubicBezTo>
                  <a:cubicBezTo>
                    <a:pt x="21047" y="2790"/>
                    <a:pt x="18177" y="827"/>
                    <a:pt x="14726" y="205"/>
                  </a:cubicBezTo>
                  <a:cubicBezTo>
                    <a:pt x="13964" y="67"/>
                    <a:pt x="13205" y="1"/>
                    <a:pt x="124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35" name="Google Shape;112;p21">
              <a:extLst>
                <a:ext uri="{FF2B5EF4-FFF2-40B4-BE49-F238E27FC236}">
                  <a16:creationId xmlns:a16="http://schemas.microsoft.com/office/drawing/2014/main" id="{7B54682E-33AB-0F4B-993B-D2F83AEB628C}"/>
                </a:ext>
              </a:extLst>
            </p:cNvPr>
            <p:cNvSpPr/>
            <p:nvPr/>
          </p:nvSpPr>
          <p:spPr>
            <a:xfrm>
              <a:off x="6487875" y="2662925"/>
              <a:ext cx="290925" cy="574125"/>
            </a:xfrm>
            <a:custGeom>
              <a:avLst/>
              <a:gdLst/>
              <a:ahLst/>
              <a:cxnLst/>
              <a:rect l="l" t="t" r="r" b="b"/>
              <a:pathLst>
                <a:path w="11637" h="22965" extrusionOk="0">
                  <a:moveTo>
                    <a:pt x="4908" y="0"/>
                  </a:moveTo>
                  <a:cubicBezTo>
                    <a:pt x="4510" y="0"/>
                    <a:pt x="4106" y="40"/>
                    <a:pt x="3694" y="122"/>
                  </a:cubicBezTo>
                  <a:cubicBezTo>
                    <a:pt x="3056" y="249"/>
                    <a:pt x="2562" y="753"/>
                    <a:pt x="2445" y="1394"/>
                  </a:cubicBezTo>
                  <a:lnTo>
                    <a:pt x="2252" y="2468"/>
                  </a:lnTo>
                  <a:lnTo>
                    <a:pt x="2182" y="2859"/>
                  </a:lnTo>
                  <a:lnTo>
                    <a:pt x="1671" y="5682"/>
                  </a:lnTo>
                  <a:lnTo>
                    <a:pt x="1465" y="6829"/>
                  </a:lnTo>
                  <a:lnTo>
                    <a:pt x="999" y="9411"/>
                  </a:lnTo>
                  <a:cubicBezTo>
                    <a:pt x="1" y="14942"/>
                    <a:pt x="2788" y="20278"/>
                    <a:pt x="7517" y="22762"/>
                  </a:cubicBezTo>
                  <a:cubicBezTo>
                    <a:pt x="7783" y="22901"/>
                    <a:pt x="8059" y="22964"/>
                    <a:pt x="8328" y="22964"/>
                  </a:cubicBezTo>
                  <a:cubicBezTo>
                    <a:pt x="8413" y="22964"/>
                    <a:pt x="8498" y="22958"/>
                    <a:pt x="8582" y="22945"/>
                  </a:cubicBezTo>
                  <a:cubicBezTo>
                    <a:pt x="9466" y="22810"/>
                    <a:pt x="10196" y="21992"/>
                    <a:pt x="10071" y="20982"/>
                  </a:cubicBezTo>
                  <a:cubicBezTo>
                    <a:pt x="10069" y="20972"/>
                    <a:pt x="10068" y="20961"/>
                    <a:pt x="10066" y="20949"/>
                  </a:cubicBezTo>
                  <a:cubicBezTo>
                    <a:pt x="9480" y="16234"/>
                    <a:pt x="10177" y="10996"/>
                    <a:pt x="10898" y="7312"/>
                  </a:cubicBezTo>
                  <a:cubicBezTo>
                    <a:pt x="11637" y="3539"/>
                    <a:pt x="8778" y="156"/>
                    <a:pt x="5160" y="6"/>
                  </a:cubicBezTo>
                  <a:cubicBezTo>
                    <a:pt x="5077" y="2"/>
                    <a:pt x="4993" y="0"/>
                    <a:pt x="49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36" name="Google Shape;113;p21">
              <a:extLst>
                <a:ext uri="{FF2B5EF4-FFF2-40B4-BE49-F238E27FC236}">
                  <a16:creationId xmlns:a16="http://schemas.microsoft.com/office/drawing/2014/main" id="{152FEF0C-5951-5B40-BD81-F2F982BB43DF}"/>
                </a:ext>
              </a:extLst>
            </p:cNvPr>
            <p:cNvSpPr/>
            <p:nvPr/>
          </p:nvSpPr>
          <p:spPr>
            <a:xfrm>
              <a:off x="6616850" y="2662925"/>
              <a:ext cx="175175" cy="574125"/>
            </a:xfrm>
            <a:custGeom>
              <a:avLst/>
              <a:gdLst/>
              <a:ahLst/>
              <a:cxnLst/>
              <a:rect l="l" t="t" r="r" b="b"/>
              <a:pathLst>
                <a:path w="7007" h="22965" extrusionOk="0">
                  <a:moveTo>
                    <a:pt x="261" y="0"/>
                  </a:moveTo>
                  <a:cubicBezTo>
                    <a:pt x="175" y="0"/>
                    <a:pt x="89" y="2"/>
                    <a:pt x="1" y="6"/>
                  </a:cubicBezTo>
                  <a:cubicBezTo>
                    <a:pt x="3619" y="156"/>
                    <a:pt x="6478" y="3539"/>
                    <a:pt x="5739" y="7312"/>
                  </a:cubicBezTo>
                  <a:cubicBezTo>
                    <a:pt x="5018" y="10997"/>
                    <a:pt x="4321" y="16234"/>
                    <a:pt x="4907" y="20949"/>
                  </a:cubicBezTo>
                  <a:cubicBezTo>
                    <a:pt x="4909" y="20961"/>
                    <a:pt x="4910" y="20972"/>
                    <a:pt x="4912" y="20982"/>
                  </a:cubicBezTo>
                  <a:cubicBezTo>
                    <a:pt x="5036" y="21992"/>
                    <a:pt x="4307" y="22810"/>
                    <a:pt x="3423" y="22945"/>
                  </a:cubicBezTo>
                  <a:cubicBezTo>
                    <a:pt x="3508" y="22958"/>
                    <a:pt x="3594" y="22965"/>
                    <a:pt x="3678" y="22965"/>
                  </a:cubicBezTo>
                  <a:cubicBezTo>
                    <a:pt x="4673" y="22965"/>
                    <a:pt x="5560" y="22089"/>
                    <a:pt x="5422" y="20982"/>
                  </a:cubicBezTo>
                  <a:cubicBezTo>
                    <a:pt x="5420" y="20972"/>
                    <a:pt x="5419" y="20961"/>
                    <a:pt x="5417" y="20949"/>
                  </a:cubicBezTo>
                  <a:cubicBezTo>
                    <a:pt x="4833" y="16234"/>
                    <a:pt x="5528" y="10997"/>
                    <a:pt x="6251" y="7312"/>
                  </a:cubicBezTo>
                  <a:cubicBezTo>
                    <a:pt x="7006" y="3451"/>
                    <a:pt x="3998" y="0"/>
                    <a:pt x="26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37" name="Google Shape;114;p21">
              <a:extLst>
                <a:ext uri="{FF2B5EF4-FFF2-40B4-BE49-F238E27FC236}">
                  <a16:creationId xmlns:a16="http://schemas.microsoft.com/office/drawing/2014/main" id="{D2BABE36-F1B2-7445-B497-FC54CB0F7C50}"/>
                </a:ext>
              </a:extLst>
            </p:cNvPr>
            <p:cNvSpPr/>
            <p:nvPr/>
          </p:nvSpPr>
          <p:spPr>
            <a:xfrm>
              <a:off x="6663675" y="2345200"/>
              <a:ext cx="382100" cy="240775"/>
            </a:xfrm>
            <a:custGeom>
              <a:avLst/>
              <a:gdLst/>
              <a:ahLst/>
              <a:cxnLst/>
              <a:rect l="l" t="t" r="r" b="b"/>
              <a:pathLst>
                <a:path w="15284" h="9631" extrusionOk="0">
                  <a:moveTo>
                    <a:pt x="2935" y="0"/>
                  </a:moveTo>
                  <a:cubicBezTo>
                    <a:pt x="2124" y="0"/>
                    <a:pt x="1376" y="529"/>
                    <a:pt x="1135" y="1346"/>
                  </a:cubicBezTo>
                  <a:lnTo>
                    <a:pt x="295" y="4179"/>
                  </a:lnTo>
                  <a:cubicBezTo>
                    <a:pt x="0" y="5174"/>
                    <a:pt x="568" y="6220"/>
                    <a:pt x="1563" y="6516"/>
                  </a:cubicBezTo>
                  <a:lnTo>
                    <a:pt x="11812" y="9553"/>
                  </a:lnTo>
                  <a:cubicBezTo>
                    <a:pt x="11989" y="9605"/>
                    <a:pt x="12169" y="9630"/>
                    <a:pt x="12345" y="9630"/>
                  </a:cubicBezTo>
                  <a:cubicBezTo>
                    <a:pt x="13157" y="9630"/>
                    <a:pt x="13906" y="9101"/>
                    <a:pt x="14149" y="8283"/>
                  </a:cubicBezTo>
                  <a:lnTo>
                    <a:pt x="14988" y="5451"/>
                  </a:lnTo>
                  <a:cubicBezTo>
                    <a:pt x="15283" y="4456"/>
                    <a:pt x="14715" y="3409"/>
                    <a:pt x="13719" y="3115"/>
                  </a:cubicBezTo>
                  <a:lnTo>
                    <a:pt x="3470" y="78"/>
                  </a:lnTo>
                  <a:cubicBezTo>
                    <a:pt x="3292" y="25"/>
                    <a:pt x="3112" y="0"/>
                    <a:pt x="29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38" name="Google Shape;115;p21">
              <a:extLst>
                <a:ext uri="{FF2B5EF4-FFF2-40B4-BE49-F238E27FC236}">
                  <a16:creationId xmlns:a16="http://schemas.microsoft.com/office/drawing/2014/main" id="{58D09AF3-FF78-4842-8C85-4CDCB9908C57}"/>
                </a:ext>
              </a:extLst>
            </p:cNvPr>
            <p:cNvSpPr/>
            <p:nvPr/>
          </p:nvSpPr>
          <p:spPr>
            <a:xfrm>
              <a:off x="6606775" y="2328350"/>
              <a:ext cx="382125" cy="240750"/>
            </a:xfrm>
            <a:custGeom>
              <a:avLst/>
              <a:gdLst/>
              <a:ahLst/>
              <a:cxnLst/>
              <a:rect l="l" t="t" r="r" b="b"/>
              <a:pathLst>
                <a:path w="15285" h="9630" extrusionOk="0">
                  <a:moveTo>
                    <a:pt x="2936" y="0"/>
                  </a:moveTo>
                  <a:cubicBezTo>
                    <a:pt x="2125" y="0"/>
                    <a:pt x="1377" y="529"/>
                    <a:pt x="1135" y="1346"/>
                  </a:cubicBezTo>
                  <a:lnTo>
                    <a:pt x="295" y="4179"/>
                  </a:lnTo>
                  <a:cubicBezTo>
                    <a:pt x="1" y="5174"/>
                    <a:pt x="569" y="6220"/>
                    <a:pt x="1564" y="6516"/>
                  </a:cubicBezTo>
                  <a:lnTo>
                    <a:pt x="11813" y="9551"/>
                  </a:lnTo>
                  <a:cubicBezTo>
                    <a:pt x="11991" y="9604"/>
                    <a:pt x="12171" y="9629"/>
                    <a:pt x="12348" y="9629"/>
                  </a:cubicBezTo>
                  <a:cubicBezTo>
                    <a:pt x="13159" y="9629"/>
                    <a:pt x="13907" y="9100"/>
                    <a:pt x="14150" y="8283"/>
                  </a:cubicBezTo>
                  <a:lnTo>
                    <a:pt x="14989" y="5451"/>
                  </a:lnTo>
                  <a:cubicBezTo>
                    <a:pt x="15284" y="4456"/>
                    <a:pt x="14716" y="3409"/>
                    <a:pt x="13721" y="3114"/>
                  </a:cubicBezTo>
                  <a:lnTo>
                    <a:pt x="3471" y="78"/>
                  </a:lnTo>
                  <a:cubicBezTo>
                    <a:pt x="3293" y="25"/>
                    <a:pt x="3113" y="0"/>
                    <a:pt x="29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39" name="Google Shape;116;p21">
              <a:extLst>
                <a:ext uri="{FF2B5EF4-FFF2-40B4-BE49-F238E27FC236}">
                  <a16:creationId xmlns:a16="http://schemas.microsoft.com/office/drawing/2014/main" id="{7508077A-AB00-C24D-8F5B-15552F3D02F3}"/>
                </a:ext>
              </a:extLst>
            </p:cNvPr>
            <p:cNvSpPr/>
            <p:nvPr/>
          </p:nvSpPr>
          <p:spPr>
            <a:xfrm>
              <a:off x="6617200" y="2337675"/>
              <a:ext cx="361250" cy="222100"/>
            </a:xfrm>
            <a:custGeom>
              <a:avLst/>
              <a:gdLst/>
              <a:ahLst/>
              <a:cxnLst/>
              <a:rect l="l" t="t" r="r" b="b"/>
              <a:pathLst>
                <a:path w="14450" h="8884" extrusionOk="0">
                  <a:moveTo>
                    <a:pt x="2518" y="0"/>
                  </a:moveTo>
                  <a:cubicBezTo>
                    <a:pt x="2508" y="0"/>
                    <a:pt x="2498" y="0"/>
                    <a:pt x="2488" y="1"/>
                  </a:cubicBezTo>
                  <a:cubicBezTo>
                    <a:pt x="1830" y="14"/>
                    <a:pt x="1262" y="447"/>
                    <a:pt x="1076" y="1079"/>
                  </a:cubicBezTo>
                  <a:lnTo>
                    <a:pt x="237" y="3912"/>
                  </a:lnTo>
                  <a:cubicBezTo>
                    <a:pt x="0" y="4708"/>
                    <a:pt x="456" y="5547"/>
                    <a:pt x="1253" y="5784"/>
                  </a:cubicBezTo>
                  <a:lnTo>
                    <a:pt x="11502" y="8821"/>
                  </a:lnTo>
                  <a:cubicBezTo>
                    <a:pt x="11643" y="8863"/>
                    <a:pt x="11787" y="8883"/>
                    <a:pt x="11931" y="8883"/>
                  </a:cubicBezTo>
                  <a:cubicBezTo>
                    <a:pt x="11942" y="8883"/>
                    <a:pt x="11952" y="8883"/>
                    <a:pt x="11962" y="8883"/>
                  </a:cubicBezTo>
                  <a:cubicBezTo>
                    <a:pt x="12620" y="8869"/>
                    <a:pt x="13188" y="8436"/>
                    <a:pt x="13374" y="7804"/>
                  </a:cubicBezTo>
                  <a:lnTo>
                    <a:pt x="14213" y="4972"/>
                  </a:lnTo>
                  <a:cubicBezTo>
                    <a:pt x="14449" y="4175"/>
                    <a:pt x="13993" y="3336"/>
                    <a:pt x="13197" y="3100"/>
                  </a:cubicBezTo>
                  <a:lnTo>
                    <a:pt x="2948" y="63"/>
                  </a:lnTo>
                  <a:cubicBezTo>
                    <a:pt x="2808" y="20"/>
                    <a:pt x="2663" y="0"/>
                    <a:pt x="25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40" name="Google Shape;117;p21">
              <a:extLst>
                <a:ext uri="{FF2B5EF4-FFF2-40B4-BE49-F238E27FC236}">
                  <a16:creationId xmlns:a16="http://schemas.microsoft.com/office/drawing/2014/main" id="{3DF5D152-E1D2-B540-B6EE-72F7158E5289}"/>
                </a:ext>
              </a:extLst>
            </p:cNvPr>
            <p:cNvSpPr/>
            <p:nvPr/>
          </p:nvSpPr>
          <p:spPr>
            <a:xfrm>
              <a:off x="6648825" y="2370300"/>
              <a:ext cx="58900" cy="92675"/>
            </a:xfrm>
            <a:custGeom>
              <a:avLst/>
              <a:gdLst/>
              <a:ahLst/>
              <a:cxnLst/>
              <a:rect l="l" t="t" r="r" b="b"/>
              <a:pathLst>
                <a:path w="2356" h="3707" extrusionOk="0">
                  <a:moveTo>
                    <a:pt x="1501" y="0"/>
                  </a:moveTo>
                  <a:cubicBezTo>
                    <a:pt x="1169" y="0"/>
                    <a:pt x="864" y="216"/>
                    <a:pt x="765" y="548"/>
                  </a:cubicBezTo>
                  <a:lnTo>
                    <a:pt x="121" y="2723"/>
                  </a:lnTo>
                  <a:cubicBezTo>
                    <a:pt x="0" y="3129"/>
                    <a:pt x="232" y="3555"/>
                    <a:pt x="638" y="3674"/>
                  </a:cubicBezTo>
                  <a:cubicBezTo>
                    <a:pt x="711" y="3696"/>
                    <a:pt x="785" y="3707"/>
                    <a:pt x="857" y="3707"/>
                  </a:cubicBezTo>
                  <a:cubicBezTo>
                    <a:pt x="1188" y="3707"/>
                    <a:pt x="1493" y="3491"/>
                    <a:pt x="1591" y="3158"/>
                  </a:cubicBezTo>
                  <a:lnTo>
                    <a:pt x="2234" y="984"/>
                  </a:lnTo>
                  <a:cubicBezTo>
                    <a:pt x="2356" y="578"/>
                    <a:pt x="2124" y="151"/>
                    <a:pt x="1718" y="32"/>
                  </a:cubicBezTo>
                  <a:cubicBezTo>
                    <a:pt x="1646" y="10"/>
                    <a:pt x="1572" y="0"/>
                    <a:pt x="150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41" name="Google Shape;118;p21">
              <a:extLst>
                <a:ext uri="{FF2B5EF4-FFF2-40B4-BE49-F238E27FC236}">
                  <a16:creationId xmlns:a16="http://schemas.microsoft.com/office/drawing/2014/main" id="{532880E6-A976-5F40-8A75-58E2728184F0}"/>
                </a:ext>
              </a:extLst>
            </p:cNvPr>
            <p:cNvSpPr/>
            <p:nvPr/>
          </p:nvSpPr>
          <p:spPr>
            <a:xfrm>
              <a:off x="6796425" y="2413275"/>
              <a:ext cx="58875" cy="92700"/>
            </a:xfrm>
            <a:custGeom>
              <a:avLst/>
              <a:gdLst/>
              <a:ahLst/>
              <a:cxnLst/>
              <a:rect l="l" t="t" r="r" b="b"/>
              <a:pathLst>
                <a:path w="2355" h="3708" extrusionOk="0">
                  <a:moveTo>
                    <a:pt x="1500" y="0"/>
                  </a:moveTo>
                  <a:cubicBezTo>
                    <a:pt x="1169" y="0"/>
                    <a:pt x="864" y="216"/>
                    <a:pt x="764" y="550"/>
                  </a:cubicBezTo>
                  <a:lnTo>
                    <a:pt x="120" y="2723"/>
                  </a:lnTo>
                  <a:cubicBezTo>
                    <a:pt x="1" y="3129"/>
                    <a:pt x="232" y="3555"/>
                    <a:pt x="638" y="3676"/>
                  </a:cubicBezTo>
                  <a:cubicBezTo>
                    <a:pt x="711" y="3697"/>
                    <a:pt x="784" y="3708"/>
                    <a:pt x="855" y="3708"/>
                  </a:cubicBezTo>
                  <a:cubicBezTo>
                    <a:pt x="1186" y="3708"/>
                    <a:pt x="1491" y="3492"/>
                    <a:pt x="1590" y="3158"/>
                  </a:cubicBezTo>
                  <a:lnTo>
                    <a:pt x="2235" y="985"/>
                  </a:lnTo>
                  <a:cubicBezTo>
                    <a:pt x="2354" y="579"/>
                    <a:pt x="2123" y="153"/>
                    <a:pt x="1717" y="32"/>
                  </a:cubicBezTo>
                  <a:cubicBezTo>
                    <a:pt x="1644" y="10"/>
                    <a:pt x="1571" y="0"/>
                    <a:pt x="150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42" name="Google Shape;119;p21">
              <a:extLst>
                <a:ext uri="{FF2B5EF4-FFF2-40B4-BE49-F238E27FC236}">
                  <a16:creationId xmlns:a16="http://schemas.microsoft.com/office/drawing/2014/main" id="{7F7ACE8F-6588-844F-9F61-4C1BFD527625}"/>
                </a:ext>
              </a:extLst>
            </p:cNvPr>
            <p:cNvSpPr/>
            <p:nvPr/>
          </p:nvSpPr>
          <p:spPr>
            <a:xfrm>
              <a:off x="6831125" y="2259625"/>
              <a:ext cx="202075" cy="116650"/>
            </a:xfrm>
            <a:custGeom>
              <a:avLst/>
              <a:gdLst/>
              <a:ahLst/>
              <a:cxnLst/>
              <a:rect l="l" t="t" r="r" b="b"/>
              <a:pathLst>
                <a:path w="8083" h="4666" extrusionOk="0">
                  <a:moveTo>
                    <a:pt x="3015" y="1"/>
                  </a:moveTo>
                  <a:cubicBezTo>
                    <a:pt x="1613" y="1"/>
                    <a:pt x="515" y="497"/>
                    <a:pt x="298" y="1343"/>
                  </a:cubicBezTo>
                  <a:cubicBezTo>
                    <a:pt x="0" y="2508"/>
                    <a:pt x="1491" y="3897"/>
                    <a:pt x="3626" y="4443"/>
                  </a:cubicBezTo>
                  <a:cubicBezTo>
                    <a:pt x="4213" y="4594"/>
                    <a:pt x="4788" y="4665"/>
                    <a:pt x="5319" y="4665"/>
                  </a:cubicBezTo>
                  <a:cubicBezTo>
                    <a:pt x="6332" y="4665"/>
                    <a:pt x="7186" y="4406"/>
                    <a:pt x="7665" y="3944"/>
                  </a:cubicBezTo>
                  <a:cubicBezTo>
                    <a:pt x="7848" y="3765"/>
                    <a:pt x="7975" y="3557"/>
                    <a:pt x="8036" y="3323"/>
                  </a:cubicBezTo>
                  <a:cubicBezTo>
                    <a:pt x="8072" y="3182"/>
                    <a:pt x="8083" y="3036"/>
                    <a:pt x="8067" y="2891"/>
                  </a:cubicBezTo>
                  <a:cubicBezTo>
                    <a:pt x="7963" y="1834"/>
                    <a:pt x="6585" y="704"/>
                    <a:pt x="4708" y="222"/>
                  </a:cubicBezTo>
                  <a:cubicBezTo>
                    <a:pt x="4121" y="72"/>
                    <a:pt x="3546" y="1"/>
                    <a:pt x="30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43" name="Google Shape;120;p21">
              <a:extLst>
                <a:ext uri="{FF2B5EF4-FFF2-40B4-BE49-F238E27FC236}">
                  <a16:creationId xmlns:a16="http://schemas.microsoft.com/office/drawing/2014/main" id="{EC4FDD5A-B2F3-8747-9F61-6A70C373AB8C}"/>
                </a:ext>
              </a:extLst>
            </p:cNvPr>
            <p:cNvSpPr/>
            <p:nvPr/>
          </p:nvSpPr>
          <p:spPr>
            <a:xfrm>
              <a:off x="7014775" y="2331875"/>
              <a:ext cx="18400" cy="26350"/>
            </a:xfrm>
            <a:custGeom>
              <a:avLst/>
              <a:gdLst/>
              <a:ahLst/>
              <a:cxnLst/>
              <a:rect l="l" t="t" r="r" b="b"/>
              <a:pathLst>
                <a:path w="736" h="1054" extrusionOk="0">
                  <a:moveTo>
                    <a:pt x="721" y="1"/>
                  </a:moveTo>
                  <a:cubicBezTo>
                    <a:pt x="399" y="4"/>
                    <a:pt x="126" y="170"/>
                    <a:pt x="58" y="433"/>
                  </a:cubicBezTo>
                  <a:cubicBezTo>
                    <a:pt x="0" y="655"/>
                    <a:pt x="109" y="891"/>
                    <a:pt x="319" y="1054"/>
                  </a:cubicBezTo>
                  <a:cubicBezTo>
                    <a:pt x="502" y="875"/>
                    <a:pt x="629" y="667"/>
                    <a:pt x="690" y="433"/>
                  </a:cubicBezTo>
                  <a:cubicBezTo>
                    <a:pt x="726" y="292"/>
                    <a:pt x="735" y="146"/>
                    <a:pt x="7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44" name="Google Shape;121;p21">
              <a:extLst>
                <a:ext uri="{FF2B5EF4-FFF2-40B4-BE49-F238E27FC236}">
                  <a16:creationId xmlns:a16="http://schemas.microsoft.com/office/drawing/2014/main" id="{12E3157F-A2B2-3B40-A317-DB5094A7296F}"/>
                </a:ext>
              </a:extLst>
            </p:cNvPr>
            <p:cNvSpPr/>
            <p:nvPr/>
          </p:nvSpPr>
          <p:spPr>
            <a:xfrm>
              <a:off x="6968050" y="2474475"/>
              <a:ext cx="50825" cy="77725"/>
            </a:xfrm>
            <a:custGeom>
              <a:avLst/>
              <a:gdLst/>
              <a:ahLst/>
              <a:cxnLst/>
              <a:rect l="l" t="t" r="r" b="b"/>
              <a:pathLst>
                <a:path w="2033" h="3109" extrusionOk="0">
                  <a:moveTo>
                    <a:pt x="1011" y="0"/>
                  </a:moveTo>
                  <a:cubicBezTo>
                    <a:pt x="865" y="0"/>
                    <a:pt x="730" y="96"/>
                    <a:pt x="686" y="244"/>
                  </a:cubicBezTo>
                  <a:lnTo>
                    <a:pt x="53" y="2382"/>
                  </a:lnTo>
                  <a:cubicBezTo>
                    <a:pt x="0" y="2563"/>
                    <a:pt x="103" y="2752"/>
                    <a:pt x="284" y="2805"/>
                  </a:cubicBezTo>
                  <a:lnTo>
                    <a:pt x="1277" y="3100"/>
                  </a:lnTo>
                  <a:cubicBezTo>
                    <a:pt x="1297" y="3106"/>
                    <a:pt x="1312" y="3109"/>
                    <a:pt x="1324" y="3109"/>
                  </a:cubicBezTo>
                  <a:cubicBezTo>
                    <a:pt x="1424" y="3109"/>
                    <a:pt x="1298" y="2926"/>
                    <a:pt x="1345" y="2766"/>
                  </a:cubicBezTo>
                  <a:lnTo>
                    <a:pt x="1978" y="627"/>
                  </a:lnTo>
                  <a:cubicBezTo>
                    <a:pt x="2033" y="447"/>
                    <a:pt x="1930" y="257"/>
                    <a:pt x="1750" y="204"/>
                  </a:cubicBezTo>
                  <a:lnTo>
                    <a:pt x="1109" y="15"/>
                  </a:lnTo>
                  <a:cubicBezTo>
                    <a:pt x="1076" y="5"/>
                    <a:pt x="1043" y="0"/>
                    <a:pt x="1011"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45" name="Google Shape;122;p21">
              <a:extLst>
                <a:ext uri="{FF2B5EF4-FFF2-40B4-BE49-F238E27FC236}">
                  <a16:creationId xmlns:a16="http://schemas.microsoft.com/office/drawing/2014/main" id="{01FD0233-84F1-A84D-B4E5-7F4A987CD151}"/>
                </a:ext>
              </a:extLst>
            </p:cNvPr>
            <p:cNvSpPr/>
            <p:nvPr/>
          </p:nvSpPr>
          <p:spPr>
            <a:xfrm>
              <a:off x="6981225" y="2478250"/>
              <a:ext cx="45925" cy="73900"/>
            </a:xfrm>
            <a:custGeom>
              <a:avLst/>
              <a:gdLst/>
              <a:ahLst/>
              <a:cxnLst/>
              <a:rect l="l" t="t" r="r" b="b"/>
              <a:pathLst>
                <a:path w="1837" h="2956" extrusionOk="0">
                  <a:moveTo>
                    <a:pt x="1013" y="1"/>
                  </a:moveTo>
                  <a:cubicBezTo>
                    <a:pt x="866" y="1"/>
                    <a:pt x="731" y="97"/>
                    <a:pt x="688" y="244"/>
                  </a:cubicBezTo>
                  <a:lnTo>
                    <a:pt x="53" y="2383"/>
                  </a:lnTo>
                  <a:cubicBezTo>
                    <a:pt x="0" y="2563"/>
                    <a:pt x="103" y="2752"/>
                    <a:pt x="284" y="2805"/>
                  </a:cubicBezTo>
                  <a:lnTo>
                    <a:pt x="726" y="2942"/>
                  </a:lnTo>
                  <a:cubicBezTo>
                    <a:pt x="758" y="2951"/>
                    <a:pt x="790" y="2956"/>
                    <a:pt x="822" y="2956"/>
                  </a:cubicBezTo>
                  <a:cubicBezTo>
                    <a:pt x="969" y="2956"/>
                    <a:pt x="1105" y="2860"/>
                    <a:pt x="1150" y="2712"/>
                  </a:cubicBezTo>
                  <a:lnTo>
                    <a:pt x="1783" y="574"/>
                  </a:lnTo>
                  <a:cubicBezTo>
                    <a:pt x="1836" y="394"/>
                    <a:pt x="1733" y="205"/>
                    <a:pt x="1553" y="150"/>
                  </a:cubicBezTo>
                  <a:lnTo>
                    <a:pt x="1111" y="15"/>
                  </a:lnTo>
                  <a:cubicBezTo>
                    <a:pt x="1078" y="5"/>
                    <a:pt x="1045" y="1"/>
                    <a:pt x="101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46" name="Google Shape;123;p21">
              <a:extLst>
                <a:ext uri="{FF2B5EF4-FFF2-40B4-BE49-F238E27FC236}">
                  <a16:creationId xmlns:a16="http://schemas.microsoft.com/office/drawing/2014/main" id="{4C4927F2-D917-7D4D-98B3-B1CF4FE4A43F}"/>
                </a:ext>
              </a:extLst>
            </p:cNvPr>
            <p:cNvSpPr/>
            <p:nvPr/>
          </p:nvSpPr>
          <p:spPr>
            <a:xfrm>
              <a:off x="7000600" y="2281000"/>
              <a:ext cx="81250" cy="232325"/>
            </a:xfrm>
            <a:custGeom>
              <a:avLst/>
              <a:gdLst/>
              <a:ahLst/>
              <a:cxnLst/>
              <a:rect l="l" t="t" r="r" b="b"/>
              <a:pathLst>
                <a:path w="3250" h="9293" extrusionOk="0">
                  <a:moveTo>
                    <a:pt x="2928" y="0"/>
                  </a:moveTo>
                  <a:cubicBezTo>
                    <a:pt x="2804" y="0"/>
                    <a:pt x="2690" y="81"/>
                    <a:pt x="2653" y="206"/>
                  </a:cubicBezTo>
                  <a:lnTo>
                    <a:pt x="45" y="8923"/>
                  </a:lnTo>
                  <a:cubicBezTo>
                    <a:pt x="1" y="9076"/>
                    <a:pt x="87" y="9237"/>
                    <a:pt x="240" y="9281"/>
                  </a:cubicBezTo>
                  <a:cubicBezTo>
                    <a:pt x="268" y="9289"/>
                    <a:pt x="295" y="9293"/>
                    <a:pt x="322" y="9293"/>
                  </a:cubicBezTo>
                  <a:cubicBezTo>
                    <a:pt x="446" y="9293"/>
                    <a:pt x="560" y="9212"/>
                    <a:pt x="598" y="9087"/>
                  </a:cubicBezTo>
                  <a:lnTo>
                    <a:pt x="3205" y="370"/>
                  </a:lnTo>
                  <a:cubicBezTo>
                    <a:pt x="3250" y="217"/>
                    <a:pt x="3164" y="58"/>
                    <a:pt x="3011" y="12"/>
                  </a:cubicBezTo>
                  <a:cubicBezTo>
                    <a:pt x="2983" y="4"/>
                    <a:pt x="2955" y="0"/>
                    <a:pt x="29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47" name="Google Shape;124;p21">
              <a:extLst>
                <a:ext uri="{FF2B5EF4-FFF2-40B4-BE49-F238E27FC236}">
                  <a16:creationId xmlns:a16="http://schemas.microsoft.com/office/drawing/2014/main" id="{643B5FF7-CC90-634D-A77E-A2942A5ABA76}"/>
                </a:ext>
              </a:extLst>
            </p:cNvPr>
            <p:cNvSpPr/>
            <p:nvPr/>
          </p:nvSpPr>
          <p:spPr>
            <a:xfrm>
              <a:off x="6684150" y="3257875"/>
              <a:ext cx="302125" cy="78425"/>
            </a:xfrm>
            <a:custGeom>
              <a:avLst/>
              <a:gdLst/>
              <a:ahLst/>
              <a:cxnLst/>
              <a:rect l="l" t="t" r="r" b="b"/>
              <a:pathLst>
                <a:path w="12085" h="3137" extrusionOk="0">
                  <a:moveTo>
                    <a:pt x="9125" y="0"/>
                  </a:moveTo>
                  <a:cubicBezTo>
                    <a:pt x="9028" y="26"/>
                    <a:pt x="8931" y="53"/>
                    <a:pt x="8833" y="76"/>
                  </a:cubicBezTo>
                  <a:cubicBezTo>
                    <a:pt x="8971" y="736"/>
                    <a:pt x="9084" y="1544"/>
                    <a:pt x="9101" y="2454"/>
                  </a:cubicBezTo>
                  <a:cubicBezTo>
                    <a:pt x="7409" y="2738"/>
                    <a:pt x="5925" y="2839"/>
                    <a:pt x="4667" y="2839"/>
                  </a:cubicBezTo>
                  <a:cubicBezTo>
                    <a:pt x="2285" y="2839"/>
                    <a:pt x="710" y="2475"/>
                    <a:pt x="67" y="2292"/>
                  </a:cubicBezTo>
                  <a:cubicBezTo>
                    <a:pt x="43" y="2387"/>
                    <a:pt x="22" y="2484"/>
                    <a:pt x="0" y="2583"/>
                  </a:cubicBezTo>
                  <a:cubicBezTo>
                    <a:pt x="679" y="2775"/>
                    <a:pt x="2276" y="3137"/>
                    <a:pt x="4669" y="3137"/>
                  </a:cubicBezTo>
                  <a:cubicBezTo>
                    <a:pt x="5975" y="3137"/>
                    <a:pt x="7518" y="3029"/>
                    <a:pt x="9278" y="2725"/>
                  </a:cubicBezTo>
                  <a:lnTo>
                    <a:pt x="9404" y="2704"/>
                  </a:lnTo>
                  <a:lnTo>
                    <a:pt x="9402" y="2577"/>
                  </a:lnTo>
                  <a:cubicBezTo>
                    <a:pt x="9398" y="2054"/>
                    <a:pt x="9361" y="1565"/>
                    <a:pt x="9307" y="1113"/>
                  </a:cubicBezTo>
                  <a:cubicBezTo>
                    <a:pt x="9749" y="1101"/>
                    <a:pt x="10950" y="1006"/>
                    <a:pt x="12085" y="361"/>
                  </a:cubicBezTo>
                  <a:cubicBezTo>
                    <a:pt x="12044" y="268"/>
                    <a:pt x="12003" y="176"/>
                    <a:pt x="11962" y="86"/>
                  </a:cubicBezTo>
                  <a:cubicBezTo>
                    <a:pt x="10858" y="723"/>
                    <a:pt x="9654" y="806"/>
                    <a:pt x="9267" y="815"/>
                  </a:cubicBezTo>
                  <a:cubicBezTo>
                    <a:pt x="9227" y="523"/>
                    <a:pt x="9177" y="250"/>
                    <a:pt x="91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48" name="Google Shape;125;p21">
              <a:extLst>
                <a:ext uri="{FF2B5EF4-FFF2-40B4-BE49-F238E27FC236}">
                  <a16:creationId xmlns:a16="http://schemas.microsoft.com/office/drawing/2014/main" id="{621DB132-C9BC-B14D-8215-7158D8A647B6}"/>
                </a:ext>
              </a:extLst>
            </p:cNvPr>
            <p:cNvSpPr/>
            <p:nvPr/>
          </p:nvSpPr>
          <p:spPr>
            <a:xfrm>
              <a:off x="7009900" y="2721050"/>
              <a:ext cx="145500" cy="173350"/>
            </a:xfrm>
            <a:custGeom>
              <a:avLst/>
              <a:gdLst/>
              <a:ahLst/>
              <a:cxnLst/>
              <a:rect l="l" t="t" r="r" b="b"/>
              <a:pathLst>
                <a:path w="5820" h="6934" extrusionOk="0">
                  <a:moveTo>
                    <a:pt x="3247" y="0"/>
                  </a:moveTo>
                  <a:cubicBezTo>
                    <a:pt x="1995" y="0"/>
                    <a:pt x="776" y="1219"/>
                    <a:pt x="407" y="2927"/>
                  </a:cubicBezTo>
                  <a:cubicBezTo>
                    <a:pt x="0" y="4819"/>
                    <a:pt x="791" y="6593"/>
                    <a:pt x="2172" y="6891"/>
                  </a:cubicBezTo>
                  <a:cubicBezTo>
                    <a:pt x="2305" y="6920"/>
                    <a:pt x="2439" y="6933"/>
                    <a:pt x="2573" y="6933"/>
                  </a:cubicBezTo>
                  <a:cubicBezTo>
                    <a:pt x="3824" y="6933"/>
                    <a:pt x="5044" y="5715"/>
                    <a:pt x="5412" y="4005"/>
                  </a:cubicBezTo>
                  <a:cubicBezTo>
                    <a:pt x="5820" y="2115"/>
                    <a:pt x="5030" y="340"/>
                    <a:pt x="3649" y="43"/>
                  </a:cubicBezTo>
                  <a:cubicBezTo>
                    <a:pt x="3515" y="14"/>
                    <a:pt x="3381" y="0"/>
                    <a:pt x="3247"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49" name="Google Shape;126;p21">
              <a:extLst>
                <a:ext uri="{FF2B5EF4-FFF2-40B4-BE49-F238E27FC236}">
                  <a16:creationId xmlns:a16="http://schemas.microsoft.com/office/drawing/2014/main" id="{E92D045B-2329-E74B-8EE8-182EB6C5E562}"/>
                </a:ext>
              </a:extLst>
            </p:cNvPr>
            <p:cNvSpPr/>
            <p:nvPr/>
          </p:nvSpPr>
          <p:spPr>
            <a:xfrm>
              <a:off x="7038900" y="2742800"/>
              <a:ext cx="128800" cy="138550"/>
            </a:xfrm>
            <a:custGeom>
              <a:avLst/>
              <a:gdLst/>
              <a:ahLst/>
              <a:cxnLst/>
              <a:rect l="l" t="t" r="r" b="b"/>
              <a:pathLst>
                <a:path w="5152" h="5542" extrusionOk="0">
                  <a:moveTo>
                    <a:pt x="2534" y="0"/>
                  </a:moveTo>
                  <a:cubicBezTo>
                    <a:pt x="1547" y="0"/>
                    <a:pt x="619" y="926"/>
                    <a:pt x="326" y="2284"/>
                  </a:cubicBezTo>
                  <a:cubicBezTo>
                    <a:pt x="0" y="3796"/>
                    <a:pt x="585" y="5270"/>
                    <a:pt x="1689" y="5507"/>
                  </a:cubicBezTo>
                  <a:cubicBezTo>
                    <a:pt x="1796" y="5530"/>
                    <a:pt x="1908" y="5542"/>
                    <a:pt x="2024" y="5542"/>
                  </a:cubicBezTo>
                  <a:cubicBezTo>
                    <a:pt x="3110" y="5542"/>
                    <a:pt x="4532" y="4568"/>
                    <a:pt x="4826" y="3202"/>
                  </a:cubicBezTo>
                  <a:cubicBezTo>
                    <a:pt x="5152" y="1692"/>
                    <a:pt x="3973" y="274"/>
                    <a:pt x="2869" y="36"/>
                  </a:cubicBezTo>
                  <a:cubicBezTo>
                    <a:pt x="2757" y="12"/>
                    <a:pt x="2645" y="0"/>
                    <a:pt x="2534" y="0"/>
                  </a:cubicBez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50" name="Google Shape;127;p21">
              <a:extLst>
                <a:ext uri="{FF2B5EF4-FFF2-40B4-BE49-F238E27FC236}">
                  <a16:creationId xmlns:a16="http://schemas.microsoft.com/office/drawing/2014/main" id="{E9951A47-6CEC-5A44-B3F7-68F760F4DD00}"/>
                </a:ext>
              </a:extLst>
            </p:cNvPr>
            <p:cNvSpPr/>
            <p:nvPr/>
          </p:nvSpPr>
          <p:spPr>
            <a:xfrm>
              <a:off x="7099950" y="2783600"/>
              <a:ext cx="43150" cy="63700"/>
            </a:xfrm>
            <a:custGeom>
              <a:avLst/>
              <a:gdLst/>
              <a:ahLst/>
              <a:cxnLst/>
              <a:rect l="l" t="t" r="r" b="b"/>
              <a:pathLst>
                <a:path w="1726" h="2548" extrusionOk="0">
                  <a:moveTo>
                    <a:pt x="863" y="1"/>
                  </a:moveTo>
                  <a:cubicBezTo>
                    <a:pt x="386" y="1"/>
                    <a:pt x="0" y="572"/>
                    <a:pt x="0" y="1275"/>
                  </a:cubicBezTo>
                  <a:cubicBezTo>
                    <a:pt x="0" y="1978"/>
                    <a:pt x="386" y="2547"/>
                    <a:pt x="863" y="2547"/>
                  </a:cubicBezTo>
                  <a:cubicBezTo>
                    <a:pt x="1339" y="2547"/>
                    <a:pt x="1725" y="1978"/>
                    <a:pt x="1725" y="1275"/>
                  </a:cubicBezTo>
                  <a:cubicBezTo>
                    <a:pt x="1725" y="570"/>
                    <a:pt x="1339" y="1"/>
                    <a:pt x="863" y="1"/>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51" name="Google Shape;128;p21">
              <a:extLst>
                <a:ext uri="{FF2B5EF4-FFF2-40B4-BE49-F238E27FC236}">
                  <a16:creationId xmlns:a16="http://schemas.microsoft.com/office/drawing/2014/main" id="{EABDC1B9-6AE5-854D-99DC-213FA379AF85}"/>
                </a:ext>
              </a:extLst>
            </p:cNvPr>
            <p:cNvSpPr/>
            <p:nvPr/>
          </p:nvSpPr>
          <p:spPr>
            <a:xfrm>
              <a:off x="7084000" y="2783600"/>
              <a:ext cx="37500" cy="63700"/>
            </a:xfrm>
            <a:custGeom>
              <a:avLst/>
              <a:gdLst/>
              <a:ahLst/>
              <a:cxnLst/>
              <a:rect l="l" t="t" r="r" b="b"/>
              <a:pathLst>
                <a:path w="1500" h="2548" extrusionOk="0">
                  <a:moveTo>
                    <a:pt x="862" y="1"/>
                  </a:moveTo>
                  <a:cubicBezTo>
                    <a:pt x="387" y="1"/>
                    <a:pt x="0" y="572"/>
                    <a:pt x="0" y="1275"/>
                  </a:cubicBezTo>
                  <a:cubicBezTo>
                    <a:pt x="0" y="1978"/>
                    <a:pt x="387" y="2547"/>
                    <a:pt x="862" y="2547"/>
                  </a:cubicBezTo>
                  <a:lnTo>
                    <a:pt x="1500" y="2547"/>
                  </a:lnTo>
                  <a:cubicBezTo>
                    <a:pt x="1024" y="2547"/>
                    <a:pt x="638" y="1978"/>
                    <a:pt x="638" y="1275"/>
                  </a:cubicBezTo>
                  <a:cubicBezTo>
                    <a:pt x="638" y="570"/>
                    <a:pt x="1024" y="1"/>
                    <a:pt x="1500" y="1"/>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52" name="Google Shape;129;p21">
              <a:extLst>
                <a:ext uri="{FF2B5EF4-FFF2-40B4-BE49-F238E27FC236}">
                  <a16:creationId xmlns:a16="http://schemas.microsoft.com/office/drawing/2014/main" id="{3831A595-86BE-0B4A-B45B-93F941441874}"/>
                </a:ext>
              </a:extLst>
            </p:cNvPr>
            <p:cNvSpPr/>
            <p:nvPr/>
          </p:nvSpPr>
          <p:spPr>
            <a:xfrm>
              <a:off x="7009900" y="2721050"/>
              <a:ext cx="145500" cy="173350"/>
            </a:xfrm>
            <a:custGeom>
              <a:avLst/>
              <a:gdLst/>
              <a:ahLst/>
              <a:cxnLst/>
              <a:rect l="l" t="t" r="r" b="b"/>
              <a:pathLst>
                <a:path w="5820" h="6934" extrusionOk="0">
                  <a:moveTo>
                    <a:pt x="3247" y="0"/>
                  </a:moveTo>
                  <a:cubicBezTo>
                    <a:pt x="1995" y="0"/>
                    <a:pt x="776" y="1219"/>
                    <a:pt x="407" y="2927"/>
                  </a:cubicBezTo>
                  <a:cubicBezTo>
                    <a:pt x="0" y="4819"/>
                    <a:pt x="791" y="6593"/>
                    <a:pt x="2172" y="6891"/>
                  </a:cubicBezTo>
                  <a:cubicBezTo>
                    <a:pt x="2305" y="6920"/>
                    <a:pt x="2439" y="6933"/>
                    <a:pt x="2573" y="6933"/>
                  </a:cubicBezTo>
                  <a:cubicBezTo>
                    <a:pt x="3824" y="6933"/>
                    <a:pt x="5044" y="5715"/>
                    <a:pt x="5412" y="4005"/>
                  </a:cubicBezTo>
                  <a:cubicBezTo>
                    <a:pt x="5820" y="2115"/>
                    <a:pt x="5030" y="340"/>
                    <a:pt x="3649" y="43"/>
                  </a:cubicBezTo>
                  <a:cubicBezTo>
                    <a:pt x="3515" y="14"/>
                    <a:pt x="3381" y="0"/>
                    <a:pt x="32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53" name="Google Shape;130;p21">
              <a:extLst>
                <a:ext uri="{FF2B5EF4-FFF2-40B4-BE49-F238E27FC236}">
                  <a16:creationId xmlns:a16="http://schemas.microsoft.com/office/drawing/2014/main" id="{B6EF6A3C-DCE3-DB4F-94D4-D316B078965A}"/>
                </a:ext>
              </a:extLst>
            </p:cNvPr>
            <p:cNvSpPr/>
            <p:nvPr/>
          </p:nvSpPr>
          <p:spPr>
            <a:xfrm>
              <a:off x="7038900" y="2742800"/>
              <a:ext cx="128800" cy="138550"/>
            </a:xfrm>
            <a:custGeom>
              <a:avLst/>
              <a:gdLst/>
              <a:ahLst/>
              <a:cxnLst/>
              <a:rect l="l" t="t" r="r" b="b"/>
              <a:pathLst>
                <a:path w="5152" h="5542" extrusionOk="0">
                  <a:moveTo>
                    <a:pt x="2534" y="0"/>
                  </a:moveTo>
                  <a:cubicBezTo>
                    <a:pt x="1547" y="0"/>
                    <a:pt x="619" y="926"/>
                    <a:pt x="326" y="2284"/>
                  </a:cubicBezTo>
                  <a:cubicBezTo>
                    <a:pt x="0" y="3796"/>
                    <a:pt x="585" y="5270"/>
                    <a:pt x="1689" y="5507"/>
                  </a:cubicBezTo>
                  <a:cubicBezTo>
                    <a:pt x="1796" y="5530"/>
                    <a:pt x="1908" y="5542"/>
                    <a:pt x="2024" y="5542"/>
                  </a:cubicBezTo>
                  <a:cubicBezTo>
                    <a:pt x="3110" y="5542"/>
                    <a:pt x="4532" y="4568"/>
                    <a:pt x="4826" y="3202"/>
                  </a:cubicBezTo>
                  <a:cubicBezTo>
                    <a:pt x="5152" y="1692"/>
                    <a:pt x="3973" y="274"/>
                    <a:pt x="2869" y="36"/>
                  </a:cubicBezTo>
                  <a:cubicBezTo>
                    <a:pt x="2757" y="12"/>
                    <a:pt x="2645" y="0"/>
                    <a:pt x="25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54" name="Google Shape;131;p21">
              <a:extLst>
                <a:ext uri="{FF2B5EF4-FFF2-40B4-BE49-F238E27FC236}">
                  <a16:creationId xmlns:a16="http://schemas.microsoft.com/office/drawing/2014/main" id="{AEB47F46-BC89-D04A-9608-5ECB0A305B32}"/>
                </a:ext>
              </a:extLst>
            </p:cNvPr>
            <p:cNvSpPr/>
            <p:nvPr/>
          </p:nvSpPr>
          <p:spPr>
            <a:xfrm>
              <a:off x="7099950" y="2783600"/>
              <a:ext cx="43150" cy="63700"/>
            </a:xfrm>
            <a:custGeom>
              <a:avLst/>
              <a:gdLst/>
              <a:ahLst/>
              <a:cxnLst/>
              <a:rect l="l" t="t" r="r" b="b"/>
              <a:pathLst>
                <a:path w="1726" h="2548" extrusionOk="0">
                  <a:moveTo>
                    <a:pt x="863" y="1"/>
                  </a:moveTo>
                  <a:cubicBezTo>
                    <a:pt x="386" y="1"/>
                    <a:pt x="0" y="572"/>
                    <a:pt x="0" y="1275"/>
                  </a:cubicBezTo>
                  <a:cubicBezTo>
                    <a:pt x="0" y="1978"/>
                    <a:pt x="386" y="2547"/>
                    <a:pt x="863" y="2547"/>
                  </a:cubicBezTo>
                  <a:cubicBezTo>
                    <a:pt x="1339" y="2547"/>
                    <a:pt x="1725" y="1978"/>
                    <a:pt x="1725" y="1275"/>
                  </a:cubicBezTo>
                  <a:cubicBezTo>
                    <a:pt x="1725" y="570"/>
                    <a:pt x="1339" y="1"/>
                    <a:pt x="8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55" name="Google Shape;132;p21">
              <a:extLst>
                <a:ext uri="{FF2B5EF4-FFF2-40B4-BE49-F238E27FC236}">
                  <a16:creationId xmlns:a16="http://schemas.microsoft.com/office/drawing/2014/main" id="{39C74D8B-79E3-6141-9AC6-DB777AC72980}"/>
                </a:ext>
              </a:extLst>
            </p:cNvPr>
            <p:cNvSpPr/>
            <p:nvPr/>
          </p:nvSpPr>
          <p:spPr>
            <a:xfrm>
              <a:off x="7084000" y="2783600"/>
              <a:ext cx="37500" cy="63700"/>
            </a:xfrm>
            <a:custGeom>
              <a:avLst/>
              <a:gdLst/>
              <a:ahLst/>
              <a:cxnLst/>
              <a:rect l="l" t="t" r="r" b="b"/>
              <a:pathLst>
                <a:path w="1500" h="2548" extrusionOk="0">
                  <a:moveTo>
                    <a:pt x="862" y="1"/>
                  </a:moveTo>
                  <a:cubicBezTo>
                    <a:pt x="387" y="1"/>
                    <a:pt x="0" y="572"/>
                    <a:pt x="0" y="1275"/>
                  </a:cubicBezTo>
                  <a:cubicBezTo>
                    <a:pt x="0" y="1978"/>
                    <a:pt x="387" y="2547"/>
                    <a:pt x="862" y="2547"/>
                  </a:cubicBezTo>
                  <a:lnTo>
                    <a:pt x="1500" y="2547"/>
                  </a:lnTo>
                  <a:cubicBezTo>
                    <a:pt x="1024" y="2547"/>
                    <a:pt x="638" y="1978"/>
                    <a:pt x="638" y="1275"/>
                  </a:cubicBezTo>
                  <a:cubicBezTo>
                    <a:pt x="638" y="570"/>
                    <a:pt x="1024" y="1"/>
                    <a:pt x="15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56" name="Google Shape;133;p21">
              <a:extLst>
                <a:ext uri="{FF2B5EF4-FFF2-40B4-BE49-F238E27FC236}">
                  <a16:creationId xmlns:a16="http://schemas.microsoft.com/office/drawing/2014/main" id="{20E4E4A4-3183-D54E-B947-6B8714B28A04}"/>
                </a:ext>
              </a:extLst>
            </p:cNvPr>
            <p:cNvSpPr/>
            <p:nvPr/>
          </p:nvSpPr>
          <p:spPr>
            <a:xfrm>
              <a:off x="6980875" y="2790225"/>
              <a:ext cx="400475" cy="397525"/>
            </a:xfrm>
            <a:custGeom>
              <a:avLst/>
              <a:gdLst/>
              <a:ahLst/>
              <a:cxnLst/>
              <a:rect l="l" t="t" r="r" b="b"/>
              <a:pathLst>
                <a:path w="16019" h="15901" extrusionOk="0">
                  <a:moveTo>
                    <a:pt x="5859" y="1"/>
                  </a:moveTo>
                  <a:cubicBezTo>
                    <a:pt x="5417" y="1"/>
                    <a:pt x="5034" y="289"/>
                    <a:pt x="4904" y="699"/>
                  </a:cubicBezTo>
                  <a:cubicBezTo>
                    <a:pt x="4880" y="772"/>
                    <a:pt x="4864" y="849"/>
                    <a:pt x="4858" y="928"/>
                  </a:cubicBezTo>
                  <a:cubicBezTo>
                    <a:pt x="4813" y="1482"/>
                    <a:pt x="5227" y="1968"/>
                    <a:pt x="5781" y="2014"/>
                  </a:cubicBezTo>
                  <a:cubicBezTo>
                    <a:pt x="5798" y="2014"/>
                    <a:pt x="6328" y="2061"/>
                    <a:pt x="7111" y="2221"/>
                  </a:cubicBezTo>
                  <a:lnTo>
                    <a:pt x="7112" y="2221"/>
                  </a:lnTo>
                  <a:cubicBezTo>
                    <a:pt x="7277" y="2255"/>
                    <a:pt x="7453" y="2294"/>
                    <a:pt x="7639" y="2338"/>
                  </a:cubicBezTo>
                  <a:cubicBezTo>
                    <a:pt x="8374" y="2515"/>
                    <a:pt x="9245" y="2782"/>
                    <a:pt x="10104" y="3177"/>
                  </a:cubicBezTo>
                  <a:cubicBezTo>
                    <a:pt x="10249" y="3244"/>
                    <a:pt x="10393" y="3315"/>
                    <a:pt x="10537" y="3389"/>
                  </a:cubicBezTo>
                  <a:cubicBezTo>
                    <a:pt x="11175" y="3719"/>
                    <a:pt x="11790" y="4128"/>
                    <a:pt x="12320" y="4630"/>
                  </a:cubicBezTo>
                  <a:cubicBezTo>
                    <a:pt x="12433" y="4737"/>
                    <a:pt x="12543" y="4849"/>
                    <a:pt x="12647" y="4965"/>
                  </a:cubicBezTo>
                  <a:cubicBezTo>
                    <a:pt x="12724" y="5051"/>
                    <a:pt x="12800" y="5139"/>
                    <a:pt x="12871" y="5230"/>
                  </a:cubicBezTo>
                  <a:cubicBezTo>
                    <a:pt x="13398" y="5892"/>
                    <a:pt x="13735" y="6628"/>
                    <a:pt x="13886" y="7452"/>
                  </a:cubicBezTo>
                  <a:cubicBezTo>
                    <a:pt x="13915" y="7606"/>
                    <a:pt x="13936" y="7762"/>
                    <a:pt x="13953" y="7921"/>
                  </a:cubicBezTo>
                  <a:cubicBezTo>
                    <a:pt x="14003" y="8447"/>
                    <a:pt x="13985" y="9006"/>
                    <a:pt x="13897" y="9603"/>
                  </a:cubicBezTo>
                  <a:cubicBezTo>
                    <a:pt x="13854" y="9890"/>
                    <a:pt x="13801" y="10165"/>
                    <a:pt x="13741" y="10422"/>
                  </a:cubicBezTo>
                  <a:cubicBezTo>
                    <a:pt x="13703" y="10578"/>
                    <a:pt x="13662" y="10730"/>
                    <a:pt x="13618" y="10876"/>
                  </a:cubicBezTo>
                  <a:cubicBezTo>
                    <a:pt x="13386" y="11637"/>
                    <a:pt x="13058" y="12247"/>
                    <a:pt x="12627" y="12712"/>
                  </a:cubicBezTo>
                  <a:cubicBezTo>
                    <a:pt x="12515" y="12837"/>
                    <a:pt x="12394" y="12949"/>
                    <a:pt x="12267" y="13052"/>
                  </a:cubicBezTo>
                  <a:cubicBezTo>
                    <a:pt x="12052" y="13227"/>
                    <a:pt x="11815" y="13373"/>
                    <a:pt x="11558" y="13491"/>
                  </a:cubicBezTo>
                  <a:cubicBezTo>
                    <a:pt x="11140" y="13683"/>
                    <a:pt x="10678" y="13797"/>
                    <a:pt x="10187" y="13847"/>
                  </a:cubicBezTo>
                  <a:cubicBezTo>
                    <a:pt x="10022" y="13864"/>
                    <a:pt x="9855" y="13874"/>
                    <a:pt x="9684" y="13877"/>
                  </a:cubicBezTo>
                  <a:cubicBezTo>
                    <a:pt x="9642" y="13879"/>
                    <a:pt x="9601" y="13879"/>
                    <a:pt x="9557" y="13879"/>
                  </a:cubicBezTo>
                  <a:cubicBezTo>
                    <a:pt x="8771" y="13879"/>
                    <a:pt x="7933" y="13744"/>
                    <a:pt x="7100" y="13532"/>
                  </a:cubicBezTo>
                  <a:cubicBezTo>
                    <a:pt x="6935" y="13489"/>
                    <a:pt x="6768" y="13444"/>
                    <a:pt x="6603" y="13395"/>
                  </a:cubicBezTo>
                  <a:cubicBezTo>
                    <a:pt x="5805" y="13161"/>
                    <a:pt x="5022" y="12865"/>
                    <a:pt x="4310" y="12555"/>
                  </a:cubicBezTo>
                  <a:cubicBezTo>
                    <a:pt x="4154" y="12487"/>
                    <a:pt x="4003" y="12418"/>
                    <a:pt x="3853" y="12350"/>
                  </a:cubicBezTo>
                  <a:cubicBezTo>
                    <a:pt x="3498" y="12187"/>
                    <a:pt x="3165" y="12022"/>
                    <a:pt x="2862" y="11864"/>
                  </a:cubicBezTo>
                  <a:cubicBezTo>
                    <a:pt x="2379" y="11613"/>
                    <a:pt x="1970" y="11378"/>
                    <a:pt x="1665" y="11185"/>
                  </a:cubicBezTo>
                  <a:cubicBezTo>
                    <a:pt x="1602" y="11145"/>
                    <a:pt x="1534" y="11114"/>
                    <a:pt x="1467" y="11090"/>
                  </a:cubicBezTo>
                  <a:cubicBezTo>
                    <a:pt x="1356" y="11050"/>
                    <a:pt x="1242" y="11031"/>
                    <a:pt x="1128" y="11031"/>
                  </a:cubicBezTo>
                  <a:cubicBezTo>
                    <a:pt x="793" y="11031"/>
                    <a:pt x="466" y="11198"/>
                    <a:pt x="275" y="11501"/>
                  </a:cubicBezTo>
                  <a:cubicBezTo>
                    <a:pt x="1" y="11935"/>
                    <a:pt x="101" y="12499"/>
                    <a:pt x="487" y="12817"/>
                  </a:cubicBezTo>
                  <a:cubicBezTo>
                    <a:pt x="520" y="12844"/>
                    <a:pt x="554" y="12868"/>
                    <a:pt x="590" y="12891"/>
                  </a:cubicBezTo>
                  <a:cubicBezTo>
                    <a:pt x="646" y="12926"/>
                    <a:pt x="1667" y="13565"/>
                    <a:pt x="3156" y="14245"/>
                  </a:cubicBezTo>
                  <a:cubicBezTo>
                    <a:pt x="3298" y="14310"/>
                    <a:pt x="3444" y="14375"/>
                    <a:pt x="3594" y="14441"/>
                  </a:cubicBezTo>
                  <a:cubicBezTo>
                    <a:pt x="3931" y="14588"/>
                    <a:pt x="4289" y="14733"/>
                    <a:pt x="4662" y="14874"/>
                  </a:cubicBezTo>
                  <a:cubicBezTo>
                    <a:pt x="5030" y="15012"/>
                    <a:pt x="5389" y="15136"/>
                    <a:pt x="5740" y="15246"/>
                  </a:cubicBezTo>
                  <a:cubicBezTo>
                    <a:pt x="5941" y="15309"/>
                    <a:pt x="6141" y="15368"/>
                    <a:pt x="6337" y="15422"/>
                  </a:cubicBezTo>
                  <a:cubicBezTo>
                    <a:pt x="7496" y="15742"/>
                    <a:pt x="8565" y="15901"/>
                    <a:pt x="9537" y="15901"/>
                  </a:cubicBezTo>
                  <a:cubicBezTo>
                    <a:pt x="9590" y="15901"/>
                    <a:pt x="9643" y="15901"/>
                    <a:pt x="9696" y="15899"/>
                  </a:cubicBezTo>
                  <a:cubicBezTo>
                    <a:pt x="9881" y="15896"/>
                    <a:pt x="10064" y="15887"/>
                    <a:pt x="10242" y="15870"/>
                  </a:cubicBezTo>
                  <a:cubicBezTo>
                    <a:pt x="11031" y="15805"/>
                    <a:pt x="11750" y="15622"/>
                    <a:pt x="12399" y="15324"/>
                  </a:cubicBezTo>
                  <a:cubicBezTo>
                    <a:pt x="12755" y="15160"/>
                    <a:pt x="13086" y="14963"/>
                    <a:pt x="13391" y="14734"/>
                  </a:cubicBezTo>
                  <a:cubicBezTo>
                    <a:pt x="13566" y="14603"/>
                    <a:pt x="13733" y="14460"/>
                    <a:pt x="13891" y="14307"/>
                  </a:cubicBezTo>
                  <a:cubicBezTo>
                    <a:pt x="14559" y="13664"/>
                    <a:pt x="15074" y="12827"/>
                    <a:pt x="15431" y="11808"/>
                  </a:cubicBezTo>
                  <a:cubicBezTo>
                    <a:pt x="15495" y="11629"/>
                    <a:pt x="15552" y="11446"/>
                    <a:pt x="15605" y="11257"/>
                  </a:cubicBezTo>
                  <a:cubicBezTo>
                    <a:pt x="15725" y="10833"/>
                    <a:pt x="15819" y="10378"/>
                    <a:pt x="15890" y="9896"/>
                  </a:cubicBezTo>
                  <a:cubicBezTo>
                    <a:pt x="15990" y="9210"/>
                    <a:pt x="16019" y="8553"/>
                    <a:pt x="15973" y="7924"/>
                  </a:cubicBezTo>
                  <a:cubicBezTo>
                    <a:pt x="15961" y="7740"/>
                    <a:pt x="15942" y="7558"/>
                    <a:pt x="15916" y="7378"/>
                  </a:cubicBezTo>
                  <a:cubicBezTo>
                    <a:pt x="15737" y="6128"/>
                    <a:pt x="15255" y="5001"/>
                    <a:pt x="14474" y="4007"/>
                  </a:cubicBezTo>
                  <a:cubicBezTo>
                    <a:pt x="14465" y="3994"/>
                    <a:pt x="14454" y="3982"/>
                    <a:pt x="14444" y="3968"/>
                  </a:cubicBezTo>
                  <a:cubicBezTo>
                    <a:pt x="14339" y="3838"/>
                    <a:pt x="14230" y="3710"/>
                    <a:pt x="14118" y="3588"/>
                  </a:cubicBezTo>
                  <a:cubicBezTo>
                    <a:pt x="13417" y="2817"/>
                    <a:pt x="12577" y="2211"/>
                    <a:pt x="11709" y="1732"/>
                  </a:cubicBezTo>
                  <a:cubicBezTo>
                    <a:pt x="11575" y="1658"/>
                    <a:pt x="11438" y="1587"/>
                    <a:pt x="11302" y="1517"/>
                  </a:cubicBezTo>
                  <a:lnTo>
                    <a:pt x="11300" y="1517"/>
                  </a:lnTo>
                  <a:cubicBezTo>
                    <a:pt x="10213" y="973"/>
                    <a:pt x="9106" y="620"/>
                    <a:pt x="8182" y="392"/>
                  </a:cubicBezTo>
                  <a:cubicBezTo>
                    <a:pt x="8011" y="351"/>
                    <a:pt x="7845" y="313"/>
                    <a:pt x="7689" y="280"/>
                  </a:cubicBezTo>
                  <a:cubicBezTo>
                    <a:pt x="6706" y="68"/>
                    <a:pt x="6019" y="10"/>
                    <a:pt x="5940" y="4"/>
                  </a:cubicBezTo>
                  <a:cubicBezTo>
                    <a:pt x="5913" y="2"/>
                    <a:pt x="5886" y="1"/>
                    <a:pt x="58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57" name="Google Shape;134;p21">
              <a:extLst>
                <a:ext uri="{FF2B5EF4-FFF2-40B4-BE49-F238E27FC236}">
                  <a16:creationId xmlns:a16="http://schemas.microsoft.com/office/drawing/2014/main" id="{BFBE5F6C-6AA7-C540-AF26-A878C035E409}"/>
                </a:ext>
              </a:extLst>
            </p:cNvPr>
            <p:cNvSpPr/>
            <p:nvPr/>
          </p:nvSpPr>
          <p:spPr>
            <a:xfrm>
              <a:off x="7059750" y="3098975"/>
              <a:ext cx="28900" cy="52275"/>
            </a:xfrm>
            <a:custGeom>
              <a:avLst/>
              <a:gdLst/>
              <a:ahLst/>
              <a:cxnLst/>
              <a:rect l="l" t="t" r="r" b="b"/>
              <a:pathLst>
                <a:path w="1156" h="2091" extrusionOk="0">
                  <a:moveTo>
                    <a:pt x="698" y="0"/>
                  </a:moveTo>
                  <a:cubicBezTo>
                    <a:pt x="696" y="497"/>
                    <a:pt x="572" y="1218"/>
                    <a:pt x="1" y="1895"/>
                  </a:cubicBezTo>
                  <a:cubicBezTo>
                    <a:pt x="143" y="1960"/>
                    <a:pt x="289" y="2025"/>
                    <a:pt x="439" y="2091"/>
                  </a:cubicBezTo>
                  <a:cubicBezTo>
                    <a:pt x="835" y="1585"/>
                    <a:pt x="1017" y="1071"/>
                    <a:pt x="1098" y="658"/>
                  </a:cubicBezTo>
                  <a:cubicBezTo>
                    <a:pt x="1129" y="499"/>
                    <a:pt x="1146" y="346"/>
                    <a:pt x="1155" y="205"/>
                  </a:cubicBezTo>
                  <a:lnTo>
                    <a:pt x="1154" y="205"/>
                  </a:lnTo>
                  <a:cubicBezTo>
                    <a:pt x="999" y="138"/>
                    <a:pt x="846" y="70"/>
                    <a:pt x="698"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58" name="Google Shape;135;p21">
              <a:extLst>
                <a:ext uri="{FF2B5EF4-FFF2-40B4-BE49-F238E27FC236}">
                  <a16:creationId xmlns:a16="http://schemas.microsoft.com/office/drawing/2014/main" id="{B5156FFB-53DB-B148-BCF3-87313A12FA86}"/>
                </a:ext>
              </a:extLst>
            </p:cNvPr>
            <p:cNvSpPr/>
            <p:nvPr/>
          </p:nvSpPr>
          <p:spPr>
            <a:xfrm>
              <a:off x="7124350" y="3125100"/>
              <a:ext cx="35250" cy="50700"/>
            </a:xfrm>
            <a:custGeom>
              <a:avLst/>
              <a:gdLst/>
              <a:ahLst/>
              <a:cxnLst/>
              <a:rect l="l" t="t" r="r" b="b"/>
              <a:pathLst>
                <a:path w="1410" h="2028" extrusionOk="0">
                  <a:moveTo>
                    <a:pt x="864" y="0"/>
                  </a:moveTo>
                  <a:lnTo>
                    <a:pt x="864" y="0"/>
                  </a:lnTo>
                  <a:cubicBezTo>
                    <a:pt x="970" y="343"/>
                    <a:pt x="917" y="711"/>
                    <a:pt x="801" y="1003"/>
                  </a:cubicBezTo>
                  <a:cubicBezTo>
                    <a:pt x="669" y="1324"/>
                    <a:pt x="398" y="1682"/>
                    <a:pt x="1" y="1851"/>
                  </a:cubicBezTo>
                  <a:cubicBezTo>
                    <a:pt x="202" y="1914"/>
                    <a:pt x="402" y="1973"/>
                    <a:pt x="598" y="2027"/>
                  </a:cubicBezTo>
                  <a:cubicBezTo>
                    <a:pt x="866" y="1815"/>
                    <a:pt x="1086" y="1526"/>
                    <a:pt x="1226" y="1174"/>
                  </a:cubicBezTo>
                  <a:cubicBezTo>
                    <a:pt x="1367" y="827"/>
                    <a:pt x="1410" y="470"/>
                    <a:pt x="1363" y="137"/>
                  </a:cubicBezTo>
                  <a:cubicBezTo>
                    <a:pt x="1196" y="94"/>
                    <a:pt x="1029" y="49"/>
                    <a:pt x="864"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59" name="Google Shape;136;p21">
              <a:extLst>
                <a:ext uri="{FF2B5EF4-FFF2-40B4-BE49-F238E27FC236}">
                  <a16:creationId xmlns:a16="http://schemas.microsoft.com/office/drawing/2014/main" id="{4FC0DD56-A526-BC4C-A690-BBB31627FEC6}"/>
                </a:ext>
              </a:extLst>
            </p:cNvPr>
            <p:cNvSpPr/>
            <p:nvPr/>
          </p:nvSpPr>
          <p:spPr>
            <a:xfrm>
              <a:off x="7223000" y="3136375"/>
              <a:ext cx="20550" cy="51350"/>
            </a:xfrm>
            <a:custGeom>
              <a:avLst/>
              <a:gdLst/>
              <a:ahLst/>
              <a:cxnLst/>
              <a:rect l="l" t="t" r="r" b="b"/>
              <a:pathLst>
                <a:path w="822" h="2054" extrusionOk="0">
                  <a:moveTo>
                    <a:pt x="502" y="1"/>
                  </a:moveTo>
                  <a:cubicBezTo>
                    <a:pt x="337" y="18"/>
                    <a:pt x="170" y="28"/>
                    <a:pt x="1" y="31"/>
                  </a:cubicBezTo>
                  <a:cubicBezTo>
                    <a:pt x="164" y="336"/>
                    <a:pt x="363" y="832"/>
                    <a:pt x="281" y="1367"/>
                  </a:cubicBezTo>
                  <a:cubicBezTo>
                    <a:pt x="245" y="1609"/>
                    <a:pt x="154" y="1838"/>
                    <a:pt x="11" y="2053"/>
                  </a:cubicBezTo>
                  <a:cubicBezTo>
                    <a:pt x="196" y="2050"/>
                    <a:pt x="379" y="2041"/>
                    <a:pt x="557" y="2024"/>
                  </a:cubicBezTo>
                  <a:cubicBezTo>
                    <a:pt x="646" y="1835"/>
                    <a:pt x="707" y="1638"/>
                    <a:pt x="737" y="1432"/>
                  </a:cubicBezTo>
                  <a:lnTo>
                    <a:pt x="738" y="1432"/>
                  </a:lnTo>
                  <a:cubicBezTo>
                    <a:pt x="822" y="875"/>
                    <a:pt x="669" y="366"/>
                    <a:pt x="502"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60" name="Google Shape;137;p21">
              <a:extLst>
                <a:ext uri="{FF2B5EF4-FFF2-40B4-BE49-F238E27FC236}">
                  <a16:creationId xmlns:a16="http://schemas.microsoft.com/office/drawing/2014/main" id="{7E6051CA-08A5-2E46-A476-3E476B4CBA8A}"/>
                </a:ext>
              </a:extLst>
            </p:cNvPr>
            <p:cNvSpPr/>
            <p:nvPr/>
          </p:nvSpPr>
          <p:spPr>
            <a:xfrm>
              <a:off x="7287525" y="3108050"/>
              <a:ext cx="40625" cy="50550"/>
            </a:xfrm>
            <a:custGeom>
              <a:avLst/>
              <a:gdLst/>
              <a:ahLst/>
              <a:cxnLst/>
              <a:rect l="l" t="t" r="r" b="b"/>
              <a:pathLst>
                <a:path w="1625" h="2022" extrusionOk="0">
                  <a:moveTo>
                    <a:pt x="361" y="1"/>
                  </a:moveTo>
                  <a:cubicBezTo>
                    <a:pt x="249" y="124"/>
                    <a:pt x="128" y="236"/>
                    <a:pt x="1" y="339"/>
                  </a:cubicBezTo>
                  <a:cubicBezTo>
                    <a:pt x="369" y="502"/>
                    <a:pt x="890" y="810"/>
                    <a:pt x="1087" y="1296"/>
                  </a:cubicBezTo>
                  <a:cubicBezTo>
                    <a:pt x="1178" y="1517"/>
                    <a:pt x="1190" y="1759"/>
                    <a:pt x="1125" y="2021"/>
                  </a:cubicBezTo>
                  <a:cubicBezTo>
                    <a:pt x="1300" y="1890"/>
                    <a:pt x="1467" y="1747"/>
                    <a:pt x="1625" y="1594"/>
                  </a:cubicBezTo>
                  <a:cubicBezTo>
                    <a:pt x="1613" y="1432"/>
                    <a:pt x="1576" y="1275"/>
                    <a:pt x="1514" y="1123"/>
                  </a:cubicBezTo>
                  <a:cubicBezTo>
                    <a:pt x="1291" y="572"/>
                    <a:pt x="781" y="213"/>
                    <a:pt x="361"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61" name="Google Shape;138;p21">
              <a:extLst>
                <a:ext uri="{FF2B5EF4-FFF2-40B4-BE49-F238E27FC236}">
                  <a16:creationId xmlns:a16="http://schemas.microsoft.com/office/drawing/2014/main" id="{8A0E8841-3AC1-8D4C-929A-FECD6A5331B6}"/>
                </a:ext>
              </a:extLst>
            </p:cNvPr>
            <p:cNvSpPr/>
            <p:nvPr/>
          </p:nvSpPr>
          <p:spPr>
            <a:xfrm>
              <a:off x="7321300" y="3050775"/>
              <a:ext cx="49725" cy="34675"/>
            </a:xfrm>
            <a:custGeom>
              <a:avLst/>
              <a:gdLst/>
              <a:ahLst/>
              <a:cxnLst/>
              <a:rect l="l" t="t" r="r" b="b"/>
              <a:pathLst>
                <a:path w="1989" h="1387" extrusionOk="0">
                  <a:moveTo>
                    <a:pt x="124" y="0"/>
                  </a:moveTo>
                  <a:cubicBezTo>
                    <a:pt x="86" y="156"/>
                    <a:pt x="45" y="309"/>
                    <a:pt x="1" y="454"/>
                  </a:cubicBezTo>
                  <a:cubicBezTo>
                    <a:pt x="498" y="500"/>
                    <a:pt x="1449" y="683"/>
                    <a:pt x="1814" y="1386"/>
                  </a:cubicBezTo>
                  <a:cubicBezTo>
                    <a:pt x="1878" y="1207"/>
                    <a:pt x="1935" y="1024"/>
                    <a:pt x="1988" y="835"/>
                  </a:cubicBezTo>
                  <a:lnTo>
                    <a:pt x="1987" y="835"/>
                  </a:lnTo>
                  <a:cubicBezTo>
                    <a:pt x="1514" y="303"/>
                    <a:pt x="743" y="70"/>
                    <a:pt x="124"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62" name="Google Shape;139;p21">
              <a:extLst>
                <a:ext uri="{FF2B5EF4-FFF2-40B4-BE49-F238E27FC236}">
                  <a16:creationId xmlns:a16="http://schemas.microsoft.com/office/drawing/2014/main" id="{A27ECC39-6EAD-B446-B1DE-E1D9F4068240}"/>
                </a:ext>
              </a:extLst>
            </p:cNvPr>
            <p:cNvSpPr/>
            <p:nvPr/>
          </p:nvSpPr>
          <p:spPr>
            <a:xfrm>
              <a:off x="7328025" y="2970225"/>
              <a:ext cx="52200" cy="18150"/>
            </a:xfrm>
            <a:custGeom>
              <a:avLst/>
              <a:gdLst/>
              <a:ahLst/>
              <a:cxnLst/>
              <a:rect l="l" t="t" r="r" b="b"/>
              <a:pathLst>
                <a:path w="2088" h="726" extrusionOk="0">
                  <a:moveTo>
                    <a:pt x="1145" y="0"/>
                  </a:moveTo>
                  <a:cubicBezTo>
                    <a:pt x="702" y="0"/>
                    <a:pt x="302" y="121"/>
                    <a:pt x="0" y="252"/>
                  </a:cubicBezTo>
                  <a:cubicBezTo>
                    <a:pt x="29" y="406"/>
                    <a:pt x="50" y="562"/>
                    <a:pt x="67" y="723"/>
                  </a:cubicBezTo>
                  <a:cubicBezTo>
                    <a:pt x="324" y="595"/>
                    <a:pt x="700" y="457"/>
                    <a:pt x="1125" y="457"/>
                  </a:cubicBezTo>
                  <a:cubicBezTo>
                    <a:pt x="1430" y="457"/>
                    <a:pt x="1759" y="528"/>
                    <a:pt x="2087" y="726"/>
                  </a:cubicBezTo>
                  <a:cubicBezTo>
                    <a:pt x="2075" y="541"/>
                    <a:pt x="2056" y="358"/>
                    <a:pt x="2030" y="178"/>
                  </a:cubicBezTo>
                  <a:cubicBezTo>
                    <a:pt x="1727" y="49"/>
                    <a:pt x="1427" y="0"/>
                    <a:pt x="1145"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63" name="Google Shape;140;p21">
              <a:extLst>
                <a:ext uri="{FF2B5EF4-FFF2-40B4-BE49-F238E27FC236}">
                  <a16:creationId xmlns:a16="http://schemas.microsoft.com/office/drawing/2014/main" id="{7AEAEFB1-C4C2-F347-B01D-66599E7E29BD}"/>
                </a:ext>
              </a:extLst>
            </p:cNvPr>
            <p:cNvSpPr/>
            <p:nvPr/>
          </p:nvSpPr>
          <p:spPr>
            <a:xfrm>
              <a:off x="7288850" y="2879900"/>
              <a:ext cx="53875" cy="34500"/>
            </a:xfrm>
            <a:custGeom>
              <a:avLst/>
              <a:gdLst/>
              <a:ahLst/>
              <a:cxnLst/>
              <a:rect l="l" t="t" r="r" b="b"/>
              <a:pathLst>
                <a:path w="2155" h="1380" extrusionOk="0">
                  <a:moveTo>
                    <a:pt x="1799" y="1"/>
                  </a:moveTo>
                  <a:cubicBezTo>
                    <a:pt x="813" y="166"/>
                    <a:pt x="272" y="675"/>
                    <a:pt x="1" y="1043"/>
                  </a:cubicBezTo>
                  <a:cubicBezTo>
                    <a:pt x="114" y="1150"/>
                    <a:pt x="224" y="1262"/>
                    <a:pt x="328" y="1379"/>
                  </a:cubicBezTo>
                  <a:cubicBezTo>
                    <a:pt x="543" y="1058"/>
                    <a:pt x="1064" y="513"/>
                    <a:pt x="2155" y="420"/>
                  </a:cubicBezTo>
                  <a:cubicBezTo>
                    <a:pt x="2146" y="408"/>
                    <a:pt x="2135" y="395"/>
                    <a:pt x="2125" y="382"/>
                  </a:cubicBezTo>
                  <a:cubicBezTo>
                    <a:pt x="2020" y="251"/>
                    <a:pt x="1911" y="123"/>
                    <a:pt x="1799"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64" name="Google Shape;141;p21">
              <a:extLst>
                <a:ext uri="{FF2B5EF4-FFF2-40B4-BE49-F238E27FC236}">
                  <a16:creationId xmlns:a16="http://schemas.microsoft.com/office/drawing/2014/main" id="{0CC7553B-FFC7-634C-AE52-DDC2505BF76D}"/>
                </a:ext>
              </a:extLst>
            </p:cNvPr>
            <p:cNvSpPr/>
            <p:nvPr/>
          </p:nvSpPr>
          <p:spPr>
            <a:xfrm>
              <a:off x="7233450" y="2828150"/>
              <a:ext cx="40175" cy="46825"/>
            </a:xfrm>
            <a:custGeom>
              <a:avLst/>
              <a:gdLst/>
              <a:ahLst/>
              <a:cxnLst/>
              <a:rect l="l" t="t" r="r" b="b"/>
              <a:pathLst>
                <a:path w="1607" h="1873" extrusionOk="0">
                  <a:moveTo>
                    <a:pt x="1197" y="0"/>
                  </a:moveTo>
                  <a:cubicBezTo>
                    <a:pt x="649" y="929"/>
                    <a:pt x="225" y="1428"/>
                    <a:pt x="1" y="1660"/>
                  </a:cubicBezTo>
                  <a:cubicBezTo>
                    <a:pt x="146" y="1728"/>
                    <a:pt x="290" y="1798"/>
                    <a:pt x="434" y="1872"/>
                  </a:cubicBezTo>
                  <a:cubicBezTo>
                    <a:pt x="698" y="1581"/>
                    <a:pt x="1104" y="1068"/>
                    <a:pt x="1606" y="217"/>
                  </a:cubicBezTo>
                  <a:cubicBezTo>
                    <a:pt x="1472" y="141"/>
                    <a:pt x="1335" y="70"/>
                    <a:pt x="1199"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65" name="Google Shape;142;p21">
              <a:extLst>
                <a:ext uri="{FF2B5EF4-FFF2-40B4-BE49-F238E27FC236}">
                  <a16:creationId xmlns:a16="http://schemas.microsoft.com/office/drawing/2014/main" id="{0EB03595-84F9-7143-B6C1-3727714ACDFB}"/>
                </a:ext>
              </a:extLst>
            </p:cNvPr>
            <p:cNvSpPr/>
            <p:nvPr/>
          </p:nvSpPr>
          <p:spPr>
            <a:xfrm>
              <a:off x="7158675" y="2797200"/>
              <a:ext cx="30475" cy="51500"/>
            </a:xfrm>
            <a:custGeom>
              <a:avLst/>
              <a:gdLst/>
              <a:ahLst/>
              <a:cxnLst/>
              <a:rect l="l" t="t" r="r" b="b"/>
              <a:pathLst>
                <a:path w="1219" h="2060" extrusionOk="0">
                  <a:moveTo>
                    <a:pt x="577" y="1"/>
                  </a:moveTo>
                  <a:lnTo>
                    <a:pt x="577" y="1"/>
                  </a:lnTo>
                  <a:cubicBezTo>
                    <a:pt x="832" y="1082"/>
                    <a:pt x="282" y="1705"/>
                    <a:pt x="0" y="1942"/>
                  </a:cubicBezTo>
                  <a:cubicBezTo>
                    <a:pt x="165" y="1976"/>
                    <a:pt x="341" y="2015"/>
                    <a:pt x="527" y="2059"/>
                  </a:cubicBezTo>
                  <a:cubicBezTo>
                    <a:pt x="855" y="1688"/>
                    <a:pt x="1218" y="1046"/>
                    <a:pt x="1070" y="114"/>
                  </a:cubicBezTo>
                  <a:cubicBezTo>
                    <a:pt x="899" y="72"/>
                    <a:pt x="733" y="34"/>
                    <a:pt x="577"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66" name="Google Shape;143;p21">
              <a:extLst>
                <a:ext uri="{FF2B5EF4-FFF2-40B4-BE49-F238E27FC236}">
                  <a16:creationId xmlns:a16="http://schemas.microsoft.com/office/drawing/2014/main" id="{6FFA1403-C193-2041-A847-8D42F5475530}"/>
                </a:ext>
              </a:extLst>
            </p:cNvPr>
            <p:cNvSpPr/>
            <p:nvPr/>
          </p:nvSpPr>
          <p:spPr>
            <a:xfrm>
              <a:off x="6971650" y="3048425"/>
              <a:ext cx="64925" cy="77500"/>
            </a:xfrm>
            <a:custGeom>
              <a:avLst/>
              <a:gdLst/>
              <a:ahLst/>
              <a:cxnLst/>
              <a:rect l="l" t="t" r="r" b="b"/>
              <a:pathLst>
                <a:path w="2597" h="3100" extrusionOk="0">
                  <a:moveTo>
                    <a:pt x="1398" y="0"/>
                  </a:moveTo>
                  <a:lnTo>
                    <a:pt x="0" y="2518"/>
                  </a:lnTo>
                  <a:lnTo>
                    <a:pt x="979" y="3061"/>
                  </a:lnTo>
                  <a:cubicBezTo>
                    <a:pt x="1026" y="3087"/>
                    <a:pt x="1079" y="3100"/>
                    <a:pt x="1136" y="3100"/>
                  </a:cubicBezTo>
                  <a:cubicBezTo>
                    <a:pt x="1255" y="3100"/>
                    <a:pt x="1392" y="3046"/>
                    <a:pt x="1535" y="2948"/>
                  </a:cubicBezTo>
                  <a:cubicBezTo>
                    <a:pt x="1545" y="2940"/>
                    <a:pt x="1557" y="2931"/>
                    <a:pt x="1568" y="2922"/>
                  </a:cubicBezTo>
                  <a:cubicBezTo>
                    <a:pt x="1592" y="2905"/>
                    <a:pt x="1616" y="2886"/>
                    <a:pt x="1642" y="2866"/>
                  </a:cubicBezTo>
                  <a:cubicBezTo>
                    <a:pt x="1851" y="2693"/>
                    <a:pt x="2065" y="2433"/>
                    <a:pt x="2240" y="2115"/>
                  </a:cubicBezTo>
                  <a:cubicBezTo>
                    <a:pt x="2259" y="2084"/>
                    <a:pt x="2275" y="2053"/>
                    <a:pt x="2290" y="2022"/>
                  </a:cubicBezTo>
                  <a:cubicBezTo>
                    <a:pt x="2416" y="1777"/>
                    <a:pt x="2501" y="1535"/>
                    <a:pt x="2543" y="1318"/>
                  </a:cubicBezTo>
                  <a:lnTo>
                    <a:pt x="2543" y="1316"/>
                  </a:lnTo>
                  <a:cubicBezTo>
                    <a:pt x="2554" y="1268"/>
                    <a:pt x="2562" y="1221"/>
                    <a:pt x="2566" y="1174"/>
                  </a:cubicBezTo>
                  <a:cubicBezTo>
                    <a:pt x="2566" y="1162"/>
                    <a:pt x="2568" y="1151"/>
                    <a:pt x="2569" y="1139"/>
                  </a:cubicBezTo>
                  <a:cubicBezTo>
                    <a:pt x="2596" y="853"/>
                    <a:pt x="2534" y="632"/>
                    <a:pt x="2377" y="544"/>
                  </a:cubicBezTo>
                  <a:lnTo>
                    <a:pt x="139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67" name="Google Shape;144;p21">
              <a:extLst>
                <a:ext uri="{FF2B5EF4-FFF2-40B4-BE49-F238E27FC236}">
                  <a16:creationId xmlns:a16="http://schemas.microsoft.com/office/drawing/2014/main" id="{027AA946-0C73-7646-9351-2242850B4E3F}"/>
                </a:ext>
              </a:extLst>
            </p:cNvPr>
            <p:cNvSpPr/>
            <p:nvPr/>
          </p:nvSpPr>
          <p:spPr>
            <a:xfrm>
              <a:off x="6923425" y="3011375"/>
              <a:ext cx="90950" cy="102225"/>
            </a:xfrm>
            <a:custGeom>
              <a:avLst/>
              <a:gdLst/>
              <a:ahLst/>
              <a:cxnLst/>
              <a:rect l="l" t="t" r="r" b="b"/>
              <a:pathLst>
                <a:path w="3638" h="4089" extrusionOk="0">
                  <a:moveTo>
                    <a:pt x="2037" y="1"/>
                  </a:moveTo>
                  <a:lnTo>
                    <a:pt x="1" y="3745"/>
                  </a:lnTo>
                  <a:cubicBezTo>
                    <a:pt x="1" y="3745"/>
                    <a:pt x="510" y="4089"/>
                    <a:pt x="1319" y="4089"/>
                  </a:cubicBezTo>
                  <a:cubicBezTo>
                    <a:pt x="1512" y="4089"/>
                    <a:pt x="1722" y="4069"/>
                    <a:pt x="1946" y="4021"/>
                  </a:cubicBezTo>
                  <a:lnTo>
                    <a:pt x="1952" y="4012"/>
                  </a:lnTo>
                  <a:cubicBezTo>
                    <a:pt x="1993" y="4030"/>
                    <a:pt x="2037" y="4038"/>
                    <a:pt x="2085" y="4038"/>
                  </a:cubicBezTo>
                  <a:cubicBezTo>
                    <a:pt x="2405" y="4038"/>
                    <a:pt x="2862" y="3644"/>
                    <a:pt x="3191" y="3053"/>
                  </a:cubicBezTo>
                  <a:cubicBezTo>
                    <a:pt x="3577" y="2358"/>
                    <a:pt x="3638" y="1655"/>
                    <a:pt x="3327" y="1482"/>
                  </a:cubicBezTo>
                  <a:cubicBezTo>
                    <a:pt x="2905" y="369"/>
                    <a:pt x="2037" y="1"/>
                    <a:pt x="20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68" name="Google Shape;145;p21">
              <a:extLst>
                <a:ext uri="{FF2B5EF4-FFF2-40B4-BE49-F238E27FC236}">
                  <a16:creationId xmlns:a16="http://schemas.microsoft.com/office/drawing/2014/main" id="{DECA40CE-85A6-F64E-B04A-0C3A70603183}"/>
                </a:ext>
              </a:extLst>
            </p:cNvPr>
            <p:cNvSpPr/>
            <p:nvPr/>
          </p:nvSpPr>
          <p:spPr>
            <a:xfrm>
              <a:off x="6913125" y="3009950"/>
              <a:ext cx="71875" cy="95800"/>
            </a:xfrm>
            <a:custGeom>
              <a:avLst/>
              <a:gdLst/>
              <a:ahLst/>
              <a:cxnLst/>
              <a:rect l="l" t="t" r="r" b="b"/>
              <a:pathLst>
                <a:path w="2875" h="3832" extrusionOk="0">
                  <a:moveTo>
                    <a:pt x="2216" y="0"/>
                  </a:moveTo>
                  <a:cubicBezTo>
                    <a:pt x="1798" y="0"/>
                    <a:pt x="1224" y="453"/>
                    <a:pt x="763" y="1159"/>
                  </a:cubicBezTo>
                  <a:cubicBezTo>
                    <a:pt x="702" y="1253"/>
                    <a:pt x="642" y="1351"/>
                    <a:pt x="586" y="1454"/>
                  </a:cubicBezTo>
                  <a:cubicBezTo>
                    <a:pt x="489" y="1629"/>
                    <a:pt x="405" y="1803"/>
                    <a:pt x="337" y="1974"/>
                  </a:cubicBezTo>
                  <a:cubicBezTo>
                    <a:pt x="1" y="2812"/>
                    <a:pt x="4" y="3563"/>
                    <a:pt x="384" y="3775"/>
                  </a:cubicBezTo>
                  <a:cubicBezTo>
                    <a:pt x="454" y="3813"/>
                    <a:pt x="531" y="3832"/>
                    <a:pt x="616" y="3832"/>
                  </a:cubicBezTo>
                  <a:cubicBezTo>
                    <a:pt x="1002" y="3832"/>
                    <a:pt x="1521" y="3444"/>
                    <a:pt x="1962" y="2830"/>
                  </a:cubicBezTo>
                  <a:cubicBezTo>
                    <a:pt x="2062" y="2689"/>
                    <a:pt x="2158" y="2539"/>
                    <a:pt x="2247" y="2378"/>
                  </a:cubicBezTo>
                  <a:cubicBezTo>
                    <a:pt x="2290" y="2304"/>
                    <a:pt x="2329" y="2228"/>
                    <a:pt x="2364" y="2154"/>
                  </a:cubicBezTo>
                  <a:cubicBezTo>
                    <a:pt x="2829" y="1204"/>
                    <a:pt x="2874" y="294"/>
                    <a:pt x="2449" y="58"/>
                  </a:cubicBezTo>
                  <a:cubicBezTo>
                    <a:pt x="2379" y="19"/>
                    <a:pt x="2301" y="0"/>
                    <a:pt x="22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69" name="Google Shape;146;p21">
              <a:extLst>
                <a:ext uri="{FF2B5EF4-FFF2-40B4-BE49-F238E27FC236}">
                  <a16:creationId xmlns:a16="http://schemas.microsoft.com/office/drawing/2014/main" id="{0AC2CB35-BD93-8348-ADF9-33D18901710F}"/>
                </a:ext>
              </a:extLst>
            </p:cNvPr>
            <p:cNvSpPr/>
            <p:nvPr/>
          </p:nvSpPr>
          <p:spPr>
            <a:xfrm>
              <a:off x="6917000" y="3019900"/>
              <a:ext cx="51025" cy="72075"/>
            </a:xfrm>
            <a:custGeom>
              <a:avLst/>
              <a:gdLst/>
              <a:ahLst/>
              <a:cxnLst/>
              <a:rect l="l" t="t" r="r" b="b"/>
              <a:pathLst>
                <a:path w="2041" h="2883" extrusionOk="0">
                  <a:moveTo>
                    <a:pt x="1725" y="0"/>
                  </a:moveTo>
                  <a:cubicBezTo>
                    <a:pt x="1369" y="0"/>
                    <a:pt x="861" y="438"/>
                    <a:pt x="497" y="1094"/>
                  </a:cubicBezTo>
                  <a:cubicBezTo>
                    <a:pt x="67" y="1867"/>
                    <a:pt x="0" y="2648"/>
                    <a:pt x="346" y="2841"/>
                  </a:cubicBezTo>
                  <a:cubicBezTo>
                    <a:pt x="397" y="2869"/>
                    <a:pt x="456" y="2883"/>
                    <a:pt x="519" y="2883"/>
                  </a:cubicBezTo>
                  <a:cubicBezTo>
                    <a:pt x="530" y="2883"/>
                    <a:pt x="542" y="2883"/>
                    <a:pt x="553" y="2882"/>
                  </a:cubicBezTo>
                  <a:cubicBezTo>
                    <a:pt x="382" y="2571"/>
                    <a:pt x="490" y="1924"/>
                    <a:pt x="846" y="1284"/>
                  </a:cubicBezTo>
                  <a:cubicBezTo>
                    <a:pt x="1199" y="649"/>
                    <a:pt x="1686" y="216"/>
                    <a:pt x="2041" y="191"/>
                  </a:cubicBezTo>
                  <a:cubicBezTo>
                    <a:pt x="2004" y="126"/>
                    <a:pt x="1957" y="76"/>
                    <a:pt x="1898" y="43"/>
                  </a:cubicBezTo>
                  <a:cubicBezTo>
                    <a:pt x="1846" y="14"/>
                    <a:pt x="1788" y="0"/>
                    <a:pt x="172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70" name="Google Shape;147;p21">
              <a:extLst>
                <a:ext uri="{FF2B5EF4-FFF2-40B4-BE49-F238E27FC236}">
                  <a16:creationId xmlns:a16="http://schemas.microsoft.com/office/drawing/2014/main" id="{57AA4527-6BF5-5C49-93C7-B7ABD2C9872E}"/>
                </a:ext>
              </a:extLst>
            </p:cNvPr>
            <p:cNvSpPr/>
            <p:nvPr/>
          </p:nvSpPr>
          <p:spPr>
            <a:xfrm>
              <a:off x="6928275" y="3024675"/>
              <a:ext cx="43925" cy="67275"/>
            </a:xfrm>
            <a:custGeom>
              <a:avLst/>
              <a:gdLst/>
              <a:ahLst/>
              <a:cxnLst/>
              <a:rect l="l" t="t" r="r" b="b"/>
              <a:pathLst>
                <a:path w="1757" h="2691" extrusionOk="0">
                  <a:moveTo>
                    <a:pt x="1590" y="0"/>
                  </a:moveTo>
                  <a:cubicBezTo>
                    <a:pt x="1235" y="26"/>
                    <a:pt x="748" y="458"/>
                    <a:pt x="395" y="1093"/>
                  </a:cubicBezTo>
                  <a:cubicBezTo>
                    <a:pt x="378" y="1123"/>
                    <a:pt x="361" y="1155"/>
                    <a:pt x="346" y="1185"/>
                  </a:cubicBezTo>
                  <a:cubicBezTo>
                    <a:pt x="199" y="1467"/>
                    <a:pt x="102" y="1748"/>
                    <a:pt x="55" y="1998"/>
                  </a:cubicBezTo>
                  <a:cubicBezTo>
                    <a:pt x="1" y="2286"/>
                    <a:pt x="16" y="2532"/>
                    <a:pt x="102" y="2691"/>
                  </a:cubicBezTo>
                  <a:cubicBezTo>
                    <a:pt x="310" y="2675"/>
                    <a:pt x="561" y="2522"/>
                    <a:pt x="807" y="2269"/>
                  </a:cubicBezTo>
                  <a:cubicBezTo>
                    <a:pt x="979" y="2091"/>
                    <a:pt x="1149" y="1862"/>
                    <a:pt x="1296" y="1598"/>
                  </a:cubicBezTo>
                  <a:cubicBezTo>
                    <a:pt x="1302" y="1589"/>
                    <a:pt x="1307" y="1580"/>
                    <a:pt x="1311" y="1571"/>
                  </a:cubicBezTo>
                  <a:cubicBezTo>
                    <a:pt x="1655" y="941"/>
                    <a:pt x="1756" y="308"/>
                    <a:pt x="159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71" name="Google Shape;148;p21">
              <a:extLst>
                <a:ext uri="{FF2B5EF4-FFF2-40B4-BE49-F238E27FC236}">
                  <a16:creationId xmlns:a16="http://schemas.microsoft.com/office/drawing/2014/main" id="{DC049DE3-AF4D-8243-88EF-AC586C3772C0}"/>
                </a:ext>
              </a:extLst>
            </p:cNvPr>
            <p:cNvSpPr/>
            <p:nvPr/>
          </p:nvSpPr>
          <p:spPr>
            <a:xfrm>
              <a:off x="6890000" y="3015350"/>
              <a:ext cx="84100" cy="43000"/>
            </a:xfrm>
            <a:custGeom>
              <a:avLst/>
              <a:gdLst/>
              <a:ahLst/>
              <a:cxnLst/>
              <a:rect l="l" t="t" r="r" b="b"/>
              <a:pathLst>
                <a:path w="3364" h="1720" extrusionOk="0">
                  <a:moveTo>
                    <a:pt x="1271" y="1"/>
                  </a:moveTo>
                  <a:cubicBezTo>
                    <a:pt x="1158" y="1"/>
                    <a:pt x="1046" y="15"/>
                    <a:pt x="937" y="46"/>
                  </a:cubicBezTo>
                  <a:cubicBezTo>
                    <a:pt x="631" y="136"/>
                    <a:pt x="228" y="396"/>
                    <a:pt x="46" y="1134"/>
                  </a:cubicBezTo>
                  <a:cubicBezTo>
                    <a:pt x="0" y="1322"/>
                    <a:pt x="85" y="1509"/>
                    <a:pt x="243" y="1603"/>
                  </a:cubicBezTo>
                  <a:cubicBezTo>
                    <a:pt x="279" y="1625"/>
                    <a:pt x="317" y="1641"/>
                    <a:pt x="359" y="1652"/>
                  </a:cubicBezTo>
                  <a:cubicBezTo>
                    <a:pt x="394" y="1660"/>
                    <a:pt x="428" y="1664"/>
                    <a:pt x="461" y="1664"/>
                  </a:cubicBezTo>
                  <a:cubicBezTo>
                    <a:pt x="655" y="1664"/>
                    <a:pt x="830" y="1533"/>
                    <a:pt x="877" y="1338"/>
                  </a:cubicBezTo>
                  <a:cubicBezTo>
                    <a:pt x="924" y="1150"/>
                    <a:pt x="1012" y="916"/>
                    <a:pt x="1174" y="869"/>
                  </a:cubicBezTo>
                  <a:cubicBezTo>
                    <a:pt x="1204" y="860"/>
                    <a:pt x="1238" y="856"/>
                    <a:pt x="1274" y="856"/>
                  </a:cubicBezTo>
                  <a:cubicBezTo>
                    <a:pt x="1632" y="856"/>
                    <a:pt x="2247" y="1266"/>
                    <a:pt x="2594" y="1599"/>
                  </a:cubicBezTo>
                  <a:cubicBezTo>
                    <a:pt x="2676" y="1679"/>
                    <a:pt x="2783" y="1719"/>
                    <a:pt x="2890" y="1719"/>
                  </a:cubicBezTo>
                  <a:cubicBezTo>
                    <a:pt x="3002" y="1719"/>
                    <a:pt x="3114" y="1675"/>
                    <a:pt x="3198" y="1588"/>
                  </a:cubicBezTo>
                  <a:cubicBezTo>
                    <a:pt x="3363" y="1419"/>
                    <a:pt x="3357" y="1147"/>
                    <a:pt x="3187" y="982"/>
                  </a:cubicBezTo>
                  <a:cubicBezTo>
                    <a:pt x="3000" y="803"/>
                    <a:pt x="2120" y="1"/>
                    <a:pt x="12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72" name="Google Shape;149;p21">
              <a:extLst>
                <a:ext uri="{FF2B5EF4-FFF2-40B4-BE49-F238E27FC236}">
                  <a16:creationId xmlns:a16="http://schemas.microsoft.com/office/drawing/2014/main" id="{FF430A8C-14CA-744F-BF8B-DEE43D1B1C09}"/>
                </a:ext>
              </a:extLst>
            </p:cNvPr>
            <p:cNvSpPr/>
            <p:nvPr/>
          </p:nvSpPr>
          <p:spPr>
            <a:xfrm>
              <a:off x="6897800" y="2988950"/>
              <a:ext cx="83900" cy="47800"/>
            </a:xfrm>
            <a:custGeom>
              <a:avLst/>
              <a:gdLst/>
              <a:ahLst/>
              <a:cxnLst/>
              <a:rect l="l" t="t" r="r" b="b"/>
              <a:pathLst>
                <a:path w="3356" h="1912" extrusionOk="0">
                  <a:moveTo>
                    <a:pt x="1271" y="1"/>
                  </a:moveTo>
                  <a:cubicBezTo>
                    <a:pt x="1208" y="1"/>
                    <a:pt x="1145" y="6"/>
                    <a:pt x="1082" y="16"/>
                  </a:cubicBezTo>
                  <a:cubicBezTo>
                    <a:pt x="767" y="68"/>
                    <a:pt x="337" y="278"/>
                    <a:pt x="69" y="989"/>
                  </a:cubicBezTo>
                  <a:cubicBezTo>
                    <a:pt x="0" y="1170"/>
                    <a:pt x="63" y="1367"/>
                    <a:pt x="208" y="1479"/>
                  </a:cubicBezTo>
                  <a:cubicBezTo>
                    <a:pt x="241" y="1505"/>
                    <a:pt x="278" y="1525"/>
                    <a:pt x="319" y="1540"/>
                  </a:cubicBezTo>
                  <a:cubicBezTo>
                    <a:pt x="368" y="1559"/>
                    <a:pt x="419" y="1568"/>
                    <a:pt x="469" y="1568"/>
                  </a:cubicBezTo>
                  <a:cubicBezTo>
                    <a:pt x="642" y="1568"/>
                    <a:pt x="805" y="1462"/>
                    <a:pt x="870" y="1290"/>
                  </a:cubicBezTo>
                  <a:cubicBezTo>
                    <a:pt x="938" y="1110"/>
                    <a:pt x="1055" y="887"/>
                    <a:pt x="1221" y="860"/>
                  </a:cubicBezTo>
                  <a:cubicBezTo>
                    <a:pt x="1238" y="857"/>
                    <a:pt x="1255" y="856"/>
                    <a:pt x="1273" y="856"/>
                  </a:cubicBezTo>
                  <a:cubicBezTo>
                    <a:pt x="1624" y="856"/>
                    <a:pt x="2224" y="1363"/>
                    <a:pt x="2542" y="1754"/>
                  </a:cubicBezTo>
                  <a:cubicBezTo>
                    <a:pt x="2627" y="1857"/>
                    <a:pt x="2750" y="1911"/>
                    <a:pt x="2874" y="1911"/>
                  </a:cubicBezTo>
                  <a:cubicBezTo>
                    <a:pt x="2970" y="1911"/>
                    <a:pt x="3065" y="1879"/>
                    <a:pt x="3145" y="1814"/>
                  </a:cubicBezTo>
                  <a:cubicBezTo>
                    <a:pt x="3328" y="1664"/>
                    <a:pt x="3356" y="1395"/>
                    <a:pt x="3206" y="1213"/>
                  </a:cubicBezTo>
                  <a:cubicBezTo>
                    <a:pt x="3031" y="999"/>
                    <a:pt x="2168" y="1"/>
                    <a:pt x="12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73" name="Google Shape;150;p21">
              <a:extLst>
                <a:ext uri="{FF2B5EF4-FFF2-40B4-BE49-F238E27FC236}">
                  <a16:creationId xmlns:a16="http://schemas.microsoft.com/office/drawing/2014/main" id="{D0BCD298-17D3-F24B-8CA5-810594C212C4}"/>
                </a:ext>
              </a:extLst>
            </p:cNvPr>
            <p:cNvSpPr/>
            <p:nvPr/>
          </p:nvSpPr>
          <p:spPr>
            <a:xfrm>
              <a:off x="6884925" y="3051625"/>
              <a:ext cx="76150" cy="47575"/>
            </a:xfrm>
            <a:custGeom>
              <a:avLst/>
              <a:gdLst/>
              <a:ahLst/>
              <a:cxnLst/>
              <a:rect l="l" t="t" r="r" b="b"/>
              <a:pathLst>
                <a:path w="3046" h="1903" extrusionOk="0">
                  <a:moveTo>
                    <a:pt x="1343" y="1"/>
                  </a:moveTo>
                  <a:cubicBezTo>
                    <a:pt x="1314" y="1"/>
                    <a:pt x="1284" y="1"/>
                    <a:pt x="1255" y="2"/>
                  </a:cubicBezTo>
                  <a:cubicBezTo>
                    <a:pt x="1015" y="15"/>
                    <a:pt x="784" y="72"/>
                    <a:pt x="582" y="199"/>
                  </a:cubicBezTo>
                  <a:cubicBezTo>
                    <a:pt x="313" y="371"/>
                    <a:pt x="0" y="734"/>
                    <a:pt x="32" y="1493"/>
                  </a:cubicBezTo>
                  <a:cubicBezTo>
                    <a:pt x="40" y="1685"/>
                    <a:pt x="175" y="1843"/>
                    <a:pt x="353" y="1890"/>
                  </a:cubicBezTo>
                  <a:cubicBezTo>
                    <a:pt x="386" y="1897"/>
                    <a:pt x="419" y="1903"/>
                    <a:pt x="455" y="1903"/>
                  </a:cubicBezTo>
                  <a:cubicBezTo>
                    <a:pt x="462" y="1903"/>
                    <a:pt x="470" y="1902"/>
                    <a:pt x="478" y="1902"/>
                  </a:cubicBezTo>
                  <a:cubicBezTo>
                    <a:pt x="715" y="1893"/>
                    <a:pt x="897" y="1693"/>
                    <a:pt x="888" y="1457"/>
                  </a:cubicBezTo>
                  <a:cubicBezTo>
                    <a:pt x="879" y="1263"/>
                    <a:pt x="899" y="1013"/>
                    <a:pt x="1041" y="923"/>
                  </a:cubicBezTo>
                  <a:cubicBezTo>
                    <a:pt x="1052" y="916"/>
                    <a:pt x="1062" y="911"/>
                    <a:pt x="1073" y="905"/>
                  </a:cubicBezTo>
                  <a:cubicBezTo>
                    <a:pt x="1142" y="872"/>
                    <a:pt x="1233" y="857"/>
                    <a:pt x="1338" y="857"/>
                  </a:cubicBezTo>
                  <a:cubicBezTo>
                    <a:pt x="1472" y="857"/>
                    <a:pt x="1628" y="881"/>
                    <a:pt x="1789" y="920"/>
                  </a:cubicBezTo>
                  <a:cubicBezTo>
                    <a:pt x="2048" y="984"/>
                    <a:pt x="2323" y="1085"/>
                    <a:pt x="2541" y="1191"/>
                  </a:cubicBezTo>
                  <a:cubicBezTo>
                    <a:pt x="2713" y="1013"/>
                    <a:pt x="2883" y="784"/>
                    <a:pt x="3030" y="520"/>
                  </a:cubicBezTo>
                  <a:cubicBezTo>
                    <a:pt x="3036" y="511"/>
                    <a:pt x="3041" y="502"/>
                    <a:pt x="3045" y="493"/>
                  </a:cubicBezTo>
                  <a:cubicBezTo>
                    <a:pt x="3033" y="484"/>
                    <a:pt x="3019" y="477"/>
                    <a:pt x="3006" y="469"/>
                  </a:cubicBezTo>
                  <a:cubicBezTo>
                    <a:pt x="2881" y="404"/>
                    <a:pt x="2518" y="224"/>
                    <a:pt x="2080" y="107"/>
                  </a:cubicBezTo>
                  <a:cubicBezTo>
                    <a:pt x="1847" y="45"/>
                    <a:pt x="1593" y="1"/>
                    <a:pt x="13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74" name="Google Shape;151;p21">
              <a:extLst>
                <a:ext uri="{FF2B5EF4-FFF2-40B4-BE49-F238E27FC236}">
                  <a16:creationId xmlns:a16="http://schemas.microsoft.com/office/drawing/2014/main" id="{3F1A7396-DBD0-FF49-896E-B6D21F9ED2AA}"/>
                </a:ext>
              </a:extLst>
            </p:cNvPr>
            <p:cNvSpPr/>
            <p:nvPr/>
          </p:nvSpPr>
          <p:spPr>
            <a:xfrm>
              <a:off x="7010825" y="2790225"/>
              <a:ext cx="370525" cy="397525"/>
            </a:xfrm>
            <a:custGeom>
              <a:avLst/>
              <a:gdLst/>
              <a:ahLst/>
              <a:cxnLst/>
              <a:rect l="l" t="t" r="r" b="b"/>
              <a:pathLst>
                <a:path w="14821" h="15901" extrusionOk="0">
                  <a:moveTo>
                    <a:pt x="4661" y="1"/>
                  </a:moveTo>
                  <a:cubicBezTo>
                    <a:pt x="4219" y="1"/>
                    <a:pt x="3836" y="289"/>
                    <a:pt x="3704" y="699"/>
                  </a:cubicBezTo>
                  <a:cubicBezTo>
                    <a:pt x="4266" y="716"/>
                    <a:pt x="14548" y="1132"/>
                    <a:pt x="13732" y="9188"/>
                  </a:cubicBezTo>
                  <a:cubicBezTo>
                    <a:pt x="13337" y="11384"/>
                    <a:pt x="12717" y="15024"/>
                    <a:pt x="8377" y="15024"/>
                  </a:cubicBezTo>
                  <a:cubicBezTo>
                    <a:pt x="6839" y="15024"/>
                    <a:pt x="4834" y="14567"/>
                    <a:pt x="2206" y="13426"/>
                  </a:cubicBezTo>
                  <a:cubicBezTo>
                    <a:pt x="1667" y="13192"/>
                    <a:pt x="1414" y="12578"/>
                    <a:pt x="1611" y="12023"/>
                  </a:cubicBezTo>
                  <a:cubicBezTo>
                    <a:pt x="1631" y="11969"/>
                    <a:pt x="1649" y="11916"/>
                    <a:pt x="1664" y="11864"/>
                  </a:cubicBezTo>
                  <a:cubicBezTo>
                    <a:pt x="1422" y="11738"/>
                    <a:pt x="1199" y="11616"/>
                    <a:pt x="998" y="11502"/>
                  </a:cubicBezTo>
                  <a:cubicBezTo>
                    <a:pt x="993" y="11549"/>
                    <a:pt x="987" y="11596"/>
                    <a:pt x="976" y="11644"/>
                  </a:cubicBezTo>
                  <a:lnTo>
                    <a:pt x="976" y="11646"/>
                  </a:lnTo>
                  <a:cubicBezTo>
                    <a:pt x="934" y="11863"/>
                    <a:pt x="849" y="12105"/>
                    <a:pt x="723" y="12350"/>
                  </a:cubicBezTo>
                  <a:cubicBezTo>
                    <a:pt x="707" y="12381"/>
                    <a:pt x="690" y="12412"/>
                    <a:pt x="673" y="12443"/>
                  </a:cubicBezTo>
                  <a:cubicBezTo>
                    <a:pt x="498" y="12761"/>
                    <a:pt x="284" y="13021"/>
                    <a:pt x="75" y="13194"/>
                  </a:cubicBezTo>
                  <a:cubicBezTo>
                    <a:pt x="49" y="13214"/>
                    <a:pt x="25" y="13233"/>
                    <a:pt x="1" y="13250"/>
                  </a:cubicBezTo>
                  <a:cubicBezTo>
                    <a:pt x="455" y="13506"/>
                    <a:pt x="1135" y="13870"/>
                    <a:pt x="1958" y="14245"/>
                  </a:cubicBezTo>
                  <a:cubicBezTo>
                    <a:pt x="2100" y="14310"/>
                    <a:pt x="2246" y="14375"/>
                    <a:pt x="2396" y="14441"/>
                  </a:cubicBezTo>
                  <a:cubicBezTo>
                    <a:pt x="2733" y="14588"/>
                    <a:pt x="3091" y="14733"/>
                    <a:pt x="3464" y="14874"/>
                  </a:cubicBezTo>
                  <a:cubicBezTo>
                    <a:pt x="3832" y="15012"/>
                    <a:pt x="4191" y="15136"/>
                    <a:pt x="4542" y="15246"/>
                  </a:cubicBezTo>
                  <a:cubicBezTo>
                    <a:pt x="4743" y="15309"/>
                    <a:pt x="4943" y="15368"/>
                    <a:pt x="5139" y="15422"/>
                  </a:cubicBezTo>
                  <a:cubicBezTo>
                    <a:pt x="6298" y="15742"/>
                    <a:pt x="7367" y="15901"/>
                    <a:pt x="8339" y="15901"/>
                  </a:cubicBezTo>
                  <a:cubicBezTo>
                    <a:pt x="8392" y="15901"/>
                    <a:pt x="8445" y="15901"/>
                    <a:pt x="8498" y="15899"/>
                  </a:cubicBezTo>
                  <a:cubicBezTo>
                    <a:pt x="8683" y="15896"/>
                    <a:pt x="8866" y="15887"/>
                    <a:pt x="9044" y="15870"/>
                  </a:cubicBezTo>
                  <a:cubicBezTo>
                    <a:pt x="9833" y="15805"/>
                    <a:pt x="10552" y="15622"/>
                    <a:pt x="11201" y="15324"/>
                  </a:cubicBezTo>
                  <a:cubicBezTo>
                    <a:pt x="11557" y="15160"/>
                    <a:pt x="11888" y="14963"/>
                    <a:pt x="12193" y="14734"/>
                  </a:cubicBezTo>
                  <a:cubicBezTo>
                    <a:pt x="12368" y="14603"/>
                    <a:pt x="12535" y="14460"/>
                    <a:pt x="12693" y="14307"/>
                  </a:cubicBezTo>
                  <a:cubicBezTo>
                    <a:pt x="13361" y="13664"/>
                    <a:pt x="13876" y="12827"/>
                    <a:pt x="14233" y="11808"/>
                  </a:cubicBezTo>
                  <a:cubicBezTo>
                    <a:pt x="14297" y="11629"/>
                    <a:pt x="14354" y="11446"/>
                    <a:pt x="14407" y="11257"/>
                  </a:cubicBezTo>
                  <a:cubicBezTo>
                    <a:pt x="14527" y="10833"/>
                    <a:pt x="14621" y="10378"/>
                    <a:pt x="14692" y="9896"/>
                  </a:cubicBezTo>
                  <a:cubicBezTo>
                    <a:pt x="14792" y="9210"/>
                    <a:pt x="14821" y="8553"/>
                    <a:pt x="14775" y="7924"/>
                  </a:cubicBezTo>
                  <a:cubicBezTo>
                    <a:pt x="14763" y="7740"/>
                    <a:pt x="14744" y="7558"/>
                    <a:pt x="14718" y="7378"/>
                  </a:cubicBezTo>
                  <a:cubicBezTo>
                    <a:pt x="14539" y="6128"/>
                    <a:pt x="14056" y="5001"/>
                    <a:pt x="13276" y="4007"/>
                  </a:cubicBezTo>
                  <a:cubicBezTo>
                    <a:pt x="13265" y="3994"/>
                    <a:pt x="13256" y="3982"/>
                    <a:pt x="13246" y="3968"/>
                  </a:cubicBezTo>
                  <a:cubicBezTo>
                    <a:pt x="13141" y="3838"/>
                    <a:pt x="13032" y="3710"/>
                    <a:pt x="12920" y="3588"/>
                  </a:cubicBezTo>
                  <a:cubicBezTo>
                    <a:pt x="12219" y="2817"/>
                    <a:pt x="11379" y="2211"/>
                    <a:pt x="10511" y="1734"/>
                  </a:cubicBezTo>
                  <a:cubicBezTo>
                    <a:pt x="10377" y="1658"/>
                    <a:pt x="10240" y="1587"/>
                    <a:pt x="10104" y="1517"/>
                  </a:cubicBezTo>
                  <a:lnTo>
                    <a:pt x="10102" y="1517"/>
                  </a:lnTo>
                  <a:cubicBezTo>
                    <a:pt x="9015" y="973"/>
                    <a:pt x="7908" y="620"/>
                    <a:pt x="6984" y="392"/>
                  </a:cubicBezTo>
                  <a:cubicBezTo>
                    <a:pt x="6813" y="351"/>
                    <a:pt x="6647" y="313"/>
                    <a:pt x="6490" y="280"/>
                  </a:cubicBezTo>
                  <a:cubicBezTo>
                    <a:pt x="5508" y="68"/>
                    <a:pt x="4821" y="10"/>
                    <a:pt x="4742" y="4"/>
                  </a:cubicBezTo>
                  <a:cubicBezTo>
                    <a:pt x="4715" y="2"/>
                    <a:pt x="4688" y="1"/>
                    <a:pt x="4661"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gr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07"/>
                                        </p:tgtEl>
                                        <p:attrNameLst>
                                          <p:attrName>style.visibility</p:attrName>
                                        </p:attrNameLst>
                                      </p:cBhvr>
                                      <p:to>
                                        <p:strVal val="visible"/>
                                      </p:to>
                                    </p:set>
                                    <p:anim calcmode="lin" valueType="num">
                                      <p:cBhvr additive="base">
                                        <p:cTn id="7" dur="500" fill="hold"/>
                                        <p:tgtEl>
                                          <p:spTgt spid="107"/>
                                        </p:tgtEl>
                                        <p:attrNameLst>
                                          <p:attrName>ppt_x</p:attrName>
                                        </p:attrNameLst>
                                      </p:cBhvr>
                                      <p:tavLst>
                                        <p:tav tm="0">
                                          <p:val>
                                            <p:strVal val="#ppt_x"/>
                                          </p:val>
                                        </p:tav>
                                        <p:tav tm="100000">
                                          <p:val>
                                            <p:strVal val="#ppt_x"/>
                                          </p:val>
                                        </p:tav>
                                      </p:tavLst>
                                    </p:anim>
                                    <p:anim calcmode="lin" valueType="num">
                                      <p:cBhvr additive="base">
                                        <p:cTn id="8" dur="500" fill="hold"/>
                                        <p:tgtEl>
                                          <p:spTgt spid="10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25"/>
          <p:cNvSpPr txBox="1">
            <a:spLocks noGrp="1"/>
          </p:cNvSpPr>
          <p:nvPr>
            <p:ph type="title"/>
          </p:nvPr>
        </p:nvSpPr>
        <p:spPr>
          <a:xfrm>
            <a:off x="554637" y="530353"/>
            <a:ext cx="416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b="1" dirty="0">
                <a:latin typeface="Times New Roman" panose="02020603050405020304" pitchFamily="18" charset="0"/>
                <a:cs typeface="Times New Roman" panose="02020603050405020304" pitchFamily="18" charset="0"/>
              </a:rPr>
              <a:t>1. Introduction</a:t>
            </a:r>
            <a:endParaRPr sz="2800" b="1" dirty="0">
              <a:latin typeface="Times New Roman" panose="02020603050405020304" pitchFamily="18" charset="0"/>
              <a:cs typeface="Times New Roman" panose="02020603050405020304" pitchFamily="18" charset="0"/>
            </a:endParaRPr>
          </a:p>
        </p:txBody>
      </p:sp>
      <p:sp>
        <p:nvSpPr>
          <p:cNvPr id="282" name="Google Shape;282;p25"/>
          <p:cNvSpPr txBox="1">
            <a:spLocks noGrp="1"/>
          </p:cNvSpPr>
          <p:nvPr>
            <p:ph type="body" idx="1"/>
          </p:nvPr>
        </p:nvSpPr>
        <p:spPr>
          <a:xfrm>
            <a:off x="554637" y="1242399"/>
            <a:ext cx="5093128" cy="3629403"/>
          </a:xfrm>
          <a:prstGeom prst="rect">
            <a:avLst/>
          </a:prstGeom>
        </p:spPr>
        <p:txBody>
          <a:bodyPr spcFirstLastPara="1" wrap="square" lIns="91425" tIns="91425" rIns="91425" bIns="91425" anchor="t" anchorCtr="0">
            <a:noAutofit/>
          </a:bodyPr>
          <a:lstStyle/>
          <a:p>
            <a:pPr marL="0" lvl="0" indent="0" algn="just">
              <a:buNone/>
            </a:pPr>
            <a:r>
              <a:rPr lang="en-IN" b="1" dirty="0">
                <a:latin typeface="Times New Roman" panose="02020603050405020304" pitchFamily="18" charset="0"/>
                <a:cs typeface="Times New Roman" panose="02020603050405020304" pitchFamily="18" charset="0"/>
              </a:rPr>
              <a:t>Problem</a:t>
            </a:r>
            <a:r>
              <a:rPr lang="en-IN"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This project focuses on solving the problem of generating graph structures that satisfy the odd cycle </a:t>
            </a:r>
            <a:r>
              <a:rPr lang="en-US" dirty="0" smtClean="0">
                <a:latin typeface="Times New Roman" panose="02020603050405020304" pitchFamily="18" charset="0"/>
                <a:cs typeface="Times New Roman" panose="02020603050405020304" pitchFamily="18" charset="0"/>
              </a:rPr>
              <a:t>condition. The </a:t>
            </a:r>
            <a:r>
              <a:rPr lang="en-US" dirty="0">
                <a:latin typeface="Times New Roman" panose="02020603050405020304" pitchFamily="18" charset="0"/>
                <a:cs typeface="Times New Roman" panose="02020603050405020304" pitchFamily="18" charset="0"/>
              </a:rPr>
              <a:t>odd cycle condition ensures that within any connected component of a graph, any two odd cycles without common vertices are linked by at least one edge. This condition is important in various fields like graph theory, combinatorial optimization, and network analysis. Existing algorithms often face difficulties in creating graphs that meet these specific constraints, especially when the number of vertices becomes large.</a:t>
            </a:r>
            <a:endParaRPr lang="en-US" dirty="0">
              <a:latin typeface="Times New Roman" panose="02020603050405020304" pitchFamily="18" charset="0"/>
              <a:cs typeface="Times New Roman" panose="02020603050405020304" pitchFamily="18" charset="0"/>
            </a:endParaRPr>
          </a:p>
          <a:p>
            <a:pPr marL="0" lvl="0" indent="0" algn="just">
              <a:buNone/>
            </a:pPr>
            <a:r>
              <a:rPr lang="en-IN" b="1" dirty="0" smtClean="0">
                <a:latin typeface="Times New Roman" panose="02020603050405020304" pitchFamily="18" charset="0"/>
                <a:cs typeface="Times New Roman" panose="02020603050405020304" pitchFamily="18" charset="0"/>
              </a:rPr>
              <a:t>Objective</a:t>
            </a:r>
            <a:r>
              <a:rPr lang="en-IN" dirty="0" smtClean="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The </a:t>
            </a:r>
            <a:r>
              <a:rPr lang="en-US" dirty="0">
                <a:latin typeface="Times New Roman" panose="02020603050405020304" pitchFamily="18" charset="0"/>
                <a:cs typeface="Times New Roman" panose="02020603050405020304" pitchFamily="18" charset="0"/>
              </a:rPr>
              <a:t>objective of this project is to develop a reinforcement learning-based algorithm that generates graphs satisfying the odd cycle condition. The focus is on optimizing the graph creation process by iteratively refining the structure through reinforcement learning techniques</a:t>
            </a:r>
            <a:endParaRPr lang="en-IN" dirty="0">
              <a:latin typeface="Times New Roman" panose="02020603050405020304" pitchFamily="18" charset="0"/>
              <a:cs typeface="Times New Roman" panose="02020603050405020304" pitchFamily="18" charset="0"/>
            </a:endParaRPr>
          </a:p>
          <a:p>
            <a:pPr marL="0" lvl="0" indent="0" algn="just" rtl="0">
              <a:spcBef>
                <a:spcPts val="0"/>
              </a:spcBef>
              <a:spcAft>
                <a:spcPts val="0"/>
              </a:spcAft>
              <a:buNone/>
            </a:pPr>
            <a:endParaRPr lang="en-IN" dirty="0">
              <a:latin typeface="Times New Roman" panose="02020603050405020304" pitchFamily="18" charset="0"/>
              <a:cs typeface="Times New Roman" panose="02020603050405020304" pitchFamily="18" charset="0"/>
            </a:endParaRPr>
          </a:p>
          <a:p>
            <a:pPr marL="0" lvl="0" indent="0" algn="just" rtl="0">
              <a:spcBef>
                <a:spcPts val="0"/>
              </a:spcBef>
              <a:spcAft>
                <a:spcPts val="0"/>
              </a:spcAft>
              <a:buNone/>
            </a:pPr>
            <a:endParaRPr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3"/>
          <a:stretch>
            <a:fillRect/>
          </a:stretch>
        </p:blipFill>
        <p:spPr>
          <a:xfrm>
            <a:off x="5752696" y="1416570"/>
            <a:ext cx="3188750" cy="3057994"/>
          </a:xfrm>
          <a:prstGeom prst="rect">
            <a:avLst/>
          </a:prstGeom>
        </p:spPr>
      </p:pic>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82">
                                            <p:txEl>
                                              <p:pRg st="0" end="0"/>
                                            </p:txEl>
                                          </p:spTgt>
                                        </p:tgtEl>
                                        <p:attrNameLst>
                                          <p:attrName>style.visibility</p:attrName>
                                        </p:attrNameLst>
                                      </p:cBhvr>
                                      <p:to>
                                        <p:strVal val="visible"/>
                                      </p:to>
                                    </p:set>
                                    <p:anim calcmode="lin" valueType="num">
                                      <p:cBhvr additive="base">
                                        <p:cTn id="7" dur="500" fill="hold"/>
                                        <p:tgtEl>
                                          <p:spTgt spid="28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82">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82">
                                            <p:txEl>
                                              <p:pRg st="1" end="1"/>
                                            </p:txEl>
                                          </p:spTgt>
                                        </p:tgtEl>
                                        <p:attrNameLst>
                                          <p:attrName>style.visibility</p:attrName>
                                        </p:attrNameLst>
                                      </p:cBhvr>
                                      <p:to>
                                        <p:strVal val="visible"/>
                                      </p:to>
                                    </p:set>
                                    <p:anim calcmode="lin" valueType="num">
                                      <p:cBhvr additive="base">
                                        <p:cTn id="11" dur="500" fill="hold"/>
                                        <p:tgtEl>
                                          <p:spTgt spid="282">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282">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2"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453" name="Google Shape;453;p27"/>
          <p:cNvSpPr txBox="1">
            <a:spLocks noGrp="1"/>
          </p:cNvSpPr>
          <p:nvPr>
            <p:ph type="title"/>
          </p:nvPr>
        </p:nvSpPr>
        <p:spPr>
          <a:xfrm>
            <a:off x="715100" y="535000"/>
            <a:ext cx="7713900" cy="707400"/>
          </a:xfrm>
          <a:prstGeom prst="rect">
            <a:avLst/>
          </a:prstGeom>
        </p:spPr>
        <p:txBody>
          <a:bodyPr spcFirstLastPara="1" wrap="square" lIns="91425" tIns="91425" rIns="91425" bIns="91425" anchor="t" anchorCtr="0">
            <a:noAutofit/>
          </a:bodyPr>
          <a:lstStyle/>
          <a:p>
            <a:r>
              <a:rPr lang="en" sz="2800" b="1" dirty="0">
                <a:latin typeface="Times New Roman" panose="02020603050405020304" pitchFamily="18" charset="0"/>
                <a:cs typeface="Times New Roman" panose="02020603050405020304" pitchFamily="18" charset="0"/>
              </a:rPr>
              <a:t>2. Mo</a:t>
            </a:r>
            <a:r>
              <a:rPr lang="en-US" sz="2800" b="1" dirty="0">
                <a:latin typeface="Times New Roman" panose="02020603050405020304" pitchFamily="18" charset="0"/>
                <a:cs typeface="Times New Roman" panose="02020603050405020304" pitchFamily="18" charset="0"/>
              </a:rPr>
              <a:t>tivation &amp; Background</a:t>
            </a:r>
            <a:br>
              <a:rPr lang="en-US" sz="2800" b="1" dirty="0">
                <a:latin typeface="Times New Roman" panose="02020603050405020304" pitchFamily="18" charset="0"/>
                <a:cs typeface="Times New Roman" panose="02020603050405020304" pitchFamily="18" charset="0"/>
              </a:rPr>
            </a:br>
            <a:endParaRPr sz="2800" dirty="0">
              <a:latin typeface="Times New Roman" panose="02020603050405020304" pitchFamily="18" charset="0"/>
              <a:cs typeface="Times New Roman" panose="02020603050405020304" pitchFamily="18" charset="0"/>
            </a:endParaRPr>
          </a:p>
        </p:txBody>
      </p:sp>
      <p:sp>
        <p:nvSpPr>
          <p:cNvPr id="454" name="Google Shape;454;p27"/>
          <p:cNvSpPr txBox="1">
            <a:spLocks noGrp="1"/>
          </p:cNvSpPr>
          <p:nvPr>
            <p:ph type="body" idx="1"/>
          </p:nvPr>
        </p:nvSpPr>
        <p:spPr>
          <a:xfrm>
            <a:off x="715100" y="1242449"/>
            <a:ext cx="7733136" cy="3613086"/>
          </a:xfrm>
          <a:prstGeom prst="rect">
            <a:avLst/>
          </a:prstGeom>
        </p:spPr>
        <p:txBody>
          <a:bodyPr spcFirstLastPara="1" wrap="square" lIns="91425" tIns="91425" rIns="91425" bIns="91425" anchor="t" anchorCtr="0">
            <a:noAutofit/>
          </a:bodyPr>
          <a:lstStyle/>
          <a:p>
            <a:pPr marL="0" lvl="0" indent="0" algn="just">
              <a:buNone/>
            </a:pPr>
            <a:r>
              <a:rPr lang="en-US" b="1" dirty="0" smtClean="0">
                <a:latin typeface="Times New Roman" panose="02020603050405020304" pitchFamily="18" charset="0"/>
                <a:cs typeface="Times New Roman" panose="02020603050405020304" pitchFamily="18" charset="0"/>
              </a:rPr>
              <a:t>Motivation : </a:t>
            </a:r>
            <a:r>
              <a:rPr lang="en-US" dirty="0" smtClean="0">
                <a:latin typeface="Times New Roman" panose="02020603050405020304" pitchFamily="18" charset="0"/>
                <a:cs typeface="Times New Roman" panose="02020603050405020304" pitchFamily="18" charset="0"/>
              </a:rPr>
              <a:t>The </a:t>
            </a:r>
            <a:r>
              <a:rPr lang="en-US" dirty="0">
                <a:latin typeface="Times New Roman" panose="02020603050405020304" pitchFamily="18" charset="0"/>
                <a:cs typeface="Times New Roman" panose="02020603050405020304" pitchFamily="18" charset="0"/>
              </a:rPr>
              <a:t>motivation behind this project stems from the need to efficiently generate complex graph structures that satisfy specific conditions, like the odd cycle condition, which is crucial in areas like network design, optimization, and graph theory. Traditional algorithms struggle with this task, especially when handling large graphs with intricate requirements. By applying reinforcement learning, the project aims to explore how machine learning techniques can be leveraged to address these challenges, leading to more adaptable and scalable graph generation solutions</a:t>
            </a:r>
            <a:r>
              <a:rPr lang="en-US" dirty="0" smtClean="0">
                <a:latin typeface="Times New Roman" panose="02020603050405020304" pitchFamily="18" charset="0"/>
                <a:cs typeface="Times New Roman" panose="02020603050405020304" pitchFamily="18" charset="0"/>
              </a:rPr>
              <a:t>.</a:t>
            </a:r>
          </a:p>
          <a:p>
            <a:pPr marL="0" lvl="0" indent="0" algn="just">
              <a:buNone/>
            </a:pPr>
            <a:endParaRPr lang="en-US" dirty="0" smtClean="0">
              <a:latin typeface="Times New Roman" panose="02020603050405020304" pitchFamily="18" charset="0"/>
              <a:cs typeface="Times New Roman" panose="02020603050405020304" pitchFamily="18" charset="0"/>
            </a:endParaRPr>
          </a:p>
          <a:p>
            <a:pPr marL="0" lvl="0" indent="0" algn="just">
              <a:buNone/>
            </a:pPr>
            <a:r>
              <a:rPr lang="en-US" b="1" dirty="0" smtClean="0">
                <a:latin typeface="Times New Roman" panose="02020603050405020304" pitchFamily="18" charset="0"/>
                <a:cs typeface="Times New Roman" panose="02020603050405020304" pitchFamily="18" charset="0"/>
              </a:rPr>
              <a:t>Background : </a:t>
            </a:r>
            <a:r>
              <a:rPr lang="en-US" dirty="0" smtClean="0">
                <a:latin typeface="Times New Roman" panose="02020603050405020304" pitchFamily="18" charset="0"/>
                <a:cs typeface="Times New Roman" panose="02020603050405020304" pitchFamily="18" charset="0"/>
              </a:rPr>
              <a:t>Graphs </a:t>
            </a:r>
            <a:r>
              <a:rPr lang="en-US" dirty="0">
                <a:latin typeface="Times New Roman" panose="02020603050405020304" pitchFamily="18" charset="0"/>
                <a:cs typeface="Times New Roman" panose="02020603050405020304" pitchFamily="18" charset="0"/>
              </a:rPr>
              <a:t>play a fundamental role in various domains such as network analysis, computer science, and biology, where relationships between objects are modeled as nodes and edges. The odd cycle condition is a key concept in graph theory, ensuring that certain structural properties are maintained. Existing approaches to graph generation often fall short when tasked with complex conditions like this. Reinforcement learning, with its capacity to optimize decision-making through trial and error, presents a promising approach to solving combinatorial problems in graph generation, which this project seeks to explore.</a:t>
            </a:r>
            <a:endParaRPr lang="en-IN" dirty="0">
              <a:latin typeface="Times New Roman" panose="02020603050405020304" pitchFamily="18" charset="0"/>
              <a:cs typeface="Times New Roman" panose="02020603050405020304" pitchFamily="18" charset="0"/>
            </a:endParaRPr>
          </a:p>
        </p:txBody>
      </p:sp>
      <p:grpSp>
        <p:nvGrpSpPr>
          <p:cNvPr id="6" name="Google Shape;283;p25">
            <a:extLst>
              <a:ext uri="{FF2B5EF4-FFF2-40B4-BE49-F238E27FC236}">
                <a16:creationId xmlns:a16="http://schemas.microsoft.com/office/drawing/2014/main" id="{540F42A5-2E68-EF42-9112-EED112B87004}"/>
              </a:ext>
            </a:extLst>
          </p:cNvPr>
          <p:cNvGrpSpPr/>
          <p:nvPr/>
        </p:nvGrpSpPr>
        <p:grpSpPr>
          <a:xfrm>
            <a:off x="-1348837" y="-1544333"/>
            <a:ext cx="1348837" cy="1380066"/>
            <a:chOff x="5201312" y="729700"/>
            <a:chExt cx="3303886" cy="3878927"/>
          </a:xfrm>
        </p:grpSpPr>
        <p:grpSp>
          <p:nvGrpSpPr>
            <p:cNvPr id="7" name="Google Shape;284;p25">
              <a:extLst>
                <a:ext uri="{FF2B5EF4-FFF2-40B4-BE49-F238E27FC236}">
                  <a16:creationId xmlns:a16="http://schemas.microsoft.com/office/drawing/2014/main" id="{7B013D78-8CCC-4D45-B4A7-81E6926CFDE0}"/>
                </a:ext>
              </a:extLst>
            </p:cNvPr>
            <p:cNvGrpSpPr/>
            <p:nvPr/>
          </p:nvGrpSpPr>
          <p:grpSpPr>
            <a:xfrm flipH="1">
              <a:off x="5201312" y="932488"/>
              <a:ext cx="1331387" cy="724666"/>
              <a:chOff x="238125" y="2409350"/>
              <a:chExt cx="760575" cy="414000"/>
            </a:xfrm>
          </p:grpSpPr>
          <p:sp>
            <p:nvSpPr>
              <p:cNvPr id="151" name="Google Shape;285;p25">
                <a:extLst>
                  <a:ext uri="{FF2B5EF4-FFF2-40B4-BE49-F238E27FC236}">
                    <a16:creationId xmlns:a16="http://schemas.microsoft.com/office/drawing/2014/main" id="{DF5BBF88-98EF-C44E-A42B-C6C70E68C7EC}"/>
                  </a:ext>
                </a:extLst>
              </p:cNvPr>
              <p:cNvSpPr/>
              <p:nvPr/>
            </p:nvSpPr>
            <p:spPr>
              <a:xfrm>
                <a:off x="238125" y="2409350"/>
                <a:ext cx="760575" cy="414000"/>
              </a:xfrm>
              <a:custGeom>
                <a:avLst/>
                <a:gdLst/>
                <a:ahLst/>
                <a:cxnLst/>
                <a:rect l="l" t="t" r="r" b="b"/>
                <a:pathLst>
                  <a:path w="30423" h="16560" extrusionOk="0">
                    <a:moveTo>
                      <a:pt x="0" y="1"/>
                    </a:moveTo>
                    <a:lnTo>
                      <a:pt x="0" y="16560"/>
                    </a:lnTo>
                    <a:lnTo>
                      <a:pt x="2330" y="14045"/>
                    </a:lnTo>
                    <a:lnTo>
                      <a:pt x="30423" y="14045"/>
                    </a:lnTo>
                    <a:lnTo>
                      <a:pt x="304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52" name="Google Shape;286;p25">
                <a:extLst>
                  <a:ext uri="{FF2B5EF4-FFF2-40B4-BE49-F238E27FC236}">
                    <a16:creationId xmlns:a16="http://schemas.microsoft.com/office/drawing/2014/main" id="{3995FF8F-59C9-9F48-9343-3A94560500DF}"/>
                  </a:ext>
                </a:extLst>
              </p:cNvPr>
              <p:cNvSpPr/>
              <p:nvPr/>
            </p:nvSpPr>
            <p:spPr>
              <a:xfrm>
                <a:off x="782450" y="2485325"/>
                <a:ext cx="180850" cy="180850"/>
              </a:xfrm>
              <a:custGeom>
                <a:avLst/>
                <a:gdLst/>
                <a:ahLst/>
                <a:cxnLst/>
                <a:rect l="l" t="t" r="r" b="b"/>
                <a:pathLst>
                  <a:path w="7234" h="7234" extrusionOk="0">
                    <a:moveTo>
                      <a:pt x="3618" y="0"/>
                    </a:moveTo>
                    <a:cubicBezTo>
                      <a:pt x="1620" y="0"/>
                      <a:pt x="1" y="1620"/>
                      <a:pt x="1" y="3618"/>
                    </a:cubicBezTo>
                    <a:cubicBezTo>
                      <a:pt x="1" y="5614"/>
                      <a:pt x="1620" y="7233"/>
                      <a:pt x="3618" y="7233"/>
                    </a:cubicBezTo>
                    <a:cubicBezTo>
                      <a:pt x="5614" y="7233"/>
                      <a:pt x="7234" y="5614"/>
                      <a:pt x="7234" y="3618"/>
                    </a:cubicBezTo>
                    <a:cubicBezTo>
                      <a:pt x="7234" y="1620"/>
                      <a:pt x="5614" y="0"/>
                      <a:pt x="361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53" name="Google Shape;287;p25">
                <a:extLst>
                  <a:ext uri="{FF2B5EF4-FFF2-40B4-BE49-F238E27FC236}">
                    <a16:creationId xmlns:a16="http://schemas.microsoft.com/office/drawing/2014/main" id="{F918FC1A-629E-0D4F-9486-806F5478D041}"/>
                  </a:ext>
                </a:extLst>
              </p:cNvPr>
              <p:cNvSpPr/>
              <p:nvPr/>
            </p:nvSpPr>
            <p:spPr>
              <a:xfrm>
                <a:off x="277200" y="2506650"/>
                <a:ext cx="457150" cy="14700"/>
              </a:xfrm>
              <a:custGeom>
                <a:avLst/>
                <a:gdLst/>
                <a:ahLst/>
                <a:cxnLst/>
                <a:rect l="l" t="t" r="r" b="b"/>
                <a:pathLst>
                  <a:path w="18286" h="588" extrusionOk="0">
                    <a:moveTo>
                      <a:pt x="294" y="0"/>
                    </a:moveTo>
                    <a:cubicBezTo>
                      <a:pt x="132" y="0"/>
                      <a:pt x="0" y="132"/>
                      <a:pt x="0" y="294"/>
                    </a:cubicBezTo>
                    <a:cubicBezTo>
                      <a:pt x="0" y="458"/>
                      <a:pt x="132" y="588"/>
                      <a:pt x="294" y="588"/>
                    </a:cubicBezTo>
                    <a:lnTo>
                      <a:pt x="17992" y="588"/>
                    </a:lnTo>
                    <a:cubicBezTo>
                      <a:pt x="18154" y="588"/>
                      <a:pt x="18286" y="458"/>
                      <a:pt x="18286" y="294"/>
                    </a:cubicBezTo>
                    <a:cubicBezTo>
                      <a:pt x="18286" y="132"/>
                      <a:pt x="18154" y="0"/>
                      <a:pt x="179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54" name="Google Shape;288;p25">
                <a:extLst>
                  <a:ext uri="{FF2B5EF4-FFF2-40B4-BE49-F238E27FC236}">
                    <a16:creationId xmlns:a16="http://schemas.microsoft.com/office/drawing/2014/main" id="{601E991F-32AF-5947-9155-49C2CD1ED9B7}"/>
                  </a:ext>
                </a:extLst>
              </p:cNvPr>
              <p:cNvSpPr/>
              <p:nvPr/>
            </p:nvSpPr>
            <p:spPr>
              <a:xfrm>
                <a:off x="563575" y="2561025"/>
                <a:ext cx="170775" cy="14750"/>
              </a:xfrm>
              <a:custGeom>
                <a:avLst/>
                <a:gdLst/>
                <a:ahLst/>
                <a:cxnLst/>
                <a:rect l="l" t="t" r="r" b="b"/>
                <a:pathLst>
                  <a:path w="6831" h="590" extrusionOk="0">
                    <a:moveTo>
                      <a:pt x="295" y="0"/>
                    </a:moveTo>
                    <a:cubicBezTo>
                      <a:pt x="131" y="0"/>
                      <a:pt x="1" y="132"/>
                      <a:pt x="1" y="294"/>
                    </a:cubicBezTo>
                    <a:cubicBezTo>
                      <a:pt x="1" y="458"/>
                      <a:pt x="133" y="590"/>
                      <a:pt x="295" y="590"/>
                    </a:cubicBezTo>
                    <a:lnTo>
                      <a:pt x="6537" y="590"/>
                    </a:lnTo>
                    <a:cubicBezTo>
                      <a:pt x="6699" y="590"/>
                      <a:pt x="6831" y="458"/>
                      <a:pt x="6831" y="294"/>
                    </a:cubicBezTo>
                    <a:cubicBezTo>
                      <a:pt x="6831" y="132"/>
                      <a:pt x="6699" y="0"/>
                      <a:pt x="65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55" name="Google Shape;289;p25">
                <a:extLst>
                  <a:ext uri="{FF2B5EF4-FFF2-40B4-BE49-F238E27FC236}">
                    <a16:creationId xmlns:a16="http://schemas.microsoft.com/office/drawing/2014/main" id="{609E1FA3-BE5F-8542-8ECE-E52F86373ABC}"/>
                  </a:ext>
                </a:extLst>
              </p:cNvPr>
              <p:cNvSpPr/>
              <p:nvPr/>
            </p:nvSpPr>
            <p:spPr>
              <a:xfrm>
                <a:off x="273525" y="2561025"/>
                <a:ext cx="265250" cy="14750"/>
              </a:xfrm>
              <a:custGeom>
                <a:avLst/>
                <a:gdLst/>
                <a:ahLst/>
                <a:cxnLst/>
                <a:rect l="l" t="t" r="r" b="b"/>
                <a:pathLst>
                  <a:path w="10610" h="590" extrusionOk="0">
                    <a:moveTo>
                      <a:pt x="294" y="0"/>
                    </a:moveTo>
                    <a:cubicBezTo>
                      <a:pt x="132" y="0"/>
                      <a:pt x="0" y="132"/>
                      <a:pt x="0" y="294"/>
                    </a:cubicBezTo>
                    <a:cubicBezTo>
                      <a:pt x="0" y="458"/>
                      <a:pt x="132" y="590"/>
                      <a:pt x="294" y="590"/>
                    </a:cubicBezTo>
                    <a:lnTo>
                      <a:pt x="10314" y="590"/>
                    </a:lnTo>
                    <a:cubicBezTo>
                      <a:pt x="10478" y="590"/>
                      <a:pt x="10609" y="458"/>
                      <a:pt x="10609" y="294"/>
                    </a:cubicBezTo>
                    <a:cubicBezTo>
                      <a:pt x="10609" y="132"/>
                      <a:pt x="10478" y="0"/>
                      <a:pt x="103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56" name="Google Shape;290;p25">
                <a:extLst>
                  <a:ext uri="{FF2B5EF4-FFF2-40B4-BE49-F238E27FC236}">
                    <a16:creationId xmlns:a16="http://schemas.microsoft.com/office/drawing/2014/main" id="{94A005AC-E829-EF43-BEBE-6C07FADA67E0}"/>
                  </a:ext>
                </a:extLst>
              </p:cNvPr>
              <p:cNvSpPr/>
              <p:nvPr/>
            </p:nvSpPr>
            <p:spPr>
              <a:xfrm>
                <a:off x="277200" y="2615400"/>
                <a:ext cx="457150" cy="14725"/>
              </a:xfrm>
              <a:custGeom>
                <a:avLst/>
                <a:gdLst/>
                <a:ahLst/>
                <a:cxnLst/>
                <a:rect l="l" t="t" r="r" b="b"/>
                <a:pathLst>
                  <a:path w="18286" h="589" extrusionOk="0">
                    <a:moveTo>
                      <a:pt x="294" y="0"/>
                    </a:moveTo>
                    <a:cubicBezTo>
                      <a:pt x="132" y="0"/>
                      <a:pt x="0" y="132"/>
                      <a:pt x="0" y="294"/>
                    </a:cubicBezTo>
                    <a:cubicBezTo>
                      <a:pt x="0" y="456"/>
                      <a:pt x="132" y="588"/>
                      <a:pt x="294" y="588"/>
                    </a:cubicBezTo>
                    <a:lnTo>
                      <a:pt x="17992" y="588"/>
                    </a:lnTo>
                    <a:cubicBezTo>
                      <a:pt x="18154" y="588"/>
                      <a:pt x="18286" y="456"/>
                      <a:pt x="18286" y="294"/>
                    </a:cubicBezTo>
                    <a:cubicBezTo>
                      <a:pt x="18286" y="132"/>
                      <a:pt x="18154" y="0"/>
                      <a:pt x="179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57" name="Google Shape;291;p25">
                <a:extLst>
                  <a:ext uri="{FF2B5EF4-FFF2-40B4-BE49-F238E27FC236}">
                    <a16:creationId xmlns:a16="http://schemas.microsoft.com/office/drawing/2014/main" id="{0174158A-318F-BB42-ACFD-8A00212CC6B1}"/>
                  </a:ext>
                </a:extLst>
              </p:cNvPr>
              <p:cNvSpPr/>
              <p:nvPr/>
            </p:nvSpPr>
            <p:spPr>
              <a:xfrm>
                <a:off x="594675" y="2669775"/>
                <a:ext cx="139675" cy="14725"/>
              </a:xfrm>
              <a:custGeom>
                <a:avLst/>
                <a:gdLst/>
                <a:ahLst/>
                <a:cxnLst/>
                <a:rect l="l" t="t" r="r" b="b"/>
                <a:pathLst>
                  <a:path w="5587" h="589" extrusionOk="0">
                    <a:moveTo>
                      <a:pt x="294" y="1"/>
                    </a:moveTo>
                    <a:cubicBezTo>
                      <a:pt x="132" y="1"/>
                      <a:pt x="1" y="132"/>
                      <a:pt x="1" y="294"/>
                    </a:cubicBezTo>
                    <a:cubicBezTo>
                      <a:pt x="1" y="457"/>
                      <a:pt x="132" y="588"/>
                      <a:pt x="294" y="588"/>
                    </a:cubicBezTo>
                    <a:lnTo>
                      <a:pt x="5293" y="588"/>
                    </a:lnTo>
                    <a:cubicBezTo>
                      <a:pt x="5455" y="588"/>
                      <a:pt x="5587" y="457"/>
                      <a:pt x="5587" y="294"/>
                    </a:cubicBezTo>
                    <a:cubicBezTo>
                      <a:pt x="5587" y="132"/>
                      <a:pt x="5455" y="1"/>
                      <a:pt x="52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58" name="Google Shape;292;p25">
                <a:extLst>
                  <a:ext uri="{FF2B5EF4-FFF2-40B4-BE49-F238E27FC236}">
                    <a16:creationId xmlns:a16="http://schemas.microsoft.com/office/drawing/2014/main" id="{D91FDB93-685C-0E46-934B-9F3134011A3F}"/>
                  </a:ext>
                </a:extLst>
              </p:cNvPr>
              <p:cNvSpPr/>
              <p:nvPr/>
            </p:nvSpPr>
            <p:spPr>
              <a:xfrm>
                <a:off x="385300" y="2669775"/>
                <a:ext cx="185775" cy="14725"/>
              </a:xfrm>
              <a:custGeom>
                <a:avLst/>
                <a:gdLst/>
                <a:ahLst/>
                <a:cxnLst/>
                <a:rect l="l" t="t" r="r" b="b"/>
                <a:pathLst>
                  <a:path w="7431" h="589" extrusionOk="0">
                    <a:moveTo>
                      <a:pt x="295" y="1"/>
                    </a:moveTo>
                    <a:cubicBezTo>
                      <a:pt x="132" y="1"/>
                      <a:pt x="1" y="132"/>
                      <a:pt x="1" y="294"/>
                    </a:cubicBezTo>
                    <a:cubicBezTo>
                      <a:pt x="1" y="457"/>
                      <a:pt x="132" y="588"/>
                      <a:pt x="295" y="588"/>
                    </a:cubicBezTo>
                    <a:lnTo>
                      <a:pt x="7135" y="588"/>
                    </a:lnTo>
                    <a:cubicBezTo>
                      <a:pt x="7299" y="588"/>
                      <a:pt x="7430" y="457"/>
                      <a:pt x="7430" y="294"/>
                    </a:cubicBezTo>
                    <a:cubicBezTo>
                      <a:pt x="7430" y="132"/>
                      <a:pt x="7299" y="1"/>
                      <a:pt x="7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59" name="Google Shape;293;p25">
                <a:extLst>
                  <a:ext uri="{FF2B5EF4-FFF2-40B4-BE49-F238E27FC236}">
                    <a16:creationId xmlns:a16="http://schemas.microsoft.com/office/drawing/2014/main" id="{7125035C-3C39-484E-B830-2B9113159F70}"/>
                  </a:ext>
                </a:extLst>
              </p:cNvPr>
              <p:cNvSpPr/>
              <p:nvPr/>
            </p:nvSpPr>
            <p:spPr>
              <a:xfrm>
                <a:off x="779775" y="2543150"/>
                <a:ext cx="189050" cy="65425"/>
              </a:xfrm>
              <a:custGeom>
                <a:avLst/>
                <a:gdLst/>
                <a:ahLst/>
                <a:cxnLst/>
                <a:rect l="l" t="t" r="r" b="b"/>
                <a:pathLst>
                  <a:path w="7562" h="2617" extrusionOk="0">
                    <a:moveTo>
                      <a:pt x="673" y="0"/>
                    </a:moveTo>
                    <a:cubicBezTo>
                      <a:pt x="302" y="0"/>
                      <a:pt x="0" y="302"/>
                      <a:pt x="0" y="673"/>
                    </a:cubicBezTo>
                    <a:lnTo>
                      <a:pt x="0" y="1944"/>
                    </a:lnTo>
                    <a:cubicBezTo>
                      <a:pt x="0" y="2315"/>
                      <a:pt x="302" y="2616"/>
                      <a:pt x="673" y="2616"/>
                    </a:cubicBezTo>
                    <a:lnTo>
                      <a:pt x="6889" y="2616"/>
                    </a:lnTo>
                    <a:cubicBezTo>
                      <a:pt x="7260" y="2616"/>
                      <a:pt x="7562" y="2315"/>
                      <a:pt x="7562" y="1944"/>
                    </a:cubicBezTo>
                    <a:lnTo>
                      <a:pt x="7562" y="673"/>
                    </a:lnTo>
                    <a:cubicBezTo>
                      <a:pt x="7562" y="302"/>
                      <a:pt x="7260" y="0"/>
                      <a:pt x="6889" y="0"/>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60" name="Google Shape;294;p25">
                <a:extLst>
                  <a:ext uri="{FF2B5EF4-FFF2-40B4-BE49-F238E27FC236}">
                    <a16:creationId xmlns:a16="http://schemas.microsoft.com/office/drawing/2014/main" id="{BFE0D369-44B1-1449-910B-87836F43BDBF}"/>
                  </a:ext>
                </a:extLst>
              </p:cNvPr>
              <p:cNvSpPr/>
              <p:nvPr/>
            </p:nvSpPr>
            <p:spPr>
              <a:xfrm>
                <a:off x="786050" y="2549475"/>
                <a:ext cx="176500" cy="52800"/>
              </a:xfrm>
              <a:custGeom>
                <a:avLst/>
                <a:gdLst/>
                <a:ahLst/>
                <a:cxnLst/>
                <a:rect l="l" t="t" r="r" b="b"/>
                <a:pathLst>
                  <a:path w="7060" h="2112" extrusionOk="0">
                    <a:moveTo>
                      <a:pt x="422" y="0"/>
                    </a:moveTo>
                    <a:cubicBezTo>
                      <a:pt x="190" y="0"/>
                      <a:pt x="1" y="188"/>
                      <a:pt x="1" y="421"/>
                    </a:cubicBezTo>
                    <a:lnTo>
                      <a:pt x="1" y="1691"/>
                    </a:lnTo>
                    <a:cubicBezTo>
                      <a:pt x="1" y="1923"/>
                      <a:pt x="190" y="2112"/>
                      <a:pt x="422" y="2112"/>
                    </a:cubicBezTo>
                    <a:lnTo>
                      <a:pt x="6638" y="2112"/>
                    </a:lnTo>
                    <a:cubicBezTo>
                      <a:pt x="6872" y="2112"/>
                      <a:pt x="7059" y="1923"/>
                      <a:pt x="7059" y="1691"/>
                    </a:cubicBezTo>
                    <a:lnTo>
                      <a:pt x="7059" y="420"/>
                    </a:lnTo>
                    <a:cubicBezTo>
                      <a:pt x="7059" y="188"/>
                      <a:pt x="6872" y="0"/>
                      <a:pt x="66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61" name="Google Shape;295;p25">
                <a:extLst>
                  <a:ext uri="{FF2B5EF4-FFF2-40B4-BE49-F238E27FC236}">
                    <a16:creationId xmlns:a16="http://schemas.microsoft.com/office/drawing/2014/main" id="{0390190F-403A-204F-9D7F-1FA677DE9D37}"/>
                  </a:ext>
                </a:extLst>
              </p:cNvPr>
              <p:cNvSpPr/>
              <p:nvPr/>
            </p:nvSpPr>
            <p:spPr>
              <a:xfrm>
                <a:off x="897475" y="2569000"/>
                <a:ext cx="45300" cy="18125"/>
              </a:xfrm>
              <a:custGeom>
                <a:avLst/>
                <a:gdLst/>
                <a:ahLst/>
                <a:cxnLst/>
                <a:rect l="l" t="t" r="r" b="b"/>
                <a:pathLst>
                  <a:path w="1812" h="725" extrusionOk="0">
                    <a:moveTo>
                      <a:pt x="885" y="1"/>
                    </a:moveTo>
                    <a:cubicBezTo>
                      <a:pt x="567" y="1"/>
                      <a:pt x="268" y="140"/>
                      <a:pt x="64" y="383"/>
                    </a:cubicBezTo>
                    <a:cubicBezTo>
                      <a:pt x="0" y="457"/>
                      <a:pt x="9" y="567"/>
                      <a:pt x="83" y="631"/>
                    </a:cubicBezTo>
                    <a:cubicBezTo>
                      <a:pt x="116" y="659"/>
                      <a:pt x="157" y="672"/>
                      <a:pt x="197" y="672"/>
                    </a:cubicBezTo>
                    <a:cubicBezTo>
                      <a:pt x="247" y="672"/>
                      <a:pt x="297" y="651"/>
                      <a:pt x="332" y="610"/>
                    </a:cubicBezTo>
                    <a:cubicBezTo>
                      <a:pt x="470" y="446"/>
                      <a:pt x="671" y="354"/>
                      <a:pt x="885" y="354"/>
                    </a:cubicBezTo>
                    <a:cubicBezTo>
                      <a:pt x="1115" y="354"/>
                      <a:pt x="1333" y="464"/>
                      <a:pt x="1469" y="652"/>
                    </a:cubicBezTo>
                    <a:cubicBezTo>
                      <a:pt x="1504" y="699"/>
                      <a:pt x="1557" y="725"/>
                      <a:pt x="1612" y="725"/>
                    </a:cubicBezTo>
                    <a:cubicBezTo>
                      <a:pt x="1648" y="725"/>
                      <a:pt x="1684" y="714"/>
                      <a:pt x="1715" y="692"/>
                    </a:cubicBezTo>
                    <a:cubicBezTo>
                      <a:pt x="1794" y="634"/>
                      <a:pt x="1812" y="524"/>
                      <a:pt x="1754" y="445"/>
                    </a:cubicBezTo>
                    <a:cubicBezTo>
                      <a:pt x="1553" y="168"/>
                      <a:pt x="1227" y="1"/>
                      <a:pt x="88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62" name="Google Shape;296;p25">
                <a:extLst>
                  <a:ext uri="{FF2B5EF4-FFF2-40B4-BE49-F238E27FC236}">
                    <a16:creationId xmlns:a16="http://schemas.microsoft.com/office/drawing/2014/main" id="{B38D2E36-8A2F-5544-BA84-12C89989EDCC}"/>
                  </a:ext>
                </a:extLst>
              </p:cNvPr>
              <p:cNvSpPr/>
              <p:nvPr/>
            </p:nvSpPr>
            <p:spPr>
              <a:xfrm>
                <a:off x="805875" y="2569000"/>
                <a:ext cx="45275" cy="18125"/>
              </a:xfrm>
              <a:custGeom>
                <a:avLst/>
                <a:gdLst/>
                <a:ahLst/>
                <a:cxnLst/>
                <a:rect l="l" t="t" r="r" b="b"/>
                <a:pathLst>
                  <a:path w="1811" h="725" extrusionOk="0">
                    <a:moveTo>
                      <a:pt x="927" y="1"/>
                    </a:moveTo>
                    <a:cubicBezTo>
                      <a:pt x="583" y="1"/>
                      <a:pt x="259" y="168"/>
                      <a:pt x="56" y="445"/>
                    </a:cubicBezTo>
                    <a:cubicBezTo>
                      <a:pt x="0" y="524"/>
                      <a:pt x="17" y="634"/>
                      <a:pt x="95" y="692"/>
                    </a:cubicBezTo>
                    <a:cubicBezTo>
                      <a:pt x="127" y="714"/>
                      <a:pt x="164" y="725"/>
                      <a:pt x="200" y="725"/>
                    </a:cubicBezTo>
                    <a:cubicBezTo>
                      <a:pt x="255" y="725"/>
                      <a:pt x="308" y="699"/>
                      <a:pt x="342" y="652"/>
                    </a:cubicBezTo>
                    <a:cubicBezTo>
                      <a:pt x="477" y="464"/>
                      <a:pt x="697" y="354"/>
                      <a:pt x="927" y="354"/>
                    </a:cubicBezTo>
                    <a:cubicBezTo>
                      <a:pt x="1141" y="354"/>
                      <a:pt x="1341" y="446"/>
                      <a:pt x="1478" y="610"/>
                    </a:cubicBezTo>
                    <a:cubicBezTo>
                      <a:pt x="1514" y="651"/>
                      <a:pt x="1564" y="672"/>
                      <a:pt x="1614" y="672"/>
                    </a:cubicBezTo>
                    <a:cubicBezTo>
                      <a:pt x="1654" y="672"/>
                      <a:pt x="1694" y="659"/>
                      <a:pt x="1727" y="631"/>
                    </a:cubicBezTo>
                    <a:cubicBezTo>
                      <a:pt x="1801" y="567"/>
                      <a:pt x="1810" y="457"/>
                      <a:pt x="1748" y="383"/>
                    </a:cubicBezTo>
                    <a:cubicBezTo>
                      <a:pt x="1544" y="140"/>
                      <a:pt x="1244" y="1"/>
                      <a:pt x="92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grpSp>
        <p:grpSp>
          <p:nvGrpSpPr>
            <p:cNvPr id="8" name="Google Shape;297;p25">
              <a:extLst>
                <a:ext uri="{FF2B5EF4-FFF2-40B4-BE49-F238E27FC236}">
                  <a16:creationId xmlns:a16="http://schemas.microsoft.com/office/drawing/2014/main" id="{07518645-0EC5-8846-B051-318E8A0C6AEB}"/>
                </a:ext>
              </a:extLst>
            </p:cNvPr>
            <p:cNvGrpSpPr/>
            <p:nvPr/>
          </p:nvGrpSpPr>
          <p:grpSpPr>
            <a:xfrm>
              <a:off x="5434633" y="1349646"/>
              <a:ext cx="3070564" cy="3258981"/>
              <a:chOff x="1304275" y="2258525"/>
              <a:chExt cx="1138300" cy="1208194"/>
            </a:xfrm>
          </p:grpSpPr>
          <p:sp>
            <p:nvSpPr>
              <p:cNvPr id="16" name="Google Shape;298;p25">
                <a:extLst>
                  <a:ext uri="{FF2B5EF4-FFF2-40B4-BE49-F238E27FC236}">
                    <a16:creationId xmlns:a16="http://schemas.microsoft.com/office/drawing/2014/main" id="{5D190005-24BE-4B4C-B608-E8AC5266417F}"/>
                  </a:ext>
                </a:extLst>
              </p:cNvPr>
              <p:cNvSpPr/>
              <p:nvPr/>
            </p:nvSpPr>
            <p:spPr>
              <a:xfrm>
                <a:off x="1540075" y="2768300"/>
                <a:ext cx="83675" cy="69075"/>
              </a:xfrm>
              <a:custGeom>
                <a:avLst/>
                <a:gdLst/>
                <a:ahLst/>
                <a:cxnLst/>
                <a:rect l="l" t="t" r="r" b="b"/>
                <a:pathLst>
                  <a:path w="3347" h="2763" extrusionOk="0">
                    <a:moveTo>
                      <a:pt x="1889" y="202"/>
                    </a:moveTo>
                    <a:cubicBezTo>
                      <a:pt x="2357" y="202"/>
                      <a:pt x="2739" y="644"/>
                      <a:pt x="2744" y="1193"/>
                    </a:cubicBezTo>
                    <a:cubicBezTo>
                      <a:pt x="2748" y="1744"/>
                      <a:pt x="2370" y="2196"/>
                      <a:pt x="1899" y="2199"/>
                    </a:cubicBezTo>
                    <a:cubicBezTo>
                      <a:pt x="1896" y="2199"/>
                      <a:pt x="1894" y="2199"/>
                      <a:pt x="1892" y="2199"/>
                    </a:cubicBezTo>
                    <a:cubicBezTo>
                      <a:pt x="1424" y="2199"/>
                      <a:pt x="1041" y="1757"/>
                      <a:pt x="1037" y="1208"/>
                    </a:cubicBezTo>
                    <a:cubicBezTo>
                      <a:pt x="1032" y="657"/>
                      <a:pt x="1409" y="207"/>
                      <a:pt x="1882" y="202"/>
                    </a:cubicBezTo>
                    <a:cubicBezTo>
                      <a:pt x="1884" y="202"/>
                      <a:pt x="1887" y="202"/>
                      <a:pt x="1889" y="202"/>
                    </a:cubicBezTo>
                    <a:close/>
                    <a:moveTo>
                      <a:pt x="3323" y="1"/>
                    </a:moveTo>
                    <a:lnTo>
                      <a:pt x="1" y="30"/>
                    </a:lnTo>
                    <a:lnTo>
                      <a:pt x="25" y="2762"/>
                    </a:lnTo>
                    <a:lnTo>
                      <a:pt x="3347" y="2733"/>
                    </a:lnTo>
                    <a:lnTo>
                      <a:pt x="332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7" name="Google Shape;299;p25">
                <a:extLst>
                  <a:ext uri="{FF2B5EF4-FFF2-40B4-BE49-F238E27FC236}">
                    <a16:creationId xmlns:a16="http://schemas.microsoft.com/office/drawing/2014/main" id="{C4ECBB58-A752-FE45-8C88-3C04808EE61A}"/>
                  </a:ext>
                </a:extLst>
              </p:cNvPr>
              <p:cNvSpPr/>
              <p:nvPr/>
            </p:nvSpPr>
            <p:spPr>
              <a:xfrm>
                <a:off x="1549775" y="2768225"/>
                <a:ext cx="83625" cy="69025"/>
              </a:xfrm>
              <a:custGeom>
                <a:avLst/>
                <a:gdLst/>
                <a:ahLst/>
                <a:cxnLst/>
                <a:rect l="l" t="t" r="r" b="b"/>
                <a:pathLst>
                  <a:path w="3345" h="2761" extrusionOk="0">
                    <a:moveTo>
                      <a:pt x="1887" y="202"/>
                    </a:moveTo>
                    <a:cubicBezTo>
                      <a:pt x="2357" y="202"/>
                      <a:pt x="2738" y="644"/>
                      <a:pt x="2744" y="1193"/>
                    </a:cubicBezTo>
                    <a:cubicBezTo>
                      <a:pt x="2748" y="1744"/>
                      <a:pt x="2370" y="2194"/>
                      <a:pt x="1898" y="2199"/>
                    </a:cubicBezTo>
                    <a:cubicBezTo>
                      <a:pt x="1896" y="2199"/>
                      <a:pt x="1894" y="2199"/>
                      <a:pt x="1891" y="2199"/>
                    </a:cubicBezTo>
                    <a:cubicBezTo>
                      <a:pt x="1422" y="2199"/>
                      <a:pt x="1041" y="1757"/>
                      <a:pt x="1035" y="1208"/>
                    </a:cubicBezTo>
                    <a:cubicBezTo>
                      <a:pt x="1031" y="657"/>
                      <a:pt x="1409" y="205"/>
                      <a:pt x="1880" y="202"/>
                    </a:cubicBezTo>
                    <a:cubicBezTo>
                      <a:pt x="1883" y="202"/>
                      <a:pt x="1885" y="202"/>
                      <a:pt x="1887" y="202"/>
                    </a:cubicBezTo>
                    <a:close/>
                    <a:moveTo>
                      <a:pt x="3322" y="1"/>
                    </a:moveTo>
                    <a:lnTo>
                      <a:pt x="1" y="30"/>
                    </a:lnTo>
                    <a:lnTo>
                      <a:pt x="23" y="2761"/>
                    </a:lnTo>
                    <a:lnTo>
                      <a:pt x="3345" y="2733"/>
                    </a:lnTo>
                    <a:lnTo>
                      <a:pt x="33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8" name="Google Shape;300;p25">
                <a:extLst>
                  <a:ext uri="{FF2B5EF4-FFF2-40B4-BE49-F238E27FC236}">
                    <a16:creationId xmlns:a16="http://schemas.microsoft.com/office/drawing/2014/main" id="{15EDC2F7-45EE-7447-B553-34D3FE034372}"/>
                  </a:ext>
                </a:extLst>
              </p:cNvPr>
              <p:cNvSpPr/>
              <p:nvPr/>
            </p:nvSpPr>
            <p:spPr>
              <a:xfrm>
                <a:off x="1484950" y="2826700"/>
                <a:ext cx="134075" cy="11125"/>
              </a:xfrm>
              <a:custGeom>
                <a:avLst/>
                <a:gdLst/>
                <a:ahLst/>
                <a:cxnLst/>
                <a:rect l="l" t="t" r="r" b="b"/>
                <a:pathLst>
                  <a:path w="5363" h="445" extrusionOk="0">
                    <a:moveTo>
                      <a:pt x="5249" y="1"/>
                    </a:moveTo>
                    <a:lnTo>
                      <a:pt x="111" y="44"/>
                    </a:lnTo>
                    <a:cubicBezTo>
                      <a:pt x="50" y="46"/>
                      <a:pt x="0" y="96"/>
                      <a:pt x="2" y="157"/>
                    </a:cubicBezTo>
                    <a:lnTo>
                      <a:pt x="3" y="444"/>
                    </a:lnTo>
                    <a:lnTo>
                      <a:pt x="5362" y="399"/>
                    </a:lnTo>
                    <a:lnTo>
                      <a:pt x="5361" y="111"/>
                    </a:lnTo>
                    <a:cubicBezTo>
                      <a:pt x="5359" y="49"/>
                      <a:pt x="5309" y="1"/>
                      <a:pt x="52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9" name="Google Shape;301;p25">
                <a:extLst>
                  <a:ext uri="{FF2B5EF4-FFF2-40B4-BE49-F238E27FC236}">
                    <a16:creationId xmlns:a16="http://schemas.microsoft.com/office/drawing/2014/main" id="{FDB67864-17C1-2943-B719-1B097142A371}"/>
                  </a:ext>
                </a:extLst>
              </p:cNvPr>
              <p:cNvSpPr/>
              <p:nvPr/>
            </p:nvSpPr>
            <p:spPr>
              <a:xfrm>
                <a:off x="1532775" y="2826275"/>
                <a:ext cx="134075" cy="11125"/>
              </a:xfrm>
              <a:custGeom>
                <a:avLst/>
                <a:gdLst/>
                <a:ahLst/>
                <a:cxnLst/>
                <a:rect l="l" t="t" r="r" b="b"/>
                <a:pathLst>
                  <a:path w="5363" h="445" extrusionOk="0">
                    <a:moveTo>
                      <a:pt x="5247" y="1"/>
                    </a:moveTo>
                    <a:lnTo>
                      <a:pt x="111" y="45"/>
                    </a:lnTo>
                    <a:cubicBezTo>
                      <a:pt x="49" y="46"/>
                      <a:pt x="0" y="96"/>
                      <a:pt x="0" y="158"/>
                    </a:cubicBezTo>
                    <a:lnTo>
                      <a:pt x="3" y="445"/>
                    </a:lnTo>
                    <a:lnTo>
                      <a:pt x="5362" y="399"/>
                    </a:lnTo>
                    <a:lnTo>
                      <a:pt x="5359" y="111"/>
                    </a:lnTo>
                    <a:cubicBezTo>
                      <a:pt x="5359" y="51"/>
                      <a:pt x="5309" y="1"/>
                      <a:pt x="52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0" name="Google Shape;302;p25">
                <a:extLst>
                  <a:ext uri="{FF2B5EF4-FFF2-40B4-BE49-F238E27FC236}">
                    <a16:creationId xmlns:a16="http://schemas.microsoft.com/office/drawing/2014/main" id="{BA876DC5-8E87-604F-93C3-D91F33049A2B}"/>
                  </a:ext>
                </a:extLst>
              </p:cNvPr>
              <p:cNvSpPr/>
              <p:nvPr/>
            </p:nvSpPr>
            <p:spPr>
              <a:xfrm>
                <a:off x="1319475" y="2495100"/>
                <a:ext cx="480400" cy="275175"/>
              </a:xfrm>
              <a:custGeom>
                <a:avLst/>
                <a:gdLst/>
                <a:ahLst/>
                <a:cxnLst/>
                <a:rect l="l" t="t" r="r" b="b"/>
                <a:pathLst>
                  <a:path w="19216" h="11007" extrusionOk="0">
                    <a:moveTo>
                      <a:pt x="15944" y="0"/>
                    </a:moveTo>
                    <a:lnTo>
                      <a:pt x="230" y="137"/>
                    </a:lnTo>
                    <a:cubicBezTo>
                      <a:pt x="85" y="138"/>
                      <a:pt x="0" y="255"/>
                      <a:pt x="41" y="400"/>
                    </a:cubicBezTo>
                    <a:lnTo>
                      <a:pt x="2937" y="10747"/>
                    </a:lnTo>
                    <a:cubicBezTo>
                      <a:pt x="2978" y="10890"/>
                      <a:pt x="3126" y="11006"/>
                      <a:pt x="3269" y="11006"/>
                    </a:cubicBezTo>
                    <a:cubicBezTo>
                      <a:pt x="3270" y="11006"/>
                      <a:pt x="3271" y="11006"/>
                      <a:pt x="3272" y="11006"/>
                    </a:cubicBezTo>
                    <a:lnTo>
                      <a:pt x="18985" y="10870"/>
                    </a:lnTo>
                    <a:cubicBezTo>
                      <a:pt x="19131" y="10870"/>
                      <a:pt x="19216" y="10752"/>
                      <a:pt x="19175" y="10606"/>
                    </a:cubicBezTo>
                    <a:lnTo>
                      <a:pt x="16279" y="261"/>
                    </a:lnTo>
                    <a:cubicBezTo>
                      <a:pt x="16238" y="115"/>
                      <a:pt x="16088" y="0"/>
                      <a:pt x="159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1" name="Google Shape;303;p25">
                <a:extLst>
                  <a:ext uri="{FF2B5EF4-FFF2-40B4-BE49-F238E27FC236}">
                    <a16:creationId xmlns:a16="http://schemas.microsoft.com/office/drawing/2014/main" id="{E0F9BCB4-F1F7-9F4E-B21D-2CF132391330}"/>
                  </a:ext>
                </a:extLst>
              </p:cNvPr>
              <p:cNvSpPr/>
              <p:nvPr/>
            </p:nvSpPr>
            <p:spPr>
              <a:xfrm>
                <a:off x="1329800" y="2495025"/>
                <a:ext cx="480425" cy="275125"/>
              </a:xfrm>
              <a:custGeom>
                <a:avLst/>
                <a:gdLst/>
                <a:ahLst/>
                <a:cxnLst/>
                <a:rect l="l" t="t" r="r" b="b"/>
                <a:pathLst>
                  <a:path w="19217" h="11005" extrusionOk="0">
                    <a:moveTo>
                      <a:pt x="15947" y="0"/>
                    </a:moveTo>
                    <a:cubicBezTo>
                      <a:pt x="15946" y="0"/>
                      <a:pt x="15945" y="0"/>
                      <a:pt x="15944" y="0"/>
                    </a:cubicBezTo>
                    <a:lnTo>
                      <a:pt x="231" y="135"/>
                    </a:lnTo>
                    <a:cubicBezTo>
                      <a:pt x="85" y="137"/>
                      <a:pt x="1" y="255"/>
                      <a:pt x="41" y="399"/>
                    </a:cubicBezTo>
                    <a:lnTo>
                      <a:pt x="2939" y="10746"/>
                    </a:lnTo>
                    <a:cubicBezTo>
                      <a:pt x="2978" y="10890"/>
                      <a:pt x="3126" y="11005"/>
                      <a:pt x="3270" y="11005"/>
                    </a:cubicBezTo>
                    <a:cubicBezTo>
                      <a:pt x="3270" y="11005"/>
                      <a:pt x="3271" y="11005"/>
                      <a:pt x="3272" y="11005"/>
                    </a:cubicBezTo>
                    <a:lnTo>
                      <a:pt x="18986" y="10870"/>
                    </a:lnTo>
                    <a:cubicBezTo>
                      <a:pt x="19131" y="10868"/>
                      <a:pt x="19216" y="10750"/>
                      <a:pt x="19175" y="10606"/>
                    </a:cubicBezTo>
                    <a:lnTo>
                      <a:pt x="16279" y="259"/>
                    </a:lnTo>
                    <a:cubicBezTo>
                      <a:pt x="16239" y="116"/>
                      <a:pt x="16090" y="0"/>
                      <a:pt x="159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2" name="Google Shape;304;p25">
                <a:extLst>
                  <a:ext uri="{FF2B5EF4-FFF2-40B4-BE49-F238E27FC236}">
                    <a16:creationId xmlns:a16="http://schemas.microsoft.com/office/drawing/2014/main" id="{D39EFD9E-605C-3448-9325-4A27A3F68123}"/>
                  </a:ext>
                </a:extLst>
              </p:cNvPr>
              <p:cNvSpPr/>
              <p:nvPr/>
            </p:nvSpPr>
            <p:spPr>
              <a:xfrm>
                <a:off x="1344200" y="2506950"/>
                <a:ext cx="451675" cy="251300"/>
              </a:xfrm>
              <a:custGeom>
                <a:avLst/>
                <a:gdLst/>
                <a:ahLst/>
                <a:cxnLst/>
                <a:rect l="l" t="t" r="r" b="b"/>
                <a:pathLst>
                  <a:path w="18067" h="10052" extrusionOk="0">
                    <a:moveTo>
                      <a:pt x="15287" y="0"/>
                    </a:moveTo>
                    <a:lnTo>
                      <a:pt x="0" y="131"/>
                    </a:lnTo>
                    <a:lnTo>
                      <a:pt x="2780" y="10052"/>
                    </a:lnTo>
                    <a:lnTo>
                      <a:pt x="18066" y="9920"/>
                    </a:lnTo>
                    <a:lnTo>
                      <a:pt x="15287" y="0"/>
                    </a:lnTo>
                    <a:close/>
                  </a:path>
                </a:pathLst>
              </a:custGeom>
              <a:solidFill>
                <a:srgbClr val="FE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3" name="Google Shape;305;p25">
                <a:extLst>
                  <a:ext uri="{FF2B5EF4-FFF2-40B4-BE49-F238E27FC236}">
                    <a16:creationId xmlns:a16="http://schemas.microsoft.com/office/drawing/2014/main" id="{0E6F34FF-B976-FA43-9CDA-6280F65A6AF6}"/>
                  </a:ext>
                </a:extLst>
              </p:cNvPr>
              <p:cNvSpPr/>
              <p:nvPr/>
            </p:nvSpPr>
            <p:spPr>
              <a:xfrm>
                <a:off x="1388650" y="2538075"/>
                <a:ext cx="364700" cy="165350"/>
              </a:xfrm>
              <a:custGeom>
                <a:avLst/>
                <a:gdLst/>
                <a:ahLst/>
                <a:cxnLst/>
                <a:rect l="l" t="t" r="r" b="b"/>
                <a:pathLst>
                  <a:path w="14588" h="6614" extrusionOk="0">
                    <a:moveTo>
                      <a:pt x="12365" y="0"/>
                    </a:moveTo>
                    <a:cubicBezTo>
                      <a:pt x="12364" y="0"/>
                      <a:pt x="12363" y="0"/>
                      <a:pt x="12362" y="0"/>
                    </a:cubicBezTo>
                    <a:lnTo>
                      <a:pt x="305" y="105"/>
                    </a:lnTo>
                    <a:cubicBezTo>
                      <a:pt x="111" y="106"/>
                      <a:pt x="0" y="264"/>
                      <a:pt x="56" y="458"/>
                    </a:cubicBezTo>
                    <a:lnTo>
                      <a:pt x="1770" y="6267"/>
                    </a:lnTo>
                    <a:cubicBezTo>
                      <a:pt x="1827" y="6458"/>
                      <a:pt x="2030" y="6614"/>
                      <a:pt x="2223" y="6614"/>
                    </a:cubicBezTo>
                    <a:cubicBezTo>
                      <a:pt x="2224" y="6614"/>
                      <a:pt x="2225" y="6614"/>
                      <a:pt x="2226" y="6614"/>
                    </a:cubicBezTo>
                    <a:lnTo>
                      <a:pt x="14283" y="6511"/>
                    </a:lnTo>
                    <a:cubicBezTo>
                      <a:pt x="14477" y="6508"/>
                      <a:pt x="14587" y="6350"/>
                      <a:pt x="14531" y="6156"/>
                    </a:cubicBezTo>
                    <a:lnTo>
                      <a:pt x="12816" y="349"/>
                    </a:lnTo>
                    <a:cubicBezTo>
                      <a:pt x="12761" y="156"/>
                      <a:pt x="12558" y="0"/>
                      <a:pt x="123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4" name="Google Shape;306;p25">
                <a:extLst>
                  <a:ext uri="{FF2B5EF4-FFF2-40B4-BE49-F238E27FC236}">
                    <a16:creationId xmlns:a16="http://schemas.microsoft.com/office/drawing/2014/main" id="{3478EE1C-E68B-D34D-B827-3671566013C1}"/>
                  </a:ext>
                </a:extLst>
              </p:cNvPr>
              <p:cNvSpPr/>
              <p:nvPr/>
            </p:nvSpPr>
            <p:spPr>
              <a:xfrm>
                <a:off x="1461250" y="2602825"/>
                <a:ext cx="213550" cy="15675"/>
              </a:xfrm>
              <a:custGeom>
                <a:avLst/>
                <a:gdLst/>
                <a:ahLst/>
                <a:cxnLst/>
                <a:rect l="l" t="t" r="r" b="b"/>
                <a:pathLst>
                  <a:path w="8542" h="627" extrusionOk="0">
                    <a:moveTo>
                      <a:pt x="8169" y="1"/>
                    </a:moveTo>
                    <a:lnTo>
                      <a:pt x="208" y="70"/>
                    </a:lnTo>
                    <a:cubicBezTo>
                      <a:pt x="76" y="70"/>
                      <a:pt x="0" y="178"/>
                      <a:pt x="38" y="310"/>
                    </a:cubicBezTo>
                    <a:lnTo>
                      <a:pt x="62" y="390"/>
                    </a:lnTo>
                    <a:cubicBezTo>
                      <a:pt x="100" y="521"/>
                      <a:pt x="237" y="626"/>
                      <a:pt x="368" y="626"/>
                    </a:cubicBezTo>
                    <a:cubicBezTo>
                      <a:pt x="369" y="626"/>
                      <a:pt x="370" y="626"/>
                      <a:pt x="371" y="626"/>
                    </a:cubicBezTo>
                    <a:lnTo>
                      <a:pt x="8334" y="558"/>
                    </a:lnTo>
                    <a:cubicBezTo>
                      <a:pt x="8466" y="556"/>
                      <a:pt x="8542" y="449"/>
                      <a:pt x="8502" y="317"/>
                    </a:cubicBezTo>
                    <a:lnTo>
                      <a:pt x="8479" y="237"/>
                    </a:lnTo>
                    <a:cubicBezTo>
                      <a:pt x="8440" y="107"/>
                      <a:pt x="8302" y="1"/>
                      <a:pt x="816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5" name="Google Shape;307;p25">
                <a:extLst>
                  <a:ext uri="{FF2B5EF4-FFF2-40B4-BE49-F238E27FC236}">
                    <a16:creationId xmlns:a16="http://schemas.microsoft.com/office/drawing/2014/main" id="{FDF42B3E-E466-FE4C-AC58-EB4011A1183B}"/>
                  </a:ext>
                </a:extLst>
              </p:cNvPr>
              <p:cNvSpPr/>
              <p:nvPr/>
            </p:nvSpPr>
            <p:spPr>
              <a:xfrm>
                <a:off x="1436625" y="2646825"/>
                <a:ext cx="288925" cy="16275"/>
              </a:xfrm>
              <a:custGeom>
                <a:avLst/>
                <a:gdLst/>
                <a:ahLst/>
                <a:cxnLst/>
                <a:rect l="l" t="t" r="r" b="b"/>
                <a:pathLst>
                  <a:path w="11557" h="651" extrusionOk="0">
                    <a:moveTo>
                      <a:pt x="11152" y="1"/>
                    </a:moveTo>
                    <a:cubicBezTo>
                      <a:pt x="11151" y="1"/>
                      <a:pt x="11150" y="1"/>
                      <a:pt x="11149" y="1"/>
                    </a:cubicBezTo>
                    <a:lnTo>
                      <a:pt x="241" y="95"/>
                    </a:lnTo>
                    <a:cubicBezTo>
                      <a:pt x="88" y="95"/>
                      <a:pt x="1" y="220"/>
                      <a:pt x="46" y="375"/>
                    </a:cubicBezTo>
                    <a:cubicBezTo>
                      <a:pt x="90" y="527"/>
                      <a:pt x="250" y="650"/>
                      <a:pt x="404" y="650"/>
                    </a:cubicBezTo>
                    <a:cubicBezTo>
                      <a:pt x="405" y="650"/>
                      <a:pt x="406" y="650"/>
                      <a:pt x="407" y="650"/>
                    </a:cubicBezTo>
                    <a:lnTo>
                      <a:pt x="11314" y="557"/>
                    </a:lnTo>
                    <a:cubicBezTo>
                      <a:pt x="11467" y="555"/>
                      <a:pt x="11556" y="429"/>
                      <a:pt x="11511" y="276"/>
                    </a:cubicBezTo>
                    <a:cubicBezTo>
                      <a:pt x="11466" y="123"/>
                      <a:pt x="11305" y="1"/>
                      <a:pt x="1115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6" name="Google Shape;308;p25">
                <a:extLst>
                  <a:ext uri="{FF2B5EF4-FFF2-40B4-BE49-F238E27FC236}">
                    <a16:creationId xmlns:a16="http://schemas.microsoft.com/office/drawing/2014/main" id="{5E588FAD-DCCD-C848-A3FA-7886DF2FFA89}"/>
                  </a:ext>
                </a:extLst>
              </p:cNvPr>
              <p:cNvSpPr/>
              <p:nvPr/>
            </p:nvSpPr>
            <p:spPr>
              <a:xfrm>
                <a:off x="1616654" y="2854310"/>
                <a:ext cx="23775" cy="612409"/>
              </a:xfrm>
              <a:custGeom>
                <a:avLst/>
                <a:gdLst/>
                <a:ahLst/>
                <a:cxnLst/>
                <a:rect l="l" t="t" r="r" b="b"/>
                <a:pathLst>
                  <a:path w="951" h="24343" extrusionOk="0">
                    <a:moveTo>
                      <a:pt x="743" y="1"/>
                    </a:moveTo>
                    <a:lnTo>
                      <a:pt x="0" y="7"/>
                    </a:lnTo>
                    <a:lnTo>
                      <a:pt x="208" y="24342"/>
                    </a:lnTo>
                    <a:lnTo>
                      <a:pt x="950" y="24335"/>
                    </a:lnTo>
                    <a:lnTo>
                      <a:pt x="7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7" name="Google Shape;309;p25">
                <a:extLst>
                  <a:ext uri="{FF2B5EF4-FFF2-40B4-BE49-F238E27FC236}">
                    <a16:creationId xmlns:a16="http://schemas.microsoft.com/office/drawing/2014/main" id="{3725EAE5-6005-E442-8C1A-1AB0E71B9F70}"/>
                  </a:ext>
                </a:extLst>
              </p:cNvPr>
              <p:cNvSpPr/>
              <p:nvPr/>
            </p:nvSpPr>
            <p:spPr>
              <a:xfrm>
                <a:off x="2170324" y="2849522"/>
                <a:ext cx="23800" cy="617166"/>
              </a:xfrm>
              <a:custGeom>
                <a:avLst/>
                <a:gdLst/>
                <a:ahLst/>
                <a:cxnLst/>
                <a:rect l="l" t="t" r="r" b="b"/>
                <a:pathLst>
                  <a:path w="952" h="24341" extrusionOk="0">
                    <a:moveTo>
                      <a:pt x="742" y="1"/>
                    </a:moveTo>
                    <a:lnTo>
                      <a:pt x="0" y="7"/>
                    </a:lnTo>
                    <a:lnTo>
                      <a:pt x="209" y="24341"/>
                    </a:lnTo>
                    <a:lnTo>
                      <a:pt x="951" y="24335"/>
                    </a:lnTo>
                    <a:lnTo>
                      <a:pt x="74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8" name="Google Shape;310;p25">
                <a:extLst>
                  <a:ext uri="{FF2B5EF4-FFF2-40B4-BE49-F238E27FC236}">
                    <a16:creationId xmlns:a16="http://schemas.microsoft.com/office/drawing/2014/main" id="{89F8C227-53E2-7849-A8C5-27FF12620A3C}"/>
                  </a:ext>
                </a:extLst>
              </p:cNvPr>
              <p:cNvSpPr/>
              <p:nvPr/>
            </p:nvSpPr>
            <p:spPr>
              <a:xfrm>
                <a:off x="1755775" y="2832075"/>
                <a:ext cx="407750" cy="21225"/>
              </a:xfrm>
              <a:custGeom>
                <a:avLst/>
                <a:gdLst/>
                <a:ahLst/>
                <a:cxnLst/>
                <a:rect l="l" t="t" r="r" b="b"/>
                <a:pathLst>
                  <a:path w="16310" h="849" extrusionOk="0">
                    <a:moveTo>
                      <a:pt x="16290" y="1"/>
                    </a:moveTo>
                    <a:lnTo>
                      <a:pt x="14" y="140"/>
                    </a:lnTo>
                    <a:cubicBezTo>
                      <a:pt x="7" y="140"/>
                      <a:pt x="1" y="146"/>
                      <a:pt x="1" y="154"/>
                    </a:cubicBezTo>
                    <a:lnTo>
                      <a:pt x="7" y="835"/>
                    </a:lnTo>
                    <a:cubicBezTo>
                      <a:pt x="7" y="843"/>
                      <a:pt x="13" y="849"/>
                      <a:pt x="20" y="849"/>
                    </a:cubicBezTo>
                    <a:lnTo>
                      <a:pt x="16296" y="710"/>
                    </a:lnTo>
                    <a:cubicBezTo>
                      <a:pt x="16303" y="710"/>
                      <a:pt x="16309" y="703"/>
                      <a:pt x="16308" y="696"/>
                    </a:cubicBezTo>
                    <a:lnTo>
                      <a:pt x="16303" y="13"/>
                    </a:lnTo>
                    <a:cubicBezTo>
                      <a:pt x="16303" y="7"/>
                      <a:pt x="16297" y="1"/>
                      <a:pt x="162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9" name="Google Shape;311;p25">
                <a:extLst>
                  <a:ext uri="{FF2B5EF4-FFF2-40B4-BE49-F238E27FC236}">
                    <a16:creationId xmlns:a16="http://schemas.microsoft.com/office/drawing/2014/main" id="{711F5952-CF2D-CA49-81FC-9C692317EE49}"/>
                  </a:ext>
                </a:extLst>
              </p:cNvPr>
              <p:cNvSpPr/>
              <p:nvPr/>
            </p:nvSpPr>
            <p:spPr>
              <a:xfrm>
                <a:off x="1304275" y="2833925"/>
                <a:ext cx="639275" cy="23200"/>
              </a:xfrm>
              <a:custGeom>
                <a:avLst/>
                <a:gdLst/>
                <a:ahLst/>
                <a:cxnLst/>
                <a:rect l="l" t="t" r="r" b="b"/>
                <a:pathLst>
                  <a:path w="25571" h="928" extrusionOk="0">
                    <a:moveTo>
                      <a:pt x="25551" y="1"/>
                    </a:moveTo>
                    <a:lnTo>
                      <a:pt x="14" y="220"/>
                    </a:lnTo>
                    <a:cubicBezTo>
                      <a:pt x="7" y="220"/>
                      <a:pt x="1" y="227"/>
                      <a:pt x="1" y="233"/>
                    </a:cubicBezTo>
                    <a:lnTo>
                      <a:pt x="7" y="916"/>
                    </a:lnTo>
                    <a:cubicBezTo>
                      <a:pt x="7" y="923"/>
                      <a:pt x="13" y="928"/>
                      <a:pt x="20" y="928"/>
                    </a:cubicBezTo>
                    <a:lnTo>
                      <a:pt x="25557" y="710"/>
                    </a:lnTo>
                    <a:cubicBezTo>
                      <a:pt x="25564" y="710"/>
                      <a:pt x="25570" y="704"/>
                      <a:pt x="25570" y="698"/>
                    </a:cubicBezTo>
                    <a:lnTo>
                      <a:pt x="25564" y="14"/>
                    </a:lnTo>
                    <a:cubicBezTo>
                      <a:pt x="25564" y="7"/>
                      <a:pt x="25558" y="1"/>
                      <a:pt x="255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30" name="Google Shape;312;p25">
                <a:extLst>
                  <a:ext uri="{FF2B5EF4-FFF2-40B4-BE49-F238E27FC236}">
                    <a16:creationId xmlns:a16="http://schemas.microsoft.com/office/drawing/2014/main" id="{77E4FD78-9B2C-7A41-A6A3-8FFA66F1A9AD}"/>
                  </a:ext>
                </a:extLst>
              </p:cNvPr>
              <p:cNvSpPr/>
              <p:nvPr/>
            </p:nvSpPr>
            <p:spPr>
              <a:xfrm>
                <a:off x="1571350" y="2820000"/>
                <a:ext cx="190125" cy="15475"/>
              </a:xfrm>
              <a:custGeom>
                <a:avLst/>
                <a:gdLst/>
                <a:ahLst/>
                <a:cxnLst/>
                <a:rect l="l" t="t" r="r" b="b"/>
                <a:pathLst>
                  <a:path w="7605" h="619" extrusionOk="0">
                    <a:moveTo>
                      <a:pt x="7600" y="0"/>
                    </a:moveTo>
                    <a:lnTo>
                      <a:pt x="1" y="66"/>
                    </a:lnTo>
                    <a:lnTo>
                      <a:pt x="275" y="481"/>
                    </a:lnTo>
                    <a:lnTo>
                      <a:pt x="7605" y="618"/>
                    </a:lnTo>
                    <a:lnTo>
                      <a:pt x="7605" y="618"/>
                    </a:lnTo>
                    <a:lnTo>
                      <a:pt x="76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31" name="Google Shape;313;p25">
                <a:extLst>
                  <a:ext uri="{FF2B5EF4-FFF2-40B4-BE49-F238E27FC236}">
                    <a16:creationId xmlns:a16="http://schemas.microsoft.com/office/drawing/2014/main" id="{54E21CE5-F11B-EF4E-B626-179E552D736A}"/>
                  </a:ext>
                </a:extLst>
              </p:cNvPr>
              <p:cNvSpPr/>
              <p:nvPr/>
            </p:nvSpPr>
            <p:spPr>
              <a:xfrm>
                <a:off x="1566475" y="2821625"/>
                <a:ext cx="129750" cy="15525"/>
              </a:xfrm>
              <a:custGeom>
                <a:avLst/>
                <a:gdLst/>
                <a:ahLst/>
                <a:cxnLst/>
                <a:rect l="l" t="t" r="r" b="b"/>
                <a:pathLst>
                  <a:path w="5190" h="621" extrusionOk="0">
                    <a:moveTo>
                      <a:pt x="190" y="0"/>
                    </a:moveTo>
                    <a:cubicBezTo>
                      <a:pt x="85" y="0"/>
                      <a:pt x="1" y="86"/>
                      <a:pt x="2" y="190"/>
                    </a:cubicBezTo>
                    <a:lnTo>
                      <a:pt x="5" y="620"/>
                    </a:lnTo>
                    <a:lnTo>
                      <a:pt x="5190" y="575"/>
                    </a:lnTo>
                    <a:lnTo>
                      <a:pt x="5187" y="323"/>
                    </a:lnTo>
                    <a:cubicBezTo>
                      <a:pt x="5187" y="241"/>
                      <a:pt x="5122" y="175"/>
                      <a:pt x="5040" y="172"/>
                    </a:cubicBezTo>
                    <a:lnTo>
                      <a:pt x="196" y="1"/>
                    </a:lnTo>
                    <a:cubicBezTo>
                      <a:pt x="194" y="1"/>
                      <a:pt x="192" y="0"/>
                      <a:pt x="1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32" name="Google Shape;314;p25">
                <a:extLst>
                  <a:ext uri="{FF2B5EF4-FFF2-40B4-BE49-F238E27FC236}">
                    <a16:creationId xmlns:a16="http://schemas.microsoft.com/office/drawing/2014/main" id="{79B86690-E47B-4240-8D86-63EC440C2CD5}"/>
                  </a:ext>
                </a:extLst>
              </p:cNvPr>
              <p:cNvSpPr/>
              <p:nvPr/>
            </p:nvSpPr>
            <p:spPr>
              <a:xfrm>
                <a:off x="1936975" y="3041225"/>
                <a:ext cx="241400" cy="192650"/>
              </a:xfrm>
              <a:custGeom>
                <a:avLst/>
                <a:gdLst/>
                <a:ahLst/>
                <a:cxnLst/>
                <a:rect l="l" t="t" r="r" b="b"/>
                <a:pathLst>
                  <a:path w="9656" h="7706" extrusionOk="0">
                    <a:moveTo>
                      <a:pt x="6811" y="1"/>
                    </a:moveTo>
                    <a:cubicBezTo>
                      <a:pt x="6715" y="1"/>
                      <a:pt x="6624" y="1"/>
                      <a:pt x="6536" y="2"/>
                    </a:cubicBezTo>
                    <a:cubicBezTo>
                      <a:pt x="5373" y="12"/>
                      <a:pt x="3505" y="69"/>
                      <a:pt x="1986" y="120"/>
                    </a:cubicBezTo>
                    <a:lnTo>
                      <a:pt x="1985" y="122"/>
                    </a:lnTo>
                    <a:cubicBezTo>
                      <a:pt x="1450" y="706"/>
                      <a:pt x="767" y="1444"/>
                      <a:pt x="0" y="2265"/>
                    </a:cubicBezTo>
                    <a:cubicBezTo>
                      <a:pt x="79" y="2683"/>
                      <a:pt x="166" y="3177"/>
                      <a:pt x="256" y="3760"/>
                    </a:cubicBezTo>
                    <a:cubicBezTo>
                      <a:pt x="440" y="4938"/>
                      <a:pt x="806" y="6408"/>
                      <a:pt x="1167" y="7706"/>
                    </a:cubicBezTo>
                    <a:cubicBezTo>
                      <a:pt x="1674" y="7194"/>
                      <a:pt x="2060" y="6812"/>
                      <a:pt x="2218" y="6677"/>
                    </a:cubicBezTo>
                    <a:cubicBezTo>
                      <a:pt x="2828" y="6158"/>
                      <a:pt x="2880" y="5529"/>
                      <a:pt x="2880" y="5529"/>
                    </a:cubicBezTo>
                    <a:cubicBezTo>
                      <a:pt x="2880" y="5529"/>
                      <a:pt x="3746" y="5420"/>
                      <a:pt x="4451" y="4610"/>
                    </a:cubicBezTo>
                    <a:cubicBezTo>
                      <a:pt x="5637" y="3246"/>
                      <a:pt x="9655" y="16"/>
                      <a:pt x="9655" y="16"/>
                    </a:cubicBezTo>
                    <a:lnTo>
                      <a:pt x="9655" y="16"/>
                    </a:lnTo>
                    <a:cubicBezTo>
                      <a:pt x="9551" y="16"/>
                      <a:pt x="9447" y="16"/>
                      <a:pt x="9343" y="16"/>
                    </a:cubicBezTo>
                    <a:cubicBezTo>
                      <a:pt x="8388" y="16"/>
                      <a:pt x="7495" y="1"/>
                      <a:pt x="681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33" name="Google Shape;315;p25">
                <a:extLst>
                  <a:ext uri="{FF2B5EF4-FFF2-40B4-BE49-F238E27FC236}">
                    <a16:creationId xmlns:a16="http://schemas.microsoft.com/office/drawing/2014/main" id="{4291D866-0DF6-B947-89B2-07B6D292C863}"/>
                  </a:ext>
                </a:extLst>
              </p:cNvPr>
              <p:cNvSpPr/>
              <p:nvPr/>
            </p:nvSpPr>
            <p:spPr>
              <a:xfrm>
                <a:off x="1951550" y="3056250"/>
                <a:ext cx="102875" cy="111975"/>
              </a:xfrm>
              <a:custGeom>
                <a:avLst/>
                <a:gdLst/>
                <a:ahLst/>
                <a:cxnLst/>
                <a:rect l="l" t="t" r="r" b="b"/>
                <a:pathLst>
                  <a:path w="4115" h="4479" extrusionOk="0">
                    <a:moveTo>
                      <a:pt x="4104" y="1"/>
                    </a:moveTo>
                    <a:cubicBezTo>
                      <a:pt x="4102" y="1"/>
                      <a:pt x="4099" y="2"/>
                      <a:pt x="4098" y="5"/>
                    </a:cubicBezTo>
                    <a:cubicBezTo>
                      <a:pt x="4087" y="25"/>
                      <a:pt x="2986" y="1949"/>
                      <a:pt x="2779" y="1997"/>
                    </a:cubicBezTo>
                    <a:cubicBezTo>
                      <a:pt x="2777" y="1998"/>
                      <a:pt x="2776" y="1998"/>
                      <a:pt x="2775" y="1998"/>
                    </a:cubicBezTo>
                    <a:cubicBezTo>
                      <a:pt x="2771" y="1998"/>
                      <a:pt x="2768" y="1997"/>
                      <a:pt x="2765" y="1996"/>
                    </a:cubicBezTo>
                    <a:cubicBezTo>
                      <a:pt x="2697" y="1949"/>
                      <a:pt x="2695" y="1873"/>
                      <a:pt x="2692" y="1800"/>
                    </a:cubicBezTo>
                    <a:cubicBezTo>
                      <a:pt x="2691" y="1723"/>
                      <a:pt x="2689" y="1650"/>
                      <a:pt x="2601" y="1629"/>
                    </a:cubicBezTo>
                    <a:cubicBezTo>
                      <a:pt x="2599" y="1628"/>
                      <a:pt x="2596" y="1628"/>
                      <a:pt x="2594" y="1628"/>
                    </a:cubicBezTo>
                    <a:cubicBezTo>
                      <a:pt x="2519" y="1628"/>
                      <a:pt x="2319" y="1871"/>
                      <a:pt x="1924" y="2356"/>
                    </a:cubicBezTo>
                    <a:cubicBezTo>
                      <a:pt x="1423" y="2973"/>
                      <a:pt x="737" y="3818"/>
                      <a:pt x="4" y="4465"/>
                    </a:cubicBezTo>
                    <a:cubicBezTo>
                      <a:pt x="1" y="4468"/>
                      <a:pt x="1" y="4472"/>
                      <a:pt x="2" y="4477"/>
                    </a:cubicBezTo>
                    <a:cubicBezTo>
                      <a:pt x="4" y="4478"/>
                      <a:pt x="7" y="4478"/>
                      <a:pt x="8" y="4478"/>
                    </a:cubicBezTo>
                    <a:cubicBezTo>
                      <a:pt x="11" y="4478"/>
                      <a:pt x="13" y="4478"/>
                      <a:pt x="14" y="4477"/>
                    </a:cubicBezTo>
                    <a:cubicBezTo>
                      <a:pt x="749" y="3828"/>
                      <a:pt x="1435" y="2983"/>
                      <a:pt x="1936" y="2365"/>
                    </a:cubicBezTo>
                    <a:cubicBezTo>
                      <a:pt x="2264" y="1962"/>
                      <a:pt x="2524" y="1644"/>
                      <a:pt x="2594" y="1644"/>
                    </a:cubicBezTo>
                    <a:cubicBezTo>
                      <a:pt x="2595" y="1644"/>
                      <a:pt x="2597" y="1644"/>
                      <a:pt x="2598" y="1644"/>
                    </a:cubicBezTo>
                    <a:cubicBezTo>
                      <a:pt x="2673" y="1662"/>
                      <a:pt x="2674" y="1727"/>
                      <a:pt x="2677" y="1800"/>
                    </a:cubicBezTo>
                    <a:cubicBezTo>
                      <a:pt x="2679" y="1874"/>
                      <a:pt x="2680" y="1956"/>
                      <a:pt x="2757" y="2008"/>
                    </a:cubicBezTo>
                    <a:cubicBezTo>
                      <a:pt x="2761" y="2012"/>
                      <a:pt x="2767" y="2013"/>
                      <a:pt x="2773" y="2013"/>
                    </a:cubicBezTo>
                    <a:cubicBezTo>
                      <a:pt x="2776" y="2013"/>
                      <a:pt x="2780" y="2013"/>
                      <a:pt x="2783" y="2012"/>
                    </a:cubicBezTo>
                    <a:cubicBezTo>
                      <a:pt x="2997" y="1962"/>
                      <a:pt x="4066" y="92"/>
                      <a:pt x="4112" y="13"/>
                    </a:cubicBezTo>
                    <a:cubicBezTo>
                      <a:pt x="4115" y="8"/>
                      <a:pt x="4113" y="4"/>
                      <a:pt x="4108" y="2"/>
                    </a:cubicBezTo>
                    <a:cubicBezTo>
                      <a:pt x="4107" y="1"/>
                      <a:pt x="4106" y="1"/>
                      <a:pt x="41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34" name="Google Shape;316;p25">
                <a:extLst>
                  <a:ext uri="{FF2B5EF4-FFF2-40B4-BE49-F238E27FC236}">
                    <a16:creationId xmlns:a16="http://schemas.microsoft.com/office/drawing/2014/main" id="{8CD7AE82-10A4-2C45-BF18-DA8C5B97A859}"/>
                  </a:ext>
                </a:extLst>
              </p:cNvPr>
              <p:cNvSpPr/>
              <p:nvPr/>
            </p:nvSpPr>
            <p:spPr>
              <a:xfrm>
                <a:off x="1539600" y="2258525"/>
                <a:ext cx="792775" cy="1208175"/>
              </a:xfrm>
              <a:custGeom>
                <a:avLst/>
                <a:gdLst/>
                <a:ahLst/>
                <a:cxnLst/>
                <a:rect l="l" t="t" r="r" b="b"/>
                <a:pathLst>
                  <a:path w="31711" h="48327" extrusionOk="0">
                    <a:moveTo>
                      <a:pt x="21147" y="18291"/>
                    </a:moveTo>
                    <a:cubicBezTo>
                      <a:pt x="21156" y="18341"/>
                      <a:pt x="21176" y="18452"/>
                      <a:pt x="21206" y="18608"/>
                    </a:cubicBezTo>
                    <a:cubicBezTo>
                      <a:pt x="20811" y="19359"/>
                      <a:pt x="20262" y="20365"/>
                      <a:pt x="19876" y="20901"/>
                    </a:cubicBezTo>
                    <a:cubicBezTo>
                      <a:pt x="19516" y="20940"/>
                      <a:pt x="18746" y="21007"/>
                      <a:pt x="17587" y="21099"/>
                    </a:cubicBezTo>
                    <a:cubicBezTo>
                      <a:pt x="17915" y="20748"/>
                      <a:pt x="18202" y="20412"/>
                      <a:pt x="18446" y="20100"/>
                    </a:cubicBezTo>
                    <a:cubicBezTo>
                      <a:pt x="18446" y="20100"/>
                      <a:pt x="18446" y="20098"/>
                      <a:pt x="18446" y="20098"/>
                    </a:cubicBezTo>
                    <a:cubicBezTo>
                      <a:pt x="18454" y="20090"/>
                      <a:pt x="18460" y="20083"/>
                      <a:pt x="18466" y="20074"/>
                    </a:cubicBezTo>
                    <a:cubicBezTo>
                      <a:pt x="18784" y="20382"/>
                      <a:pt x="19169" y="20390"/>
                      <a:pt x="19213" y="20390"/>
                    </a:cubicBezTo>
                    <a:cubicBezTo>
                      <a:pt x="19216" y="20390"/>
                      <a:pt x="19217" y="20390"/>
                      <a:pt x="19217" y="20390"/>
                    </a:cubicBezTo>
                    <a:cubicBezTo>
                      <a:pt x="19222" y="20390"/>
                      <a:pt x="19226" y="20387"/>
                      <a:pt x="19229" y="20384"/>
                    </a:cubicBezTo>
                    <a:lnTo>
                      <a:pt x="21147" y="18291"/>
                    </a:lnTo>
                    <a:close/>
                    <a:moveTo>
                      <a:pt x="21158" y="18240"/>
                    </a:moveTo>
                    <a:cubicBezTo>
                      <a:pt x="21153" y="18240"/>
                      <a:pt x="21149" y="18242"/>
                      <a:pt x="21145" y="18246"/>
                    </a:cubicBezTo>
                    <a:lnTo>
                      <a:pt x="19210" y="20359"/>
                    </a:lnTo>
                    <a:cubicBezTo>
                      <a:pt x="19155" y="20359"/>
                      <a:pt x="18781" y="20345"/>
                      <a:pt x="18475" y="20040"/>
                    </a:cubicBezTo>
                    <a:cubicBezTo>
                      <a:pt x="18473" y="20037"/>
                      <a:pt x="18470" y="20035"/>
                      <a:pt x="18466" y="20035"/>
                    </a:cubicBezTo>
                    <a:cubicBezTo>
                      <a:pt x="18465" y="20035"/>
                      <a:pt x="18464" y="20036"/>
                      <a:pt x="18463" y="20036"/>
                    </a:cubicBezTo>
                    <a:cubicBezTo>
                      <a:pt x="18458" y="20036"/>
                      <a:pt x="18454" y="20037"/>
                      <a:pt x="18451" y="20042"/>
                    </a:cubicBezTo>
                    <a:cubicBezTo>
                      <a:pt x="18442" y="20054"/>
                      <a:pt x="18431" y="20068"/>
                      <a:pt x="18420" y="20080"/>
                    </a:cubicBezTo>
                    <a:cubicBezTo>
                      <a:pt x="18420" y="20081"/>
                      <a:pt x="18420" y="20081"/>
                      <a:pt x="18419" y="20081"/>
                    </a:cubicBezTo>
                    <a:cubicBezTo>
                      <a:pt x="18171" y="20401"/>
                      <a:pt x="17874" y="20746"/>
                      <a:pt x="17536" y="21107"/>
                    </a:cubicBezTo>
                    <a:cubicBezTo>
                      <a:pt x="17531" y="21113"/>
                      <a:pt x="17531" y="21119"/>
                      <a:pt x="17534" y="21125"/>
                    </a:cubicBezTo>
                    <a:cubicBezTo>
                      <a:pt x="17536" y="21131"/>
                      <a:pt x="17542" y="21134"/>
                      <a:pt x="17548" y="21134"/>
                    </a:cubicBezTo>
                    <a:lnTo>
                      <a:pt x="17549" y="21134"/>
                    </a:lnTo>
                    <a:cubicBezTo>
                      <a:pt x="18739" y="21040"/>
                      <a:pt x="19525" y="20972"/>
                      <a:pt x="19887" y="20931"/>
                    </a:cubicBezTo>
                    <a:cubicBezTo>
                      <a:pt x="19891" y="20931"/>
                      <a:pt x="19896" y="20928"/>
                      <a:pt x="19897" y="20925"/>
                    </a:cubicBezTo>
                    <a:cubicBezTo>
                      <a:pt x="20285" y="20387"/>
                      <a:pt x="20839" y="19374"/>
                      <a:pt x="21236" y="18618"/>
                    </a:cubicBezTo>
                    <a:cubicBezTo>
                      <a:pt x="21238" y="18615"/>
                      <a:pt x="21238" y="18611"/>
                      <a:pt x="21238" y="18608"/>
                    </a:cubicBezTo>
                    <a:cubicBezTo>
                      <a:pt x="21195" y="18385"/>
                      <a:pt x="21173" y="18255"/>
                      <a:pt x="21173" y="18253"/>
                    </a:cubicBezTo>
                    <a:cubicBezTo>
                      <a:pt x="21171" y="18249"/>
                      <a:pt x="21167" y="18242"/>
                      <a:pt x="21162" y="18241"/>
                    </a:cubicBezTo>
                    <a:cubicBezTo>
                      <a:pt x="21161" y="18241"/>
                      <a:pt x="21159" y="18240"/>
                      <a:pt x="21158" y="18240"/>
                    </a:cubicBezTo>
                    <a:close/>
                    <a:moveTo>
                      <a:pt x="17834" y="31446"/>
                    </a:moveTo>
                    <a:lnTo>
                      <a:pt x="17690" y="31614"/>
                    </a:lnTo>
                    <a:cubicBezTo>
                      <a:pt x="17219" y="32128"/>
                      <a:pt x="16618" y="32775"/>
                      <a:pt x="15906" y="33540"/>
                    </a:cubicBezTo>
                    <a:cubicBezTo>
                      <a:pt x="15647" y="32182"/>
                      <a:pt x="15461" y="31642"/>
                      <a:pt x="15421" y="31534"/>
                    </a:cubicBezTo>
                    <a:cubicBezTo>
                      <a:pt x="15582" y="31528"/>
                      <a:pt x="16592" y="31489"/>
                      <a:pt x="17834" y="31446"/>
                    </a:cubicBezTo>
                    <a:close/>
                    <a:moveTo>
                      <a:pt x="17871" y="31413"/>
                    </a:moveTo>
                    <a:cubicBezTo>
                      <a:pt x="16504" y="31460"/>
                      <a:pt x="15409" y="31504"/>
                      <a:pt x="15397" y="31504"/>
                    </a:cubicBezTo>
                    <a:cubicBezTo>
                      <a:pt x="15393" y="31504"/>
                      <a:pt x="15388" y="31507"/>
                      <a:pt x="15385" y="31511"/>
                    </a:cubicBezTo>
                    <a:cubicBezTo>
                      <a:pt x="15382" y="31514"/>
                      <a:pt x="15382" y="31520"/>
                      <a:pt x="15383" y="31525"/>
                    </a:cubicBezTo>
                    <a:cubicBezTo>
                      <a:pt x="15386" y="31530"/>
                      <a:pt x="15588" y="32026"/>
                      <a:pt x="15880" y="33576"/>
                    </a:cubicBezTo>
                    <a:cubicBezTo>
                      <a:pt x="15882" y="33582"/>
                      <a:pt x="15885" y="33586"/>
                      <a:pt x="15889" y="33588"/>
                    </a:cubicBezTo>
                    <a:cubicBezTo>
                      <a:pt x="15892" y="33588"/>
                      <a:pt x="15894" y="33590"/>
                      <a:pt x="15895" y="33590"/>
                    </a:cubicBezTo>
                    <a:cubicBezTo>
                      <a:pt x="15900" y="33590"/>
                      <a:pt x="15905" y="33588"/>
                      <a:pt x="15908" y="33583"/>
                    </a:cubicBezTo>
                    <a:cubicBezTo>
                      <a:pt x="16630" y="32809"/>
                      <a:pt x="17237" y="32154"/>
                      <a:pt x="17713" y="31636"/>
                    </a:cubicBezTo>
                    <a:lnTo>
                      <a:pt x="17883" y="31440"/>
                    </a:lnTo>
                    <a:cubicBezTo>
                      <a:pt x="17887" y="31434"/>
                      <a:pt x="17887" y="31428"/>
                      <a:pt x="17884" y="31422"/>
                    </a:cubicBezTo>
                    <a:cubicBezTo>
                      <a:pt x="17883" y="31416"/>
                      <a:pt x="17877" y="31413"/>
                      <a:pt x="17871" y="31413"/>
                    </a:cubicBezTo>
                    <a:close/>
                    <a:moveTo>
                      <a:pt x="19059" y="31"/>
                    </a:moveTo>
                    <a:cubicBezTo>
                      <a:pt x="19594" y="31"/>
                      <a:pt x="20198" y="142"/>
                      <a:pt x="20867" y="363"/>
                    </a:cubicBezTo>
                    <a:cubicBezTo>
                      <a:pt x="20868" y="364"/>
                      <a:pt x="20870" y="364"/>
                      <a:pt x="20872" y="364"/>
                    </a:cubicBezTo>
                    <a:cubicBezTo>
                      <a:pt x="20874" y="364"/>
                      <a:pt x="20876" y="364"/>
                      <a:pt x="20877" y="363"/>
                    </a:cubicBezTo>
                    <a:cubicBezTo>
                      <a:pt x="21013" y="323"/>
                      <a:pt x="21145" y="303"/>
                      <a:pt x="21274" y="303"/>
                    </a:cubicBezTo>
                    <a:cubicBezTo>
                      <a:pt x="21488" y="303"/>
                      <a:pt x="21693" y="358"/>
                      <a:pt x="21886" y="469"/>
                    </a:cubicBezTo>
                    <a:cubicBezTo>
                      <a:pt x="22466" y="802"/>
                      <a:pt x="22934" y="1638"/>
                      <a:pt x="23242" y="2885"/>
                    </a:cubicBezTo>
                    <a:cubicBezTo>
                      <a:pt x="23266" y="2983"/>
                      <a:pt x="23289" y="3085"/>
                      <a:pt x="23310" y="3185"/>
                    </a:cubicBezTo>
                    <a:cubicBezTo>
                      <a:pt x="23505" y="4218"/>
                      <a:pt x="22936" y="5074"/>
                      <a:pt x="22757" y="5310"/>
                    </a:cubicBezTo>
                    <a:cubicBezTo>
                      <a:pt x="22640" y="5464"/>
                      <a:pt x="22739" y="5923"/>
                      <a:pt x="22898" y="6154"/>
                    </a:cubicBezTo>
                    <a:cubicBezTo>
                      <a:pt x="22966" y="6254"/>
                      <a:pt x="23013" y="6578"/>
                      <a:pt x="22863" y="6870"/>
                    </a:cubicBezTo>
                    <a:cubicBezTo>
                      <a:pt x="22863" y="6870"/>
                      <a:pt x="22862" y="6872"/>
                      <a:pt x="22862" y="6872"/>
                    </a:cubicBezTo>
                    <a:cubicBezTo>
                      <a:pt x="22860" y="6878"/>
                      <a:pt x="22862" y="6882"/>
                      <a:pt x="22865" y="6887"/>
                    </a:cubicBezTo>
                    <a:cubicBezTo>
                      <a:pt x="23314" y="7420"/>
                      <a:pt x="23805" y="7867"/>
                      <a:pt x="23996" y="8033"/>
                    </a:cubicBezTo>
                    <a:cubicBezTo>
                      <a:pt x="23999" y="8036"/>
                      <a:pt x="24005" y="8038"/>
                      <a:pt x="24010" y="8038"/>
                    </a:cubicBezTo>
                    <a:cubicBezTo>
                      <a:pt x="24049" y="8030"/>
                      <a:pt x="24088" y="8023"/>
                      <a:pt x="24128" y="8017"/>
                    </a:cubicBezTo>
                    <a:lnTo>
                      <a:pt x="24129" y="8017"/>
                    </a:lnTo>
                    <a:cubicBezTo>
                      <a:pt x="24196" y="8006"/>
                      <a:pt x="24264" y="7995"/>
                      <a:pt x="24332" y="7986"/>
                    </a:cubicBezTo>
                    <a:lnTo>
                      <a:pt x="24673" y="8517"/>
                    </a:lnTo>
                    <a:cubicBezTo>
                      <a:pt x="24676" y="8522"/>
                      <a:pt x="24681" y="8525"/>
                      <a:pt x="24687" y="8525"/>
                    </a:cubicBezTo>
                    <a:cubicBezTo>
                      <a:pt x="24688" y="8525"/>
                      <a:pt x="24689" y="8524"/>
                      <a:pt x="24690" y="8524"/>
                    </a:cubicBezTo>
                    <a:cubicBezTo>
                      <a:pt x="24842" y="8488"/>
                      <a:pt x="25023" y="8476"/>
                      <a:pt x="25198" y="8476"/>
                    </a:cubicBezTo>
                    <a:cubicBezTo>
                      <a:pt x="25407" y="8476"/>
                      <a:pt x="25608" y="8493"/>
                      <a:pt x="25744" y="8509"/>
                    </a:cubicBezTo>
                    <a:cubicBezTo>
                      <a:pt x="25914" y="8527"/>
                      <a:pt x="26074" y="8594"/>
                      <a:pt x="26208" y="8703"/>
                    </a:cubicBezTo>
                    <a:cubicBezTo>
                      <a:pt x="29370" y="11279"/>
                      <a:pt x="29632" y="14457"/>
                      <a:pt x="29773" y="16166"/>
                    </a:cubicBezTo>
                    <a:cubicBezTo>
                      <a:pt x="29791" y="16385"/>
                      <a:pt x="29808" y="16576"/>
                      <a:pt x="29828" y="16737"/>
                    </a:cubicBezTo>
                    <a:cubicBezTo>
                      <a:pt x="30584" y="20855"/>
                      <a:pt x="30618" y="22608"/>
                      <a:pt x="30618" y="22626"/>
                    </a:cubicBezTo>
                    <a:cubicBezTo>
                      <a:pt x="30618" y="22629"/>
                      <a:pt x="30620" y="22634"/>
                      <a:pt x="30623" y="22635"/>
                    </a:cubicBezTo>
                    <a:cubicBezTo>
                      <a:pt x="30627" y="22641"/>
                      <a:pt x="31168" y="23246"/>
                      <a:pt x="31220" y="23697"/>
                    </a:cubicBezTo>
                    <a:cubicBezTo>
                      <a:pt x="31264" y="24088"/>
                      <a:pt x="30977" y="24551"/>
                      <a:pt x="30762" y="24724"/>
                    </a:cubicBezTo>
                    <a:cubicBezTo>
                      <a:pt x="30756" y="24728"/>
                      <a:pt x="30755" y="24738"/>
                      <a:pt x="30759" y="24745"/>
                    </a:cubicBezTo>
                    <a:cubicBezTo>
                      <a:pt x="30811" y="24824"/>
                      <a:pt x="30936" y="25041"/>
                      <a:pt x="31000" y="25331"/>
                    </a:cubicBezTo>
                    <a:cubicBezTo>
                      <a:pt x="31000" y="25334"/>
                      <a:pt x="31000" y="25336"/>
                      <a:pt x="31002" y="25337"/>
                    </a:cubicBezTo>
                    <a:cubicBezTo>
                      <a:pt x="31005" y="25343"/>
                      <a:pt x="31008" y="25351"/>
                      <a:pt x="31011" y="25357"/>
                    </a:cubicBezTo>
                    <a:lnTo>
                      <a:pt x="31015" y="25366"/>
                    </a:lnTo>
                    <a:cubicBezTo>
                      <a:pt x="31027" y="25390"/>
                      <a:pt x="31039" y="25415"/>
                      <a:pt x="31052" y="25439"/>
                    </a:cubicBezTo>
                    <a:lnTo>
                      <a:pt x="31058" y="25449"/>
                    </a:lnTo>
                    <a:cubicBezTo>
                      <a:pt x="31059" y="25456"/>
                      <a:pt x="31062" y="25460"/>
                      <a:pt x="31065" y="25466"/>
                    </a:cubicBezTo>
                    <a:cubicBezTo>
                      <a:pt x="31071" y="25478"/>
                      <a:pt x="31076" y="25490"/>
                      <a:pt x="31082" y="25504"/>
                    </a:cubicBezTo>
                    <a:lnTo>
                      <a:pt x="31099" y="25537"/>
                    </a:lnTo>
                    <a:cubicBezTo>
                      <a:pt x="31105" y="25552"/>
                      <a:pt x="31112" y="25568"/>
                      <a:pt x="31118" y="25583"/>
                    </a:cubicBezTo>
                    <a:lnTo>
                      <a:pt x="31130" y="25609"/>
                    </a:lnTo>
                    <a:cubicBezTo>
                      <a:pt x="31136" y="25624"/>
                      <a:pt x="31144" y="25640"/>
                      <a:pt x="31150" y="25657"/>
                    </a:cubicBezTo>
                    <a:lnTo>
                      <a:pt x="31159" y="25678"/>
                    </a:lnTo>
                    <a:cubicBezTo>
                      <a:pt x="31167" y="25695"/>
                      <a:pt x="31174" y="25713"/>
                      <a:pt x="31180" y="25730"/>
                    </a:cubicBezTo>
                    <a:lnTo>
                      <a:pt x="31186" y="25745"/>
                    </a:lnTo>
                    <a:cubicBezTo>
                      <a:pt x="31223" y="25831"/>
                      <a:pt x="31255" y="25921"/>
                      <a:pt x="31285" y="26010"/>
                    </a:cubicBezTo>
                    <a:cubicBezTo>
                      <a:pt x="31286" y="26010"/>
                      <a:pt x="31286" y="26011"/>
                      <a:pt x="31286" y="26011"/>
                    </a:cubicBezTo>
                    <a:lnTo>
                      <a:pt x="31288" y="26017"/>
                    </a:lnTo>
                    <a:cubicBezTo>
                      <a:pt x="31299" y="26046"/>
                      <a:pt x="31308" y="26075"/>
                      <a:pt x="31317" y="26105"/>
                    </a:cubicBezTo>
                    <a:cubicBezTo>
                      <a:pt x="31326" y="26134"/>
                      <a:pt x="31335" y="26164"/>
                      <a:pt x="31344" y="26193"/>
                    </a:cubicBezTo>
                    <a:cubicBezTo>
                      <a:pt x="31364" y="26255"/>
                      <a:pt x="31382" y="26322"/>
                      <a:pt x="31398" y="26389"/>
                    </a:cubicBezTo>
                    <a:cubicBezTo>
                      <a:pt x="31400" y="26390"/>
                      <a:pt x="31400" y="26390"/>
                      <a:pt x="31400" y="26390"/>
                    </a:cubicBezTo>
                    <a:cubicBezTo>
                      <a:pt x="31402" y="26398"/>
                      <a:pt x="31403" y="26405"/>
                      <a:pt x="31405" y="26413"/>
                    </a:cubicBezTo>
                    <a:lnTo>
                      <a:pt x="31409" y="26429"/>
                    </a:lnTo>
                    <a:cubicBezTo>
                      <a:pt x="31411" y="26439"/>
                      <a:pt x="31414" y="26448"/>
                      <a:pt x="31415" y="26457"/>
                    </a:cubicBezTo>
                    <a:cubicBezTo>
                      <a:pt x="31418" y="26466"/>
                      <a:pt x="31420" y="26473"/>
                      <a:pt x="31421" y="26483"/>
                    </a:cubicBezTo>
                    <a:lnTo>
                      <a:pt x="31424" y="26492"/>
                    </a:lnTo>
                    <a:cubicBezTo>
                      <a:pt x="31427" y="26502"/>
                      <a:pt x="31429" y="26513"/>
                      <a:pt x="31432" y="26523"/>
                    </a:cubicBezTo>
                    <a:cubicBezTo>
                      <a:pt x="31433" y="26531"/>
                      <a:pt x="31435" y="26539"/>
                      <a:pt x="31436" y="26548"/>
                    </a:cubicBezTo>
                    <a:lnTo>
                      <a:pt x="31438" y="26554"/>
                    </a:lnTo>
                    <a:cubicBezTo>
                      <a:pt x="31445" y="26590"/>
                      <a:pt x="31455" y="26628"/>
                      <a:pt x="31461" y="26664"/>
                    </a:cubicBezTo>
                    <a:lnTo>
                      <a:pt x="31464" y="26678"/>
                    </a:lnTo>
                    <a:cubicBezTo>
                      <a:pt x="31467" y="26690"/>
                      <a:pt x="31468" y="26701"/>
                      <a:pt x="31471" y="26713"/>
                    </a:cubicBezTo>
                    <a:cubicBezTo>
                      <a:pt x="31679" y="27818"/>
                      <a:pt x="31533" y="28948"/>
                      <a:pt x="31429" y="29524"/>
                    </a:cubicBezTo>
                    <a:cubicBezTo>
                      <a:pt x="31403" y="29662"/>
                      <a:pt x="31374" y="29800"/>
                      <a:pt x="31344" y="29930"/>
                    </a:cubicBezTo>
                    <a:cubicBezTo>
                      <a:pt x="31327" y="30004"/>
                      <a:pt x="31309" y="30077"/>
                      <a:pt x="31289" y="30145"/>
                    </a:cubicBezTo>
                    <a:cubicBezTo>
                      <a:pt x="31241" y="30325"/>
                      <a:pt x="31150" y="30495"/>
                      <a:pt x="31026" y="30633"/>
                    </a:cubicBezTo>
                    <a:cubicBezTo>
                      <a:pt x="31021" y="30637"/>
                      <a:pt x="31017" y="30642"/>
                      <a:pt x="31014" y="30646"/>
                    </a:cubicBezTo>
                    <a:lnTo>
                      <a:pt x="31006" y="30654"/>
                    </a:lnTo>
                    <a:cubicBezTo>
                      <a:pt x="31003" y="30657"/>
                      <a:pt x="31002" y="30659"/>
                      <a:pt x="31000" y="30660"/>
                    </a:cubicBezTo>
                    <a:cubicBezTo>
                      <a:pt x="30862" y="30805"/>
                      <a:pt x="30690" y="30915"/>
                      <a:pt x="30499" y="30975"/>
                    </a:cubicBezTo>
                    <a:cubicBezTo>
                      <a:pt x="29485" y="31304"/>
                      <a:pt x="27868" y="31305"/>
                      <a:pt x="26155" y="31307"/>
                    </a:cubicBezTo>
                    <a:lnTo>
                      <a:pt x="25544" y="31307"/>
                    </a:lnTo>
                    <a:cubicBezTo>
                      <a:pt x="25540" y="31307"/>
                      <a:pt x="25537" y="31308"/>
                      <a:pt x="25534" y="31311"/>
                    </a:cubicBezTo>
                    <a:cubicBezTo>
                      <a:pt x="25530" y="31313"/>
                      <a:pt x="25529" y="31317"/>
                      <a:pt x="25529" y="31320"/>
                    </a:cubicBezTo>
                    <a:cubicBezTo>
                      <a:pt x="25502" y="31342"/>
                      <a:pt x="25429" y="31401"/>
                      <a:pt x="25320" y="31489"/>
                    </a:cubicBezTo>
                    <a:cubicBezTo>
                      <a:pt x="24407" y="32231"/>
                      <a:pt x="21347" y="34744"/>
                      <a:pt x="20334" y="35907"/>
                    </a:cubicBezTo>
                    <a:cubicBezTo>
                      <a:pt x="19641" y="36702"/>
                      <a:pt x="18781" y="36820"/>
                      <a:pt x="18773" y="36822"/>
                    </a:cubicBezTo>
                    <a:cubicBezTo>
                      <a:pt x="18766" y="36822"/>
                      <a:pt x="18760" y="36828"/>
                      <a:pt x="18758" y="36836"/>
                    </a:cubicBezTo>
                    <a:cubicBezTo>
                      <a:pt x="18758" y="36842"/>
                      <a:pt x="18701" y="37464"/>
                      <a:pt x="18102" y="37973"/>
                    </a:cubicBezTo>
                    <a:cubicBezTo>
                      <a:pt x="17960" y="38094"/>
                      <a:pt x="17616" y="38432"/>
                      <a:pt x="17050" y="39003"/>
                    </a:cubicBezTo>
                    <a:cubicBezTo>
                      <a:pt x="17047" y="39008"/>
                      <a:pt x="17045" y="39012"/>
                      <a:pt x="17047" y="39018"/>
                    </a:cubicBezTo>
                    <a:cubicBezTo>
                      <a:pt x="17504" y="40663"/>
                      <a:pt x="17957" y="42054"/>
                      <a:pt x="18008" y="42210"/>
                    </a:cubicBezTo>
                    <a:cubicBezTo>
                      <a:pt x="17948" y="42232"/>
                      <a:pt x="17698" y="42329"/>
                      <a:pt x="17347" y="42445"/>
                    </a:cubicBezTo>
                    <a:cubicBezTo>
                      <a:pt x="17184" y="42498"/>
                      <a:pt x="17019" y="42548"/>
                      <a:pt x="16859" y="42594"/>
                    </a:cubicBezTo>
                    <a:cubicBezTo>
                      <a:pt x="16857" y="42594"/>
                      <a:pt x="16856" y="42594"/>
                      <a:pt x="16854" y="42596"/>
                    </a:cubicBezTo>
                    <a:cubicBezTo>
                      <a:pt x="16845" y="42598"/>
                      <a:pt x="16841" y="42607"/>
                      <a:pt x="16844" y="42616"/>
                    </a:cubicBezTo>
                    <a:cubicBezTo>
                      <a:pt x="16845" y="42622"/>
                      <a:pt x="16852" y="42627"/>
                      <a:pt x="16860" y="42627"/>
                    </a:cubicBezTo>
                    <a:cubicBezTo>
                      <a:pt x="16861" y="42627"/>
                      <a:pt x="16862" y="42626"/>
                      <a:pt x="16863" y="42626"/>
                    </a:cubicBezTo>
                    <a:cubicBezTo>
                      <a:pt x="17021" y="42581"/>
                      <a:pt x="17181" y="42531"/>
                      <a:pt x="17340" y="42479"/>
                    </a:cubicBezTo>
                    <a:cubicBezTo>
                      <a:pt x="17371" y="42585"/>
                      <a:pt x="17406" y="42713"/>
                      <a:pt x="17443" y="42849"/>
                    </a:cubicBezTo>
                    <a:cubicBezTo>
                      <a:pt x="17603" y="43426"/>
                      <a:pt x="17812" y="44183"/>
                      <a:pt x="17813" y="44191"/>
                    </a:cubicBezTo>
                    <a:cubicBezTo>
                      <a:pt x="17815" y="44197"/>
                      <a:pt x="17818" y="44200"/>
                      <a:pt x="17822" y="44202"/>
                    </a:cubicBezTo>
                    <a:cubicBezTo>
                      <a:pt x="17824" y="44203"/>
                      <a:pt x="17826" y="44203"/>
                      <a:pt x="17828" y="44203"/>
                    </a:cubicBezTo>
                    <a:cubicBezTo>
                      <a:pt x="17831" y="44203"/>
                      <a:pt x="17833" y="44202"/>
                      <a:pt x="17836" y="44202"/>
                    </a:cubicBezTo>
                    <a:cubicBezTo>
                      <a:pt x="17935" y="44147"/>
                      <a:pt x="18010" y="44131"/>
                      <a:pt x="18064" y="44131"/>
                    </a:cubicBezTo>
                    <a:cubicBezTo>
                      <a:pt x="18138" y="44131"/>
                      <a:pt x="18174" y="44163"/>
                      <a:pt x="18183" y="44171"/>
                    </a:cubicBezTo>
                    <a:cubicBezTo>
                      <a:pt x="18208" y="44265"/>
                      <a:pt x="18702" y="46084"/>
                      <a:pt x="18843" y="46842"/>
                    </a:cubicBezTo>
                    <a:cubicBezTo>
                      <a:pt x="18869" y="46975"/>
                      <a:pt x="18881" y="47069"/>
                      <a:pt x="18881" y="47120"/>
                    </a:cubicBezTo>
                    <a:cubicBezTo>
                      <a:pt x="18884" y="47484"/>
                      <a:pt x="18636" y="47955"/>
                      <a:pt x="18598" y="48022"/>
                    </a:cubicBezTo>
                    <a:lnTo>
                      <a:pt x="17284" y="48032"/>
                    </a:lnTo>
                    <a:lnTo>
                      <a:pt x="16713" y="47754"/>
                    </a:lnTo>
                    <a:cubicBezTo>
                      <a:pt x="16711" y="47752"/>
                      <a:pt x="16709" y="47752"/>
                      <a:pt x="16707" y="47752"/>
                    </a:cubicBezTo>
                    <a:cubicBezTo>
                      <a:pt x="16704" y="47752"/>
                      <a:pt x="16701" y="47753"/>
                      <a:pt x="16698" y="47754"/>
                    </a:cubicBezTo>
                    <a:lnTo>
                      <a:pt x="16315" y="47973"/>
                    </a:lnTo>
                    <a:lnTo>
                      <a:pt x="11280" y="48016"/>
                    </a:lnTo>
                    <a:cubicBezTo>
                      <a:pt x="11177" y="47943"/>
                      <a:pt x="11095" y="47854"/>
                      <a:pt x="11036" y="47752"/>
                    </a:cubicBezTo>
                    <a:cubicBezTo>
                      <a:pt x="10971" y="47638"/>
                      <a:pt x="10933" y="47508"/>
                      <a:pt x="10924" y="47364"/>
                    </a:cubicBezTo>
                    <a:cubicBezTo>
                      <a:pt x="10907" y="47126"/>
                      <a:pt x="11091" y="46917"/>
                      <a:pt x="11333" y="46899"/>
                    </a:cubicBezTo>
                    <a:cubicBezTo>
                      <a:pt x="12713" y="46795"/>
                      <a:pt x="13728" y="46219"/>
                      <a:pt x="14337" y="45756"/>
                    </a:cubicBezTo>
                    <a:cubicBezTo>
                      <a:pt x="15009" y="45244"/>
                      <a:pt x="15390" y="44707"/>
                      <a:pt x="15397" y="44577"/>
                    </a:cubicBezTo>
                    <a:cubicBezTo>
                      <a:pt x="15403" y="44458"/>
                      <a:pt x="15471" y="44327"/>
                      <a:pt x="15562" y="44259"/>
                    </a:cubicBezTo>
                    <a:cubicBezTo>
                      <a:pt x="15593" y="44236"/>
                      <a:pt x="15639" y="44212"/>
                      <a:pt x="15692" y="44212"/>
                    </a:cubicBezTo>
                    <a:cubicBezTo>
                      <a:pt x="15705" y="44212"/>
                      <a:pt x="15718" y="44213"/>
                      <a:pt x="15732" y="44217"/>
                    </a:cubicBezTo>
                    <a:cubicBezTo>
                      <a:pt x="15733" y="44217"/>
                      <a:pt x="15734" y="44217"/>
                      <a:pt x="15735" y="44217"/>
                    </a:cubicBezTo>
                    <a:cubicBezTo>
                      <a:pt x="15740" y="44217"/>
                      <a:pt x="15745" y="44214"/>
                      <a:pt x="15749" y="44211"/>
                    </a:cubicBezTo>
                    <a:cubicBezTo>
                      <a:pt x="15752" y="44206"/>
                      <a:pt x="15753" y="44200"/>
                      <a:pt x="15752" y="44196"/>
                    </a:cubicBezTo>
                    <a:cubicBezTo>
                      <a:pt x="15564" y="43729"/>
                      <a:pt x="15332" y="43164"/>
                      <a:pt x="15241" y="42941"/>
                    </a:cubicBezTo>
                    <a:cubicBezTo>
                      <a:pt x="15240" y="42940"/>
                      <a:pt x="15240" y="42940"/>
                      <a:pt x="15238" y="42938"/>
                    </a:cubicBezTo>
                    <a:cubicBezTo>
                      <a:pt x="15235" y="42934"/>
                      <a:pt x="15229" y="42931"/>
                      <a:pt x="15224" y="42931"/>
                    </a:cubicBezTo>
                    <a:cubicBezTo>
                      <a:pt x="15062" y="42947"/>
                      <a:pt x="14910" y="42955"/>
                      <a:pt x="14769" y="42955"/>
                    </a:cubicBezTo>
                    <a:cubicBezTo>
                      <a:pt x="14502" y="42955"/>
                      <a:pt x="14272" y="42927"/>
                      <a:pt x="14082" y="42870"/>
                    </a:cubicBezTo>
                    <a:cubicBezTo>
                      <a:pt x="14038" y="42740"/>
                      <a:pt x="13969" y="42551"/>
                      <a:pt x="13867" y="42293"/>
                    </a:cubicBezTo>
                    <a:cubicBezTo>
                      <a:pt x="13866" y="42287"/>
                      <a:pt x="13861" y="42284"/>
                      <a:pt x="13857" y="42282"/>
                    </a:cubicBezTo>
                    <a:cubicBezTo>
                      <a:pt x="13852" y="42282"/>
                      <a:pt x="13846" y="42282"/>
                      <a:pt x="13843" y="42285"/>
                    </a:cubicBezTo>
                    <a:cubicBezTo>
                      <a:pt x="13841" y="42287"/>
                      <a:pt x="13841" y="42287"/>
                      <a:pt x="13841" y="42287"/>
                    </a:cubicBezTo>
                    <a:cubicBezTo>
                      <a:pt x="13422" y="42716"/>
                      <a:pt x="12963" y="43093"/>
                      <a:pt x="12593" y="43394"/>
                    </a:cubicBezTo>
                    <a:cubicBezTo>
                      <a:pt x="12372" y="43576"/>
                      <a:pt x="12181" y="43732"/>
                      <a:pt x="12053" y="43856"/>
                    </a:cubicBezTo>
                    <a:cubicBezTo>
                      <a:pt x="10889" y="44980"/>
                      <a:pt x="8645" y="46334"/>
                      <a:pt x="7816" y="46416"/>
                    </a:cubicBezTo>
                    <a:cubicBezTo>
                      <a:pt x="7766" y="46171"/>
                      <a:pt x="7640" y="45930"/>
                      <a:pt x="7443" y="45700"/>
                    </a:cubicBezTo>
                    <a:cubicBezTo>
                      <a:pt x="7443" y="45700"/>
                      <a:pt x="7442" y="45698"/>
                      <a:pt x="7442" y="45698"/>
                    </a:cubicBezTo>
                    <a:cubicBezTo>
                      <a:pt x="7439" y="45695"/>
                      <a:pt x="7435" y="45694"/>
                      <a:pt x="7431" y="45694"/>
                    </a:cubicBezTo>
                    <a:cubicBezTo>
                      <a:pt x="7428" y="45694"/>
                      <a:pt x="7425" y="45695"/>
                      <a:pt x="7422" y="45697"/>
                    </a:cubicBezTo>
                    <a:lnTo>
                      <a:pt x="6800" y="46139"/>
                    </a:lnTo>
                    <a:cubicBezTo>
                      <a:pt x="6795" y="46143"/>
                      <a:pt x="6792" y="46150"/>
                      <a:pt x="6794" y="46156"/>
                    </a:cubicBezTo>
                    <a:cubicBezTo>
                      <a:pt x="6795" y="46162"/>
                      <a:pt x="6800" y="46166"/>
                      <a:pt x="6806" y="46168"/>
                    </a:cubicBezTo>
                    <a:cubicBezTo>
                      <a:pt x="6837" y="46175"/>
                      <a:pt x="6872" y="46181"/>
                      <a:pt x="6910" y="46187"/>
                    </a:cubicBezTo>
                    <a:cubicBezTo>
                      <a:pt x="6900" y="46322"/>
                      <a:pt x="6810" y="47349"/>
                      <a:pt x="6631" y="47654"/>
                    </a:cubicBezTo>
                    <a:cubicBezTo>
                      <a:pt x="6616" y="47681"/>
                      <a:pt x="6600" y="47707"/>
                      <a:pt x="6580" y="47734"/>
                    </a:cubicBezTo>
                    <a:cubicBezTo>
                      <a:pt x="6386" y="48005"/>
                      <a:pt x="6030" y="48252"/>
                      <a:pt x="5973" y="48291"/>
                    </a:cubicBezTo>
                    <a:lnTo>
                      <a:pt x="4897" y="47711"/>
                    </a:lnTo>
                    <a:lnTo>
                      <a:pt x="4899" y="47710"/>
                    </a:lnTo>
                    <a:lnTo>
                      <a:pt x="4941" y="47532"/>
                    </a:lnTo>
                    <a:cubicBezTo>
                      <a:pt x="4943" y="47528"/>
                      <a:pt x="4943" y="47523"/>
                      <a:pt x="4940" y="47520"/>
                    </a:cubicBezTo>
                    <a:cubicBezTo>
                      <a:pt x="4937" y="47517"/>
                      <a:pt x="4933" y="47514"/>
                      <a:pt x="4929" y="47513"/>
                    </a:cubicBezTo>
                    <a:lnTo>
                      <a:pt x="4361" y="47423"/>
                    </a:lnTo>
                    <a:lnTo>
                      <a:pt x="70" y="45104"/>
                    </a:lnTo>
                    <a:cubicBezTo>
                      <a:pt x="62" y="45077"/>
                      <a:pt x="38" y="44956"/>
                      <a:pt x="73" y="44777"/>
                    </a:cubicBezTo>
                    <a:cubicBezTo>
                      <a:pt x="95" y="44662"/>
                      <a:pt x="138" y="44544"/>
                      <a:pt x="198" y="44429"/>
                    </a:cubicBezTo>
                    <a:cubicBezTo>
                      <a:pt x="292" y="44250"/>
                      <a:pt x="472" y="44146"/>
                      <a:pt x="661" y="44146"/>
                    </a:cubicBezTo>
                    <a:cubicBezTo>
                      <a:pt x="727" y="44146"/>
                      <a:pt x="794" y="44158"/>
                      <a:pt x="859" y="44185"/>
                    </a:cubicBezTo>
                    <a:cubicBezTo>
                      <a:pt x="1721" y="44534"/>
                      <a:pt x="3270" y="44934"/>
                      <a:pt x="4217" y="44934"/>
                    </a:cubicBezTo>
                    <a:cubicBezTo>
                      <a:pt x="4361" y="44934"/>
                      <a:pt x="4490" y="44924"/>
                      <a:pt x="4602" y="44904"/>
                    </a:cubicBezTo>
                    <a:cubicBezTo>
                      <a:pt x="4838" y="44864"/>
                      <a:pt x="5029" y="44812"/>
                      <a:pt x="5180" y="44771"/>
                    </a:cubicBezTo>
                    <a:cubicBezTo>
                      <a:pt x="5347" y="44726"/>
                      <a:pt x="5470" y="44693"/>
                      <a:pt x="5567" y="44693"/>
                    </a:cubicBezTo>
                    <a:cubicBezTo>
                      <a:pt x="5652" y="44693"/>
                      <a:pt x="5718" y="44719"/>
                      <a:pt x="5776" y="44786"/>
                    </a:cubicBezTo>
                    <a:cubicBezTo>
                      <a:pt x="5779" y="44789"/>
                      <a:pt x="5782" y="44792"/>
                      <a:pt x="5786" y="44792"/>
                    </a:cubicBezTo>
                    <a:cubicBezTo>
                      <a:pt x="5791" y="44792"/>
                      <a:pt x="5795" y="44791"/>
                      <a:pt x="5798" y="44788"/>
                    </a:cubicBezTo>
                    <a:lnTo>
                      <a:pt x="6221" y="44402"/>
                    </a:lnTo>
                    <a:lnTo>
                      <a:pt x="6222" y="44400"/>
                    </a:lnTo>
                    <a:lnTo>
                      <a:pt x="6254" y="44371"/>
                    </a:lnTo>
                    <a:cubicBezTo>
                      <a:pt x="6259" y="44367"/>
                      <a:pt x="6260" y="44361"/>
                      <a:pt x="6259" y="44355"/>
                    </a:cubicBezTo>
                    <a:cubicBezTo>
                      <a:pt x="6189" y="44152"/>
                      <a:pt x="6147" y="43977"/>
                      <a:pt x="6136" y="43938"/>
                    </a:cubicBezTo>
                    <a:cubicBezTo>
                      <a:pt x="6285" y="43782"/>
                      <a:pt x="9078" y="40843"/>
                      <a:pt x="12004" y="37740"/>
                    </a:cubicBezTo>
                    <a:cubicBezTo>
                      <a:pt x="12009" y="37735"/>
                      <a:pt x="12010" y="37729"/>
                      <a:pt x="12007" y="37723"/>
                    </a:cubicBezTo>
                    <a:cubicBezTo>
                      <a:pt x="11241" y="35830"/>
                      <a:pt x="10179" y="33147"/>
                      <a:pt x="9803" y="31704"/>
                    </a:cubicBezTo>
                    <a:cubicBezTo>
                      <a:pt x="9465" y="30415"/>
                      <a:pt x="9405" y="29482"/>
                      <a:pt x="9615" y="28852"/>
                    </a:cubicBezTo>
                    <a:cubicBezTo>
                      <a:pt x="9796" y="28317"/>
                      <a:pt x="10170" y="27968"/>
                      <a:pt x="10832" y="27722"/>
                    </a:cubicBezTo>
                    <a:cubicBezTo>
                      <a:pt x="13055" y="27075"/>
                      <a:pt x="16008" y="26613"/>
                      <a:pt x="18095" y="26339"/>
                    </a:cubicBezTo>
                    <a:cubicBezTo>
                      <a:pt x="20355" y="26042"/>
                      <a:pt x="22113" y="25896"/>
                      <a:pt x="22130" y="25895"/>
                    </a:cubicBezTo>
                    <a:cubicBezTo>
                      <a:pt x="22138" y="25895"/>
                      <a:pt x="22144" y="25889"/>
                      <a:pt x="22145" y="25883"/>
                    </a:cubicBezTo>
                    <a:cubicBezTo>
                      <a:pt x="22145" y="25875"/>
                      <a:pt x="22142" y="25868"/>
                      <a:pt x="22135" y="25865"/>
                    </a:cubicBezTo>
                    <a:cubicBezTo>
                      <a:pt x="22131" y="25863"/>
                      <a:pt x="21747" y="25699"/>
                      <a:pt x="21763" y="25212"/>
                    </a:cubicBezTo>
                    <a:cubicBezTo>
                      <a:pt x="21780" y="24718"/>
                      <a:pt x="22453" y="24017"/>
                      <a:pt x="22459" y="24011"/>
                    </a:cubicBezTo>
                    <a:cubicBezTo>
                      <a:pt x="22463" y="24006"/>
                      <a:pt x="22465" y="24000"/>
                      <a:pt x="22463" y="23994"/>
                    </a:cubicBezTo>
                    <a:cubicBezTo>
                      <a:pt x="22451" y="23954"/>
                      <a:pt x="22439" y="23914"/>
                      <a:pt x="22427" y="23873"/>
                    </a:cubicBezTo>
                    <a:lnTo>
                      <a:pt x="22416" y="23836"/>
                    </a:lnTo>
                    <a:cubicBezTo>
                      <a:pt x="22409" y="23806"/>
                      <a:pt x="22400" y="23777"/>
                      <a:pt x="22392" y="23747"/>
                    </a:cubicBezTo>
                    <a:lnTo>
                      <a:pt x="22380" y="23703"/>
                    </a:lnTo>
                    <a:cubicBezTo>
                      <a:pt x="22372" y="23676"/>
                      <a:pt x="22365" y="23648"/>
                      <a:pt x="22357" y="23621"/>
                    </a:cubicBezTo>
                    <a:lnTo>
                      <a:pt x="22344" y="23573"/>
                    </a:lnTo>
                    <a:cubicBezTo>
                      <a:pt x="22336" y="23545"/>
                      <a:pt x="22328" y="23518"/>
                      <a:pt x="22321" y="23491"/>
                    </a:cubicBezTo>
                    <a:lnTo>
                      <a:pt x="22309" y="23441"/>
                    </a:lnTo>
                    <a:cubicBezTo>
                      <a:pt x="22301" y="23414"/>
                      <a:pt x="22294" y="23388"/>
                      <a:pt x="22286" y="23361"/>
                    </a:cubicBezTo>
                    <a:lnTo>
                      <a:pt x="22272" y="23309"/>
                    </a:lnTo>
                    <a:cubicBezTo>
                      <a:pt x="22266" y="23282"/>
                      <a:pt x="22259" y="23255"/>
                      <a:pt x="22251" y="23227"/>
                    </a:cubicBezTo>
                    <a:lnTo>
                      <a:pt x="22238" y="23174"/>
                    </a:lnTo>
                    <a:cubicBezTo>
                      <a:pt x="22231" y="23149"/>
                      <a:pt x="22224" y="23123"/>
                      <a:pt x="22218" y="23097"/>
                    </a:cubicBezTo>
                    <a:lnTo>
                      <a:pt x="22216" y="23093"/>
                    </a:lnTo>
                    <a:cubicBezTo>
                      <a:pt x="22206" y="23050"/>
                      <a:pt x="22195" y="23009"/>
                      <a:pt x="22185" y="22967"/>
                    </a:cubicBezTo>
                    <a:lnTo>
                      <a:pt x="22171" y="22915"/>
                    </a:lnTo>
                    <a:cubicBezTo>
                      <a:pt x="22165" y="22891"/>
                      <a:pt x="22159" y="22867"/>
                      <a:pt x="22153" y="22841"/>
                    </a:cubicBezTo>
                    <a:lnTo>
                      <a:pt x="22139" y="22784"/>
                    </a:lnTo>
                    <a:cubicBezTo>
                      <a:pt x="22130" y="22752"/>
                      <a:pt x="22122" y="22718"/>
                      <a:pt x="22115" y="22687"/>
                    </a:cubicBezTo>
                    <a:lnTo>
                      <a:pt x="22106" y="22653"/>
                    </a:lnTo>
                    <a:cubicBezTo>
                      <a:pt x="22098" y="22618"/>
                      <a:pt x="22089" y="22584"/>
                      <a:pt x="22080" y="22549"/>
                    </a:cubicBezTo>
                    <a:lnTo>
                      <a:pt x="22075" y="22526"/>
                    </a:lnTo>
                    <a:cubicBezTo>
                      <a:pt x="22065" y="22487"/>
                      <a:pt x="22056" y="22447"/>
                      <a:pt x="22047" y="22408"/>
                    </a:cubicBezTo>
                    <a:cubicBezTo>
                      <a:pt x="22006" y="22238"/>
                      <a:pt x="21965" y="22063"/>
                      <a:pt x="21924" y="21887"/>
                    </a:cubicBezTo>
                    <a:cubicBezTo>
                      <a:pt x="21922" y="21882"/>
                      <a:pt x="21919" y="21878"/>
                      <a:pt x="21913" y="21876"/>
                    </a:cubicBezTo>
                    <a:cubicBezTo>
                      <a:pt x="21912" y="21876"/>
                      <a:pt x="21910" y="21876"/>
                      <a:pt x="21909" y="21876"/>
                    </a:cubicBezTo>
                    <a:cubicBezTo>
                      <a:pt x="21905" y="21876"/>
                      <a:pt x="21902" y="21877"/>
                      <a:pt x="21898" y="21879"/>
                    </a:cubicBezTo>
                    <a:cubicBezTo>
                      <a:pt x="21532" y="22237"/>
                      <a:pt x="21209" y="22531"/>
                      <a:pt x="21003" y="22715"/>
                    </a:cubicBezTo>
                    <a:cubicBezTo>
                      <a:pt x="20829" y="22871"/>
                      <a:pt x="20603" y="22959"/>
                      <a:pt x="20370" y="22961"/>
                    </a:cubicBezTo>
                    <a:lnTo>
                      <a:pt x="12657" y="23027"/>
                    </a:lnTo>
                    <a:cubicBezTo>
                      <a:pt x="12657" y="23027"/>
                      <a:pt x="12610" y="23027"/>
                      <a:pt x="12521" y="23029"/>
                    </a:cubicBezTo>
                    <a:lnTo>
                      <a:pt x="7504" y="23071"/>
                    </a:lnTo>
                    <a:cubicBezTo>
                      <a:pt x="7501" y="23071"/>
                      <a:pt x="7371" y="23073"/>
                      <a:pt x="7139" y="23073"/>
                    </a:cubicBezTo>
                    <a:cubicBezTo>
                      <a:pt x="6868" y="23073"/>
                      <a:pt x="6459" y="23071"/>
                      <a:pt x="5950" y="23059"/>
                    </a:cubicBezTo>
                    <a:cubicBezTo>
                      <a:pt x="5005" y="22867"/>
                      <a:pt x="4756" y="22606"/>
                      <a:pt x="4753" y="22605"/>
                    </a:cubicBezTo>
                    <a:cubicBezTo>
                      <a:pt x="4750" y="22601"/>
                      <a:pt x="4746" y="22599"/>
                      <a:pt x="4742" y="22599"/>
                    </a:cubicBezTo>
                    <a:cubicBezTo>
                      <a:pt x="4739" y="22599"/>
                      <a:pt x="4736" y="22600"/>
                      <a:pt x="4734" y="22602"/>
                    </a:cubicBezTo>
                    <a:lnTo>
                      <a:pt x="4241" y="22934"/>
                    </a:lnTo>
                    <a:cubicBezTo>
                      <a:pt x="4221" y="22947"/>
                      <a:pt x="4198" y="22954"/>
                      <a:pt x="4175" y="22954"/>
                    </a:cubicBezTo>
                    <a:cubicBezTo>
                      <a:pt x="4144" y="22954"/>
                      <a:pt x="4113" y="22942"/>
                      <a:pt x="4090" y="22918"/>
                    </a:cubicBezTo>
                    <a:lnTo>
                      <a:pt x="4000" y="22829"/>
                    </a:lnTo>
                    <a:cubicBezTo>
                      <a:pt x="3978" y="22806"/>
                      <a:pt x="3964" y="22775"/>
                      <a:pt x="3966" y="22741"/>
                    </a:cubicBezTo>
                    <a:cubicBezTo>
                      <a:pt x="3967" y="22708"/>
                      <a:pt x="3982" y="22678"/>
                      <a:pt x="4006" y="22655"/>
                    </a:cubicBezTo>
                    <a:cubicBezTo>
                      <a:pt x="4013" y="22650"/>
                      <a:pt x="4014" y="22641"/>
                      <a:pt x="4010" y="22635"/>
                    </a:cubicBezTo>
                    <a:cubicBezTo>
                      <a:pt x="4006" y="22630"/>
                      <a:pt x="4002" y="22628"/>
                      <a:pt x="3997" y="22628"/>
                    </a:cubicBezTo>
                    <a:cubicBezTo>
                      <a:pt x="3995" y="22628"/>
                      <a:pt x="3992" y="22628"/>
                      <a:pt x="3990" y="22629"/>
                    </a:cubicBezTo>
                    <a:lnTo>
                      <a:pt x="3975" y="22637"/>
                    </a:lnTo>
                    <a:cubicBezTo>
                      <a:pt x="3953" y="22647"/>
                      <a:pt x="3930" y="22652"/>
                      <a:pt x="3907" y="22652"/>
                    </a:cubicBezTo>
                    <a:cubicBezTo>
                      <a:pt x="3860" y="22652"/>
                      <a:pt x="3813" y="22631"/>
                      <a:pt x="3782" y="22593"/>
                    </a:cubicBezTo>
                    <a:lnTo>
                      <a:pt x="3763" y="22567"/>
                    </a:lnTo>
                    <a:cubicBezTo>
                      <a:pt x="3717" y="22508"/>
                      <a:pt x="3719" y="22425"/>
                      <a:pt x="3769" y="22367"/>
                    </a:cubicBezTo>
                    <a:cubicBezTo>
                      <a:pt x="3775" y="22361"/>
                      <a:pt x="3773" y="22352"/>
                      <a:pt x="3769" y="22346"/>
                    </a:cubicBezTo>
                    <a:cubicBezTo>
                      <a:pt x="3766" y="22343"/>
                      <a:pt x="3762" y="22341"/>
                      <a:pt x="3758" y="22341"/>
                    </a:cubicBezTo>
                    <a:cubicBezTo>
                      <a:pt x="3754" y="22341"/>
                      <a:pt x="3750" y="22343"/>
                      <a:pt x="3746" y="22346"/>
                    </a:cubicBezTo>
                    <a:cubicBezTo>
                      <a:pt x="3720" y="22368"/>
                      <a:pt x="3687" y="22380"/>
                      <a:pt x="3652" y="22380"/>
                    </a:cubicBezTo>
                    <a:cubicBezTo>
                      <a:pt x="3648" y="22380"/>
                      <a:pt x="3644" y="22379"/>
                      <a:pt x="3640" y="22379"/>
                    </a:cubicBezTo>
                    <a:cubicBezTo>
                      <a:pt x="3602" y="22376"/>
                      <a:pt x="3566" y="22358"/>
                      <a:pt x="3541" y="22328"/>
                    </a:cubicBezTo>
                    <a:lnTo>
                      <a:pt x="3473" y="22246"/>
                    </a:lnTo>
                    <a:cubicBezTo>
                      <a:pt x="3423" y="22187"/>
                      <a:pt x="3429" y="22100"/>
                      <a:pt x="3487" y="22049"/>
                    </a:cubicBezTo>
                    <a:lnTo>
                      <a:pt x="3560" y="21982"/>
                    </a:lnTo>
                    <a:cubicBezTo>
                      <a:pt x="3566" y="21978"/>
                      <a:pt x="3566" y="21967"/>
                      <a:pt x="3561" y="21961"/>
                    </a:cubicBezTo>
                    <a:lnTo>
                      <a:pt x="3479" y="21863"/>
                    </a:lnTo>
                    <a:cubicBezTo>
                      <a:pt x="3417" y="21788"/>
                      <a:pt x="3411" y="21682"/>
                      <a:pt x="3464" y="21601"/>
                    </a:cubicBezTo>
                    <a:cubicBezTo>
                      <a:pt x="3563" y="21452"/>
                      <a:pt x="3741" y="21207"/>
                      <a:pt x="4037" y="20892"/>
                    </a:cubicBezTo>
                    <a:cubicBezTo>
                      <a:pt x="4107" y="20818"/>
                      <a:pt x="4201" y="20777"/>
                      <a:pt x="4302" y="20777"/>
                    </a:cubicBezTo>
                    <a:cubicBezTo>
                      <a:pt x="4310" y="20777"/>
                      <a:pt x="4319" y="20778"/>
                      <a:pt x="4328" y="20778"/>
                    </a:cubicBezTo>
                    <a:cubicBezTo>
                      <a:pt x="5820" y="20877"/>
                      <a:pt x="7286" y="21554"/>
                      <a:pt x="7299" y="21560"/>
                    </a:cubicBezTo>
                    <a:cubicBezTo>
                      <a:pt x="7302" y="21561"/>
                      <a:pt x="7306" y="21561"/>
                      <a:pt x="7307" y="21561"/>
                    </a:cubicBezTo>
                    <a:cubicBezTo>
                      <a:pt x="7313" y="21561"/>
                      <a:pt x="7872" y="21520"/>
                      <a:pt x="8675" y="21461"/>
                    </a:cubicBezTo>
                    <a:cubicBezTo>
                      <a:pt x="8679" y="21461"/>
                      <a:pt x="8684" y="21458"/>
                      <a:pt x="8687" y="21455"/>
                    </a:cubicBezTo>
                    <a:cubicBezTo>
                      <a:pt x="8822" y="21263"/>
                      <a:pt x="8991" y="21058"/>
                      <a:pt x="9190" y="20848"/>
                    </a:cubicBezTo>
                    <a:cubicBezTo>
                      <a:pt x="9259" y="20773"/>
                      <a:pt x="9356" y="20732"/>
                      <a:pt x="9458" y="20732"/>
                    </a:cubicBezTo>
                    <a:cubicBezTo>
                      <a:pt x="9465" y="20732"/>
                      <a:pt x="9472" y="20732"/>
                      <a:pt x="9479" y="20733"/>
                    </a:cubicBezTo>
                    <a:cubicBezTo>
                      <a:pt x="10335" y="20790"/>
                      <a:pt x="11174" y="21034"/>
                      <a:pt x="11728" y="21229"/>
                    </a:cubicBezTo>
                    <a:lnTo>
                      <a:pt x="11736" y="21229"/>
                    </a:lnTo>
                    <a:cubicBezTo>
                      <a:pt x="13304" y="21108"/>
                      <a:pt x="14316" y="21022"/>
                      <a:pt x="14743" y="20975"/>
                    </a:cubicBezTo>
                    <a:cubicBezTo>
                      <a:pt x="14747" y="20975"/>
                      <a:pt x="14752" y="20972"/>
                      <a:pt x="14753" y="20969"/>
                    </a:cubicBezTo>
                    <a:cubicBezTo>
                      <a:pt x="15276" y="20245"/>
                      <a:pt x="16095" y="18670"/>
                      <a:pt x="16538" y="17796"/>
                    </a:cubicBezTo>
                    <a:cubicBezTo>
                      <a:pt x="16541" y="17790"/>
                      <a:pt x="16539" y="17784"/>
                      <a:pt x="16536" y="17779"/>
                    </a:cubicBezTo>
                    <a:cubicBezTo>
                      <a:pt x="16353" y="17508"/>
                      <a:pt x="16292" y="17241"/>
                      <a:pt x="16351" y="16990"/>
                    </a:cubicBezTo>
                    <a:lnTo>
                      <a:pt x="16353" y="16985"/>
                    </a:lnTo>
                    <a:cubicBezTo>
                      <a:pt x="18274" y="14304"/>
                      <a:pt x="19269" y="11438"/>
                      <a:pt x="19278" y="11411"/>
                    </a:cubicBezTo>
                    <a:cubicBezTo>
                      <a:pt x="19281" y="11404"/>
                      <a:pt x="19614" y="10649"/>
                      <a:pt x="20503" y="10155"/>
                    </a:cubicBezTo>
                    <a:cubicBezTo>
                      <a:pt x="20508" y="10152"/>
                      <a:pt x="20512" y="10149"/>
                      <a:pt x="20517" y="10148"/>
                    </a:cubicBezTo>
                    <a:cubicBezTo>
                      <a:pt x="20524" y="10143"/>
                      <a:pt x="20527" y="10134"/>
                      <a:pt x="20524" y="10127"/>
                    </a:cubicBezTo>
                    <a:lnTo>
                      <a:pt x="20282" y="9519"/>
                    </a:lnTo>
                    <a:cubicBezTo>
                      <a:pt x="20312" y="9498"/>
                      <a:pt x="20409" y="9430"/>
                      <a:pt x="20565" y="9336"/>
                    </a:cubicBezTo>
                    <a:lnTo>
                      <a:pt x="20567" y="9334"/>
                    </a:lnTo>
                    <a:cubicBezTo>
                      <a:pt x="20615" y="9306"/>
                      <a:pt x="20665" y="9275"/>
                      <a:pt x="20717" y="9245"/>
                    </a:cubicBezTo>
                    <a:cubicBezTo>
                      <a:pt x="20723" y="9242"/>
                      <a:pt x="20726" y="9235"/>
                      <a:pt x="20724" y="9228"/>
                    </a:cubicBezTo>
                    <a:cubicBezTo>
                      <a:pt x="20635" y="8910"/>
                      <a:pt x="20456" y="8586"/>
                      <a:pt x="20321" y="8371"/>
                    </a:cubicBezTo>
                    <a:cubicBezTo>
                      <a:pt x="20318" y="8366"/>
                      <a:pt x="20313" y="8363"/>
                      <a:pt x="20308" y="8363"/>
                    </a:cubicBezTo>
                    <a:cubicBezTo>
                      <a:pt x="20305" y="8363"/>
                      <a:pt x="20303" y="8364"/>
                      <a:pt x="20300" y="8365"/>
                    </a:cubicBezTo>
                    <a:lnTo>
                      <a:pt x="18982" y="9138"/>
                    </a:lnTo>
                    <a:cubicBezTo>
                      <a:pt x="18854" y="9212"/>
                      <a:pt x="18708" y="9253"/>
                      <a:pt x="18560" y="9253"/>
                    </a:cubicBezTo>
                    <a:lnTo>
                      <a:pt x="18349" y="9256"/>
                    </a:lnTo>
                    <a:cubicBezTo>
                      <a:pt x="18348" y="9254"/>
                      <a:pt x="18346" y="9254"/>
                      <a:pt x="18345" y="9254"/>
                    </a:cubicBezTo>
                    <a:lnTo>
                      <a:pt x="18328" y="9254"/>
                    </a:lnTo>
                    <a:cubicBezTo>
                      <a:pt x="18316" y="9256"/>
                      <a:pt x="18304" y="9256"/>
                      <a:pt x="18292" y="9256"/>
                    </a:cubicBezTo>
                    <a:cubicBezTo>
                      <a:pt x="18263" y="9256"/>
                      <a:pt x="18233" y="9256"/>
                      <a:pt x="18202" y="9254"/>
                    </a:cubicBezTo>
                    <a:lnTo>
                      <a:pt x="18201" y="9254"/>
                    </a:lnTo>
                    <a:cubicBezTo>
                      <a:pt x="18111" y="9253"/>
                      <a:pt x="18027" y="9245"/>
                      <a:pt x="17951" y="9235"/>
                    </a:cubicBezTo>
                    <a:cubicBezTo>
                      <a:pt x="17746" y="9204"/>
                      <a:pt x="17578" y="9063"/>
                      <a:pt x="17513" y="8865"/>
                    </a:cubicBezTo>
                    <a:cubicBezTo>
                      <a:pt x="17283" y="8174"/>
                      <a:pt x="17150" y="7311"/>
                      <a:pt x="17148" y="7302"/>
                    </a:cubicBezTo>
                    <a:cubicBezTo>
                      <a:pt x="17147" y="7297"/>
                      <a:pt x="17145" y="7293"/>
                      <a:pt x="17141" y="7291"/>
                    </a:cubicBezTo>
                    <a:cubicBezTo>
                      <a:pt x="17030" y="7214"/>
                      <a:pt x="16732" y="6997"/>
                      <a:pt x="16694" y="6920"/>
                    </a:cubicBezTo>
                    <a:cubicBezTo>
                      <a:pt x="16674" y="6878"/>
                      <a:pt x="16671" y="6849"/>
                      <a:pt x="16686" y="6832"/>
                    </a:cubicBezTo>
                    <a:cubicBezTo>
                      <a:pt x="16695" y="6822"/>
                      <a:pt x="16716" y="6810"/>
                      <a:pt x="16767" y="6810"/>
                    </a:cubicBezTo>
                    <a:cubicBezTo>
                      <a:pt x="16815" y="6810"/>
                      <a:pt x="16889" y="6821"/>
                      <a:pt x="17004" y="6853"/>
                    </a:cubicBezTo>
                    <a:cubicBezTo>
                      <a:pt x="17006" y="6854"/>
                      <a:pt x="17007" y="6854"/>
                      <a:pt x="17009" y="6854"/>
                    </a:cubicBezTo>
                    <a:cubicBezTo>
                      <a:pt x="17013" y="6854"/>
                      <a:pt x="17016" y="6853"/>
                      <a:pt x="17019" y="6850"/>
                    </a:cubicBezTo>
                    <a:cubicBezTo>
                      <a:pt x="17024" y="6846"/>
                      <a:pt x="17025" y="6841"/>
                      <a:pt x="17024" y="6835"/>
                    </a:cubicBezTo>
                    <a:cubicBezTo>
                      <a:pt x="16888" y="6051"/>
                      <a:pt x="16848" y="5261"/>
                      <a:pt x="16839" y="4737"/>
                    </a:cubicBezTo>
                    <a:cubicBezTo>
                      <a:pt x="16839" y="4731"/>
                      <a:pt x="16836" y="4727"/>
                      <a:pt x="16832" y="4724"/>
                    </a:cubicBezTo>
                    <a:cubicBezTo>
                      <a:pt x="16798" y="4707"/>
                      <a:pt x="16777" y="4671"/>
                      <a:pt x="16779" y="4634"/>
                    </a:cubicBezTo>
                    <a:cubicBezTo>
                      <a:pt x="16780" y="4603"/>
                      <a:pt x="16785" y="4572"/>
                      <a:pt x="16789" y="4545"/>
                    </a:cubicBezTo>
                    <a:cubicBezTo>
                      <a:pt x="16792" y="4533"/>
                      <a:pt x="16801" y="4525"/>
                      <a:pt x="16813" y="4525"/>
                    </a:cubicBezTo>
                    <a:lnTo>
                      <a:pt x="16821" y="4525"/>
                    </a:lnTo>
                    <a:cubicBezTo>
                      <a:pt x="16825" y="4525"/>
                      <a:pt x="16830" y="4524"/>
                      <a:pt x="16833" y="4521"/>
                    </a:cubicBezTo>
                    <a:cubicBezTo>
                      <a:pt x="16836" y="4518"/>
                      <a:pt x="16838" y="4513"/>
                      <a:pt x="16838" y="4510"/>
                    </a:cubicBezTo>
                    <a:cubicBezTo>
                      <a:pt x="16838" y="4374"/>
                      <a:pt x="16839" y="4294"/>
                      <a:pt x="16839" y="4294"/>
                    </a:cubicBezTo>
                    <a:cubicBezTo>
                      <a:pt x="16839" y="4289"/>
                      <a:pt x="16838" y="4284"/>
                      <a:pt x="16835" y="4281"/>
                    </a:cubicBezTo>
                    <a:cubicBezTo>
                      <a:pt x="16830" y="4278"/>
                      <a:pt x="16501" y="3965"/>
                      <a:pt x="16394" y="3303"/>
                    </a:cubicBezTo>
                    <a:cubicBezTo>
                      <a:pt x="16394" y="3301"/>
                      <a:pt x="16394" y="3301"/>
                      <a:pt x="16394" y="3301"/>
                    </a:cubicBezTo>
                    <a:cubicBezTo>
                      <a:pt x="16351" y="3035"/>
                      <a:pt x="16348" y="2747"/>
                      <a:pt x="16388" y="2444"/>
                    </a:cubicBezTo>
                    <a:cubicBezTo>
                      <a:pt x="16501" y="1544"/>
                      <a:pt x="16918" y="828"/>
                      <a:pt x="17557" y="425"/>
                    </a:cubicBezTo>
                    <a:cubicBezTo>
                      <a:pt x="17974" y="162"/>
                      <a:pt x="18476" y="31"/>
                      <a:pt x="19059" y="31"/>
                    </a:cubicBezTo>
                    <a:close/>
                    <a:moveTo>
                      <a:pt x="19056" y="1"/>
                    </a:moveTo>
                    <a:cubicBezTo>
                      <a:pt x="19002" y="1"/>
                      <a:pt x="18949" y="2"/>
                      <a:pt x="18896" y="4"/>
                    </a:cubicBezTo>
                    <a:cubicBezTo>
                      <a:pt x="18375" y="27"/>
                      <a:pt x="17918" y="160"/>
                      <a:pt x="17539" y="398"/>
                    </a:cubicBezTo>
                    <a:cubicBezTo>
                      <a:pt x="16892" y="807"/>
                      <a:pt x="16471" y="1531"/>
                      <a:pt x="16356" y="2441"/>
                    </a:cubicBezTo>
                    <a:cubicBezTo>
                      <a:pt x="16317" y="2747"/>
                      <a:pt x="16318" y="3038"/>
                      <a:pt x="16362" y="3307"/>
                    </a:cubicBezTo>
                    <a:cubicBezTo>
                      <a:pt x="16362" y="3307"/>
                      <a:pt x="16362" y="3309"/>
                      <a:pt x="16362" y="3309"/>
                    </a:cubicBezTo>
                    <a:cubicBezTo>
                      <a:pt x="16465" y="3936"/>
                      <a:pt x="16763" y="4256"/>
                      <a:pt x="16806" y="4300"/>
                    </a:cubicBezTo>
                    <a:cubicBezTo>
                      <a:pt x="16806" y="4321"/>
                      <a:pt x="16804" y="4389"/>
                      <a:pt x="16804" y="4495"/>
                    </a:cubicBezTo>
                    <a:cubicBezTo>
                      <a:pt x="16782" y="4498"/>
                      <a:pt x="16762" y="4515"/>
                      <a:pt x="16757" y="4539"/>
                    </a:cubicBezTo>
                    <a:cubicBezTo>
                      <a:pt x="16751" y="4568"/>
                      <a:pt x="16748" y="4600"/>
                      <a:pt x="16747" y="4633"/>
                    </a:cubicBezTo>
                    <a:cubicBezTo>
                      <a:pt x="16745" y="4680"/>
                      <a:pt x="16768" y="4724"/>
                      <a:pt x="16807" y="4748"/>
                    </a:cubicBezTo>
                    <a:cubicBezTo>
                      <a:pt x="16816" y="5266"/>
                      <a:pt x="16856" y="6042"/>
                      <a:pt x="16989" y="6817"/>
                    </a:cubicBezTo>
                    <a:cubicBezTo>
                      <a:pt x="16894" y="6791"/>
                      <a:pt x="16820" y="6778"/>
                      <a:pt x="16765" y="6778"/>
                    </a:cubicBezTo>
                    <a:cubicBezTo>
                      <a:pt x="16714" y="6778"/>
                      <a:pt x="16679" y="6790"/>
                      <a:pt x="16660" y="6812"/>
                    </a:cubicBezTo>
                    <a:cubicBezTo>
                      <a:pt x="16638" y="6838"/>
                      <a:pt x="16639" y="6879"/>
                      <a:pt x="16665" y="6934"/>
                    </a:cubicBezTo>
                    <a:cubicBezTo>
                      <a:pt x="16710" y="7029"/>
                      <a:pt x="17066" y="7278"/>
                      <a:pt x="17118" y="7312"/>
                    </a:cubicBezTo>
                    <a:cubicBezTo>
                      <a:pt x="17130" y="7396"/>
                      <a:pt x="17263" y="8215"/>
                      <a:pt x="17483" y="8876"/>
                    </a:cubicBezTo>
                    <a:cubicBezTo>
                      <a:pt x="17553" y="9085"/>
                      <a:pt x="17730" y="9235"/>
                      <a:pt x="17946" y="9266"/>
                    </a:cubicBezTo>
                    <a:cubicBezTo>
                      <a:pt x="18024" y="9277"/>
                      <a:pt x="18107" y="9284"/>
                      <a:pt x="18198" y="9286"/>
                    </a:cubicBezTo>
                    <a:lnTo>
                      <a:pt x="18201" y="9286"/>
                    </a:lnTo>
                    <a:cubicBezTo>
                      <a:pt x="18233" y="9288"/>
                      <a:pt x="18263" y="9288"/>
                      <a:pt x="18292" y="9288"/>
                    </a:cubicBezTo>
                    <a:cubicBezTo>
                      <a:pt x="18304" y="9288"/>
                      <a:pt x="18317" y="9286"/>
                      <a:pt x="18328" y="9286"/>
                    </a:cubicBezTo>
                    <a:lnTo>
                      <a:pt x="18345" y="9286"/>
                    </a:lnTo>
                    <a:lnTo>
                      <a:pt x="18560" y="9284"/>
                    </a:lnTo>
                    <a:cubicBezTo>
                      <a:pt x="18714" y="9283"/>
                      <a:pt x="18866" y="9242"/>
                      <a:pt x="18998" y="9163"/>
                    </a:cubicBezTo>
                    <a:lnTo>
                      <a:pt x="20303" y="8400"/>
                    </a:lnTo>
                    <a:cubicBezTo>
                      <a:pt x="20433" y="8612"/>
                      <a:pt x="20602" y="8921"/>
                      <a:pt x="20691" y="9224"/>
                    </a:cubicBezTo>
                    <a:cubicBezTo>
                      <a:pt x="20643" y="9253"/>
                      <a:pt x="20594" y="9281"/>
                      <a:pt x="20549" y="9309"/>
                    </a:cubicBezTo>
                    <a:lnTo>
                      <a:pt x="20547" y="9310"/>
                    </a:lnTo>
                    <a:cubicBezTo>
                      <a:pt x="20358" y="9425"/>
                      <a:pt x="20253" y="9500"/>
                      <a:pt x="20253" y="9501"/>
                    </a:cubicBezTo>
                    <a:cubicBezTo>
                      <a:pt x="20247" y="9504"/>
                      <a:pt x="20244" y="9512"/>
                      <a:pt x="20247" y="9519"/>
                    </a:cubicBezTo>
                    <a:lnTo>
                      <a:pt x="20490" y="10125"/>
                    </a:lnTo>
                    <a:cubicBezTo>
                      <a:pt x="20490" y="10127"/>
                      <a:pt x="20488" y="10127"/>
                      <a:pt x="20487" y="10127"/>
                    </a:cubicBezTo>
                    <a:cubicBezTo>
                      <a:pt x="19588" y="10627"/>
                      <a:pt x="19252" y="11390"/>
                      <a:pt x="19249" y="11399"/>
                    </a:cubicBezTo>
                    <a:cubicBezTo>
                      <a:pt x="19238" y="11428"/>
                      <a:pt x="18245" y="14292"/>
                      <a:pt x="16326" y="16970"/>
                    </a:cubicBezTo>
                    <a:cubicBezTo>
                      <a:pt x="16324" y="16972"/>
                      <a:pt x="16324" y="16973"/>
                      <a:pt x="16323" y="16975"/>
                    </a:cubicBezTo>
                    <a:lnTo>
                      <a:pt x="16321" y="16982"/>
                    </a:lnTo>
                    <a:cubicBezTo>
                      <a:pt x="16259" y="17241"/>
                      <a:pt x="16321" y="17512"/>
                      <a:pt x="16506" y="17790"/>
                    </a:cubicBezTo>
                    <a:cubicBezTo>
                      <a:pt x="16064" y="18662"/>
                      <a:pt x="15252" y="20222"/>
                      <a:pt x="14732" y="20943"/>
                    </a:cubicBezTo>
                    <a:cubicBezTo>
                      <a:pt x="14302" y="20992"/>
                      <a:pt x="13293" y="21077"/>
                      <a:pt x="11736" y="21198"/>
                    </a:cubicBezTo>
                    <a:cubicBezTo>
                      <a:pt x="11180" y="21002"/>
                      <a:pt x="10338" y="20758"/>
                      <a:pt x="9482" y="20701"/>
                    </a:cubicBezTo>
                    <a:cubicBezTo>
                      <a:pt x="9474" y="20700"/>
                      <a:pt x="9465" y="20700"/>
                      <a:pt x="9457" y="20700"/>
                    </a:cubicBezTo>
                    <a:cubicBezTo>
                      <a:pt x="9348" y="20700"/>
                      <a:pt x="9243" y="20745"/>
                      <a:pt x="9167" y="20825"/>
                    </a:cubicBezTo>
                    <a:cubicBezTo>
                      <a:pt x="8970" y="21036"/>
                      <a:pt x="8801" y="21239"/>
                      <a:pt x="8666" y="21431"/>
                    </a:cubicBezTo>
                    <a:cubicBezTo>
                      <a:pt x="7902" y="21487"/>
                      <a:pt x="7362" y="21526"/>
                      <a:pt x="7310" y="21529"/>
                    </a:cubicBezTo>
                    <a:cubicBezTo>
                      <a:pt x="7225" y="21492"/>
                      <a:pt x="5791" y="20843"/>
                      <a:pt x="4329" y="20746"/>
                    </a:cubicBezTo>
                    <a:cubicBezTo>
                      <a:pt x="4321" y="20746"/>
                      <a:pt x="4312" y="20745"/>
                      <a:pt x="4304" y="20745"/>
                    </a:cubicBezTo>
                    <a:cubicBezTo>
                      <a:pt x="4195" y="20745"/>
                      <a:pt x="4090" y="20790"/>
                      <a:pt x="4014" y="20871"/>
                    </a:cubicBezTo>
                    <a:cubicBezTo>
                      <a:pt x="3717" y="21187"/>
                      <a:pt x="3537" y="21434"/>
                      <a:pt x="3438" y="21584"/>
                    </a:cubicBezTo>
                    <a:cubicBezTo>
                      <a:pt x="3378" y="21676"/>
                      <a:pt x="3384" y="21798"/>
                      <a:pt x="3455" y="21884"/>
                    </a:cubicBezTo>
                    <a:lnTo>
                      <a:pt x="3526" y="21970"/>
                    </a:lnTo>
                    <a:lnTo>
                      <a:pt x="3466" y="22026"/>
                    </a:lnTo>
                    <a:cubicBezTo>
                      <a:pt x="3396" y="22088"/>
                      <a:pt x="3388" y="22194"/>
                      <a:pt x="3449" y="22266"/>
                    </a:cubicBezTo>
                    <a:lnTo>
                      <a:pt x="3517" y="22349"/>
                    </a:lnTo>
                    <a:cubicBezTo>
                      <a:pt x="3548" y="22385"/>
                      <a:pt x="3590" y="22406"/>
                      <a:pt x="3637" y="22411"/>
                    </a:cubicBezTo>
                    <a:cubicBezTo>
                      <a:pt x="3642" y="22412"/>
                      <a:pt x="3648" y="22412"/>
                      <a:pt x="3653" y="22412"/>
                    </a:cubicBezTo>
                    <a:cubicBezTo>
                      <a:pt x="3673" y="22412"/>
                      <a:pt x="3693" y="22408"/>
                      <a:pt x="3711" y="22402"/>
                    </a:cubicBezTo>
                    <a:lnTo>
                      <a:pt x="3711" y="22402"/>
                    </a:lnTo>
                    <a:cubicBezTo>
                      <a:pt x="3687" y="22462"/>
                      <a:pt x="3696" y="22534"/>
                      <a:pt x="3738" y="22588"/>
                    </a:cubicBezTo>
                    <a:lnTo>
                      <a:pt x="3758" y="22612"/>
                    </a:lnTo>
                    <a:cubicBezTo>
                      <a:pt x="3794" y="22658"/>
                      <a:pt x="3850" y="22684"/>
                      <a:pt x="3906" y="22684"/>
                    </a:cubicBezTo>
                    <a:cubicBezTo>
                      <a:pt x="3921" y="22684"/>
                      <a:pt x="3935" y="22682"/>
                      <a:pt x="3949" y="22679"/>
                    </a:cubicBezTo>
                    <a:lnTo>
                      <a:pt x="3949" y="22679"/>
                    </a:lnTo>
                    <a:cubicBezTo>
                      <a:pt x="3940" y="22697"/>
                      <a:pt x="3935" y="22718"/>
                      <a:pt x="3934" y="22740"/>
                    </a:cubicBezTo>
                    <a:cubicBezTo>
                      <a:pt x="3932" y="22782"/>
                      <a:pt x="3949" y="22823"/>
                      <a:pt x="3978" y="22852"/>
                    </a:cubicBezTo>
                    <a:lnTo>
                      <a:pt x="4069" y="22941"/>
                    </a:lnTo>
                    <a:cubicBezTo>
                      <a:pt x="4097" y="22970"/>
                      <a:pt x="4135" y="22986"/>
                      <a:pt x="4174" y="22986"/>
                    </a:cubicBezTo>
                    <a:cubicBezTo>
                      <a:pt x="4203" y="22986"/>
                      <a:pt x="4232" y="22977"/>
                      <a:pt x="4258" y="22959"/>
                    </a:cubicBezTo>
                    <a:lnTo>
                      <a:pt x="4740" y="22635"/>
                    </a:lnTo>
                    <a:cubicBezTo>
                      <a:pt x="4794" y="22687"/>
                      <a:pt x="5077" y="22915"/>
                      <a:pt x="5945" y="23091"/>
                    </a:cubicBezTo>
                    <a:lnTo>
                      <a:pt x="5947" y="23091"/>
                    </a:lnTo>
                    <a:cubicBezTo>
                      <a:pt x="6457" y="23102"/>
                      <a:pt x="6868" y="23105"/>
                      <a:pt x="7139" y="23105"/>
                    </a:cubicBezTo>
                    <a:cubicBezTo>
                      <a:pt x="7371" y="23105"/>
                      <a:pt x="7501" y="23103"/>
                      <a:pt x="7504" y="23103"/>
                    </a:cubicBezTo>
                    <a:lnTo>
                      <a:pt x="12521" y="23061"/>
                    </a:lnTo>
                    <a:cubicBezTo>
                      <a:pt x="12610" y="23061"/>
                      <a:pt x="12657" y="23059"/>
                      <a:pt x="12657" y="23059"/>
                    </a:cubicBezTo>
                    <a:lnTo>
                      <a:pt x="20370" y="22993"/>
                    </a:lnTo>
                    <a:cubicBezTo>
                      <a:pt x="20611" y="22991"/>
                      <a:pt x="20844" y="22902"/>
                      <a:pt x="21024" y="22740"/>
                    </a:cubicBezTo>
                    <a:cubicBezTo>
                      <a:pt x="21227" y="22559"/>
                      <a:pt x="21542" y="22272"/>
                      <a:pt x="21900" y="21922"/>
                    </a:cubicBezTo>
                    <a:cubicBezTo>
                      <a:pt x="21938" y="22088"/>
                      <a:pt x="21977" y="22255"/>
                      <a:pt x="22015" y="22416"/>
                    </a:cubicBezTo>
                    <a:cubicBezTo>
                      <a:pt x="22025" y="22455"/>
                      <a:pt x="22035" y="22496"/>
                      <a:pt x="22044" y="22534"/>
                    </a:cubicBezTo>
                    <a:lnTo>
                      <a:pt x="22050" y="22556"/>
                    </a:lnTo>
                    <a:cubicBezTo>
                      <a:pt x="22057" y="22591"/>
                      <a:pt x="22066" y="22626"/>
                      <a:pt x="22075" y="22661"/>
                    </a:cubicBezTo>
                    <a:lnTo>
                      <a:pt x="22083" y="22694"/>
                    </a:lnTo>
                    <a:cubicBezTo>
                      <a:pt x="22091" y="22728"/>
                      <a:pt x="22100" y="22759"/>
                      <a:pt x="22107" y="22791"/>
                    </a:cubicBezTo>
                    <a:lnTo>
                      <a:pt x="22121" y="22850"/>
                    </a:lnTo>
                    <a:cubicBezTo>
                      <a:pt x="22128" y="22874"/>
                      <a:pt x="22135" y="22899"/>
                      <a:pt x="22141" y="22923"/>
                    </a:cubicBezTo>
                    <a:lnTo>
                      <a:pt x="22153" y="22974"/>
                    </a:lnTo>
                    <a:cubicBezTo>
                      <a:pt x="22163" y="23017"/>
                      <a:pt x="22174" y="23059"/>
                      <a:pt x="22185" y="23100"/>
                    </a:cubicBezTo>
                    <a:lnTo>
                      <a:pt x="22186" y="23105"/>
                    </a:lnTo>
                    <a:cubicBezTo>
                      <a:pt x="22194" y="23130"/>
                      <a:pt x="22200" y="23158"/>
                      <a:pt x="22207" y="23183"/>
                    </a:cubicBezTo>
                    <a:lnTo>
                      <a:pt x="22221" y="23236"/>
                    </a:lnTo>
                    <a:cubicBezTo>
                      <a:pt x="22227" y="23262"/>
                      <a:pt x="22234" y="23290"/>
                      <a:pt x="22242" y="23317"/>
                    </a:cubicBezTo>
                    <a:lnTo>
                      <a:pt x="22256" y="23368"/>
                    </a:lnTo>
                    <a:cubicBezTo>
                      <a:pt x="22262" y="23396"/>
                      <a:pt x="22269" y="23423"/>
                      <a:pt x="22277" y="23450"/>
                    </a:cubicBezTo>
                    <a:lnTo>
                      <a:pt x="22291" y="23500"/>
                    </a:lnTo>
                    <a:cubicBezTo>
                      <a:pt x="22298" y="23527"/>
                      <a:pt x="22304" y="23555"/>
                      <a:pt x="22312" y="23580"/>
                    </a:cubicBezTo>
                    <a:lnTo>
                      <a:pt x="22325" y="23629"/>
                    </a:lnTo>
                    <a:cubicBezTo>
                      <a:pt x="22333" y="23658"/>
                      <a:pt x="22341" y="23685"/>
                      <a:pt x="22348" y="23712"/>
                    </a:cubicBezTo>
                    <a:lnTo>
                      <a:pt x="22360" y="23756"/>
                    </a:lnTo>
                    <a:cubicBezTo>
                      <a:pt x="22369" y="23786"/>
                      <a:pt x="22378" y="23815"/>
                      <a:pt x="22386" y="23845"/>
                    </a:cubicBezTo>
                    <a:lnTo>
                      <a:pt x="22397" y="23882"/>
                    </a:lnTo>
                    <a:cubicBezTo>
                      <a:pt x="22407" y="23920"/>
                      <a:pt x="22418" y="23957"/>
                      <a:pt x="22430" y="23995"/>
                    </a:cubicBezTo>
                    <a:cubicBezTo>
                      <a:pt x="22356" y="24073"/>
                      <a:pt x="21747" y="24725"/>
                      <a:pt x="21732" y="25212"/>
                    </a:cubicBezTo>
                    <a:cubicBezTo>
                      <a:pt x="21718" y="25613"/>
                      <a:pt x="21965" y="25804"/>
                      <a:pt x="22074" y="25869"/>
                    </a:cubicBezTo>
                    <a:cubicBezTo>
                      <a:pt x="21760" y="25896"/>
                      <a:pt x="20131" y="26040"/>
                      <a:pt x="18090" y="26308"/>
                    </a:cubicBezTo>
                    <a:cubicBezTo>
                      <a:pt x="16003" y="26582"/>
                      <a:pt x="13048" y="27044"/>
                      <a:pt x="10821" y="27693"/>
                    </a:cubicBezTo>
                    <a:cubicBezTo>
                      <a:pt x="10149" y="27943"/>
                      <a:pt x="9768" y="28297"/>
                      <a:pt x="9585" y="28842"/>
                    </a:cubicBezTo>
                    <a:cubicBezTo>
                      <a:pt x="9373" y="29479"/>
                      <a:pt x="9434" y="30416"/>
                      <a:pt x="9771" y="31713"/>
                    </a:cubicBezTo>
                    <a:cubicBezTo>
                      <a:pt x="10149" y="33155"/>
                      <a:pt x="11207" y="35833"/>
                      <a:pt x="11974" y="37726"/>
                    </a:cubicBezTo>
                    <a:cubicBezTo>
                      <a:pt x="8985" y="40895"/>
                      <a:pt x="6136" y="43893"/>
                      <a:pt x="6107" y="43921"/>
                    </a:cubicBezTo>
                    <a:cubicBezTo>
                      <a:pt x="6104" y="43926"/>
                      <a:pt x="6103" y="43932"/>
                      <a:pt x="6104" y="43937"/>
                    </a:cubicBezTo>
                    <a:cubicBezTo>
                      <a:pt x="6104" y="43938"/>
                      <a:pt x="6148" y="44129"/>
                      <a:pt x="6224" y="44356"/>
                    </a:cubicBezTo>
                    <a:lnTo>
                      <a:pt x="6200" y="44377"/>
                    </a:lnTo>
                    <a:lnTo>
                      <a:pt x="6198" y="44379"/>
                    </a:lnTo>
                    <a:lnTo>
                      <a:pt x="5788" y="44754"/>
                    </a:lnTo>
                    <a:cubicBezTo>
                      <a:pt x="5726" y="44688"/>
                      <a:pt x="5655" y="44662"/>
                      <a:pt x="5566" y="44662"/>
                    </a:cubicBezTo>
                    <a:cubicBezTo>
                      <a:pt x="5464" y="44662"/>
                      <a:pt x="5338" y="44696"/>
                      <a:pt x="5173" y="44741"/>
                    </a:cubicBezTo>
                    <a:cubicBezTo>
                      <a:pt x="5020" y="44782"/>
                      <a:pt x="4830" y="44833"/>
                      <a:pt x="4596" y="44874"/>
                    </a:cubicBezTo>
                    <a:cubicBezTo>
                      <a:pt x="4486" y="44894"/>
                      <a:pt x="4358" y="44903"/>
                      <a:pt x="4216" y="44903"/>
                    </a:cubicBezTo>
                    <a:cubicBezTo>
                      <a:pt x="3275" y="44903"/>
                      <a:pt x="1731" y="44504"/>
                      <a:pt x="871" y="44156"/>
                    </a:cubicBezTo>
                    <a:cubicBezTo>
                      <a:pt x="802" y="44128"/>
                      <a:pt x="730" y="44114"/>
                      <a:pt x="660" y="44114"/>
                    </a:cubicBezTo>
                    <a:cubicBezTo>
                      <a:pt x="459" y="44114"/>
                      <a:pt x="268" y="44224"/>
                      <a:pt x="170" y="44414"/>
                    </a:cubicBezTo>
                    <a:cubicBezTo>
                      <a:pt x="108" y="44533"/>
                      <a:pt x="65" y="44653"/>
                      <a:pt x="42" y="44771"/>
                    </a:cubicBezTo>
                    <a:cubicBezTo>
                      <a:pt x="0" y="44983"/>
                      <a:pt x="38" y="45115"/>
                      <a:pt x="39" y="45121"/>
                    </a:cubicBezTo>
                    <a:cubicBezTo>
                      <a:pt x="41" y="45124"/>
                      <a:pt x="44" y="45129"/>
                      <a:pt x="47" y="45130"/>
                    </a:cubicBezTo>
                    <a:lnTo>
                      <a:pt x="4347" y="47452"/>
                    </a:lnTo>
                    <a:cubicBezTo>
                      <a:pt x="4349" y="47454"/>
                      <a:pt x="4350" y="47454"/>
                      <a:pt x="4352" y="47455"/>
                    </a:cubicBezTo>
                    <a:lnTo>
                      <a:pt x="4906" y="47543"/>
                    </a:lnTo>
                    <a:lnTo>
                      <a:pt x="4864" y="47716"/>
                    </a:lnTo>
                    <a:cubicBezTo>
                      <a:pt x="4862" y="47722"/>
                      <a:pt x="4865" y="47729"/>
                      <a:pt x="4871" y="47732"/>
                    </a:cubicBezTo>
                    <a:lnTo>
                      <a:pt x="5967" y="48323"/>
                    </a:lnTo>
                    <a:cubicBezTo>
                      <a:pt x="5970" y="48325"/>
                      <a:pt x="5971" y="48326"/>
                      <a:pt x="5974" y="48326"/>
                    </a:cubicBezTo>
                    <a:lnTo>
                      <a:pt x="5974" y="48325"/>
                    </a:lnTo>
                    <a:cubicBezTo>
                      <a:pt x="5977" y="48325"/>
                      <a:pt x="5980" y="48325"/>
                      <a:pt x="5983" y="48322"/>
                    </a:cubicBezTo>
                    <a:cubicBezTo>
                      <a:pt x="5988" y="48320"/>
                      <a:pt x="6392" y="48050"/>
                      <a:pt x="6607" y="47751"/>
                    </a:cubicBezTo>
                    <a:cubicBezTo>
                      <a:pt x="6625" y="47725"/>
                      <a:pt x="6644" y="47696"/>
                      <a:pt x="6660" y="47669"/>
                    </a:cubicBezTo>
                    <a:cubicBezTo>
                      <a:pt x="6853" y="47339"/>
                      <a:pt x="6939" y="46222"/>
                      <a:pt x="6943" y="46175"/>
                    </a:cubicBezTo>
                    <a:cubicBezTo>
                      <a:pt x="6943" y="46166"/>
                      <a:pt x="6937" y="46160"/>
                      <a:pt x="6930" y="46159"/>
                    </a:cubicBezTo>
                    <a:cubicBezTo>
                      <a:pt x="6901" y="46153"/>
                      <a:pt x="6874" y="46148"/>
                      <a:pt x="6848" y="46143"/>
                    </a:cubicBezTo>
                    <a:lnTo>
                      <a:pt x="7428" y="45730"/>
                    </a:lnTo>
                    <a:cubicBezTo>
                      <a:pt x="7621" y="45957"/>
                      <a:pt x="7742" y="46195"/>
                      <a:pt x="7789" y="46436"/>
                    </a:cubicBezTo>
                    <a:cubicBezTo>
                      <a:pt x="7790" y="46443"/>
                      <a:pt x="7796" y="46448"/>
                      <a:pt x="7803" y="46448"/>
                    </a:cubicBezTo>
                    <a:cubicBezTo>
                      <a:pt x="7804" y="46448"/>
                      <a:pt x="7805" y="46448"/>
                      <a:pt x="7805" y="46448"/>
                    </a:cubicBezTo>
                    <a:cubicBezTo>
                      <a:pt x="8626" y="46381"/>
                      <a:pt x="10901" y="45012"/>
                      <a:pt x="12074" y="43879"/>
                    </a:cubicBezTo>
                    <a:cubicBezTo>
                      <a:pt x="12203" y="43755"/>
                      <a:pt x="12393" y="43599"/>
                      <a:pt x="12615" y="43418"/>
                    </a:cubicBezTo>
                    <a:cubicBezTo>
                      <a:pt x="12978" y="43119"/>
                      <a:pt x="13431" y="42749"/>
                      <a:pt x="13848" y="42326"/>
                    </a:cubicBezTo>
                    <a:cubicBezTo>
                      <a:pt x="13944" y="42578"/>
                      <a:pt x="14013" y="42761"/>
                      <a:pt x="14055" y="42887"/>
                    </a:cubicBezTo>
                    <a:cubicBezTo>
                      <a:pt x="14057" y="42891"/>
                      <a:pt x="14061" y="42896"/>
                      <a:pt x="14066" y="42897"/>
                    </a:cubicBezTo>
                    <a:cubicBezTo>
                      <a:pt x="14260" y="42956"/>
                      <a:pt x="14494" y="42986"/>
                      <a:pt x="14766" y="42986"/>
                    </a:cubicBezTo>
                    <a:cubicBezTo>
                      <a:pt x="14906" y="42986"/>
                      <a:pt x="15056" y="42978"/>
                      <a:pt x="15215" y="42963"/>
                    </a:cubicBezTo>
                    <a:cubicBezTo>
                      <a:pt x="15308" y="43188"/>
                      <a:pt x="15529" y="43726"/>
                      <a:pt x="15711" y="44180"/>
                    </a:cubicBezTo>
                    <a:cubicBezTo>
                      <a:pt x="15704" y="44180"/>
                      <a:pt x="15697" y="44179"/>
                      <a:pt x="15689" y="44179"/>
                    </a:cubicBezTo>
                    <a:cubicBezTo>
                      <a:pt x="15640" y="44179"/>
                      <a:pt x="15590" y="44198"/>
                      <a:pt x="15544" y="44233"/>
                    </a:cubicBezTo>
                    <a:cubicBezTo>
                      <a:pt x="15444" y="44306"/>
                      <a:pt x="15373" y="44444"/>
                      <a:pt x="15365" y="44574"/>
                    </a:cubicBezTo>
                    <a:cubicBezTo>
                      <a:pt x="15359" y="44686"/>
                      <a:pt x="14996" y="45213"/>
                      <a:pt x="14317" y="45730"/>
                    </a:cubicBezTo>
                    <a:cubicBezTo>
                      <a:pt x="13713" y="46190"/>
                      <a:pt x="12702" y="46761"/>
                      <a:pt x="11330" y="46866"/>
                    </a:cubicBezTo>
                    <a:cubicBezTo>
                      <a:pt x="11071" y="46886"/>
                      <a:pt x="10874" y="47110"/>
                      <a:pt x="10892" y="47366"/>
                    </a:cubicBezTo>
                    <a:cubicBezTo>
                      <a:pt x="10901" y="47514"/>
                      <a:pt x="10942" y="47649"/>
                      <a:pt x="11009" y="47767"/>
                    </a:cubicBezTo>
                    <a:cubicBezTo>
                      <a:pt x="11071" y="47875"/>
                      <a:pt x="11157" y="47967"/>
                      <a:pt x="11265" y="48044"/>
                    </a:cubicBezTo>
                    <a:cubicBezTo>
                      <a:pt x="11268" y="48046"/>
                      <a:pt x="11271" y="48047"/>
                      <a:pt x="11276" y="48047"/>
                    </a:cubicBezTo>
                    <a:lnTo>
                      <a:pt x="16320" y="48004"/>
                    </a:lnTo>
                    <a:cubicBezTo>
                      <a:pt x="16323" y="48004"/>
                      <a:pt x="16324" y="48004"/>
                      <a:pt x="16327" y="48002"/>
                    </a:cubicBezTo>
                    <a:lnTo>
                      <a:pt x="16707" y="47785"/>
                    </a:lnTo>
                    <a:lnTo>
                      <a:pt x="17274" y="48063"/>
                    </a:lnTo>
                    <a:cubicBezTo>
                      <a:pt x="17277" y="48063"/>
                      <a:pt x="17278" y="48064"/>
                      <a:pt x="17281" y="48064"/>
                    </a:cubicBezTo>
                    <a:lnTo>
                      <a:pt x="18608" y="48052"/>
                    </a:lnTo>
                    <a:cubicBezTo>
                      <a:pt x="18614" y="48052"/>
                      <a:pt x="18619" y="48049"/>
                      <a:pt x="18622" y="48044"/>
                    </a:cubicBezTo>
                    <a:cubicBezTo>
                      <a:pt x="18625" y="48040"/>
                      <a:pt x="18917" y="47519"/>
                      <a:pt x="18913" y="47119"/>
                    </a:cubicBezTo>
                    <a:cubicBezTo>
                      <a:pt x="18913" y="47064"/>
                      <a:pt x="18901" y="46972"/>
                      <a:pt x="18875" y="46836"/>
                    </a:cubicBezTo>
                    <a:cubicBezTo>
                      <a:pt x="18731" y="46062"/>
                      <a:pt x="18217" y="44177"/>
                      <a:pt x="18213" y="44158"/>
                    </a:cubicBezTo>
                    <a:cubicBezTo>
                      <a:pt x="18211" y="44156"/>
                      <a:pt x="18211" y="44155"/>
                      <a:pt x="18210" y="44153"/>
                    </a:cubicBezTo>
                    <a:cubicBezTo>
                      <a:pt x="18207" y="44149"/>
                      <a:pt x="18164" y="44098"/>
                      <a:pt x="18064" y="44098"/>
                    </a:cubicBezTo>
                    <a:cubicBezTo>
                      <a:pt x="18008" y="44098"/>
                      <a:pt x="17934" y="44114"/>
                      <a:pt x="17839" y="44164"/>
                    </a:cubicBezTo>
                    <a:cubicBezTo>
                      <a:pt x="17805" y="44043"/>
                      <a:pt x="17619" y="43365"/>
                      <a:pt x="17474" y="42840"/>
                    </a:cubicBezTo>
                    <a:cubicBezTo>
                      <a:pt x="17436" y="42704"/>
                      <a:pt x="17400" y="42575"/>
                      <a:pt x="17371" y="42469"/>
                    </a:cubicBezTo>
                    <a:cubicBezTo>
                      <a:pt x="17766" y="42338"/>
                      <a:pt x="18031" y="42234"/>
                      <a:pt x="18033" y="42232"/>
                    </a:cubicBezTo>
                    <a:cubicBezTo>
                      <a:pt x="18040" y="42229"/>
                      <a:pt x="18045" y="42222"/>
                      <a:pt x="18042" y="42213"/>
                    </a:cubicBezTo>
                    <a:cubicBezTo>
                      <a:pt x="18037" y="42199"/>
                      <a:pt x="17560" y="40751"/>
                      <a:pt x="17078" y="39018"/>
                    </a:cubicBezTo>
                    <a:cubicBezTo>
                      <a:pt x="17640" y="38452"/>
                      <a:pt x="17981" y="38117"/>
                      <a:pt x="18122" y="37997"/>
                    </a:cubicBezTo>
                    <a:cubicBezTo>
                      <a:pt x="18684" y="37519"/>
                      <a:pt x="18778" y="36943"/>
                      <a:pt x="18789" y="36851"/>
                    </a:cubicBezTo>
                    <a:cubicBezTo>
                      <a:pt x="18898" y="36833"/>
                      <a:pt x="19702" y="36680"/>
                      <a:pt x="20358" y="35928"/>
                    </a:cubicBezTo>
                    <a:cubicBezTo>
                      <a:pt x="21368" y="34765"/>
                      <a:pt x="24426" y="32255"/>
                      <a:pt x="25340" y="31513"/>
                    </a:cubicBezTo>
                    <a:cubicBezTo>
                      <a:pt x="25461" y="31414"/>
                      <a:pt x="25537" y="31354"/>
                      <a:pt x="25555" y="31339"/>
                    </a:cubicBezTo>
                    <a:lnTo>
                      <a:pt x="25814" y="31339"/>
                    </a:lnTo>
                    <a:cubicBezTo>
                      <a:pt x="25927" y="31337"/>
                      <a:pt x="26041" y="31337"/>
                      <a:pt x="26155" y="31337"/>
                    </a:cubicBezTo>
                    <a:cubicBezTo>
                      <a:pt x="27869" y="31337"/>
                      <a:pt x="29490" y="31336"/>
                      <a:pt x="30508" y="31005"/>
                    </a:cubicBezTo>
                    <a:cubicBezTo>
                      <a:pt x="30703" y="30942"/>
                      <a:pt x="30882" y="30830"/>
                      <a:pt x="31023" y="30681"/>
                    </a:cubicBezTo>
                    <a:cubicBezTo>
                      <a:pt x="31024" y="30680"/>
                      <a:pt x="31027" y="30677"/>
                      <a:pt x="31029" y="30675"/>
                    </a:cubicBezTo>
                    <a:lnTo>
                      <a:pt x="31036" y="30668"/>
                    </a:lnTo>
                    <a:cubicBezTo>
                      <a:pt x="31041" y="30663"/>
                      <a:pt x="31044" y="30659"/>
                      <a:pt x="31049" y="30654"/>
                    </a:cubicBezTo>
                    <a:cubicBezTo>
                      <a:pt x="31177" y="30512"/>
                      <a:pt x="31271" y="30337"/>
                      <a:pt x="31321" y="30153"/>
                    </a:cubicBezTo>
                    <a:cubicBezTo>
                      <a:pt x="31339" y="30083"/>
                      <a:pt x="31358" y="30010"/>
                      <a:pt x="31374" y="29936"/>
                    </a:cubicBezTo>
                    <a:cubicBezTo>
                      <a:pt x="31406" y="29806"/>
                      <a:pt x="31433" y="29668"/>
                      <a:pt x="31459" y="29529"/>
                    </a:cubicBezTo>
                    <a:cubicBezTo>
                      <a:pt x="31565" y="28951"/>
                      <a:pt x="31711" y="27817"/>
                      <a:pt x="31501" y="26705"/>
                    </a:cubicBezTo>
                    <a:cubicBezTo>
                      <a:pt x="31500" y="26695"/>
                      <a:pt x="31497" y="26682"/>
                      <a:pt x="31495" y="26670"/>
                    </a:cubicBezTo>
                    <a:lnTo>
                      <a:pt x="31492" y="26657"/>
                    </a:lnTo>
                    <a:cubicBezTo>
                      <a:pt x="31485" y="26620"/>
                      <a:pt x="31477" y="26584"/>
                      <a:pt x="31470" y="26546"/>
                    </a:cubicBezTo>
                    <a:lnTo>
                      <a:pt x="31468" y="26540"/>
                    </a:lnTo>
                    <a:cubicBezTo>
                      <a:pt x="31465" y="26531"/>
                      <a:pt x="31464" y="26523"/>
                      <a:pt x="31462" y="26516"/>
                    </a:cubicBezTo>
                    <a:cubicBezTo>
                      <a:pt x="31461" y="26505"/>
                      <a:pt x="31458" y="26495"/>
                      <a:pt x="31455" y="26484"/>
                    </a:cubicBezTo>
                    <a:lnTo>
                      <a:pt x="31453" y="26473"/>
                    </a:lnTo>
                    <a:cubicBezTo>
                      <a:pt x="31450" y="26466"/>
                      <a:pt x="31448" y="26457"/>
                      <a:pt x="31447" y="26448"/>
                    </a:cubicBezTo>
                    <a:cubicBezTo>
                      <a:pt x="31444" y="26439"/>
                      <a:pt x="31442" y="26429"/>
                      <a:pt x="31439" y="26420"/>
                    </a:cubicBezTo>
                    <a:lnTo>
                      <a:pt x="31435" y="26404"/>
                    </a:lnTo>
                    <a:cubicBezTo>
                      <a:pt x="31433" y="26398"/>
                      <a:pt x="31432" y="26390"/>
                      <a:pt x="31430" y="26383"/>
                    </a:cubicBezTo>
                    <a:cubicBezTo>
                      <a:pt x="31412" y="26314"/>
                      <a:pt x="31394" y="26248"/>
                      <a:pt x="31374" y="26183"/>
                    </a:cubicBezTo>
                    <a:cubicBezTo>
                      <a:pt x="31365" y="26154"/>
                      <a:pt x="31356" y="26125"/>
                      <a:pt x="31347" y="26093"/>
                    </a:cubicBezTo>
                    <a:cubicBezTo>
                      <a:pt x="31338" y="26064"/>
                      <a:pt x="31327" y="26036"/>
                      <a:pt x="31318" y="26007"/>
                    </a:cubicBezTo>
                    <a:lnTo>
                      <a:pt x="31315" y="25999"/>
                    </a:lnTo>
                    <a:cubicBezTo>
                      <a:pt x="31315" y="25998"/>
                      <a:pt x="31315" y="25998"/>
                      <a:pt x="31315" y="25998"/>
                    </a:cubicBezTo>
                    <a:cubicBezTo>
                      <a:pt x="31285" y="25908"/>
                      <a:pt x="31252" y="25819"/>
                      <a:pt x="31217" y="25733"/>
                    </a:cubicBezTo>
                    <a:lnTo>
                      <a:pt x="31211" y="25718"/>
                    </a:lnTo>
                    <a:cubicBezTo>
                      <a:pt x="31203" y="25699"/>
                      <a:pt x="31196" y="25683"/>
                      <a:pt x="31189" y="25666"/>
                    </a:cubicBezTo>
                    <a:lnTo>
                      <a:pt x="31180" y="25643"/>
                    </a:lnTo>
                    <a:cubicBezTo>
                      <a:pt x="31173" y="25627"/>
                      <a:pt x="31165" y="25612"/>
                      <a:pt x="31159" y="25595"/>
                    </a:cubicBezTo>
                    <a:lnTo>
                      <a:pt x="31147" y="25571"/>
                    </a:lnTo>
                    <a:cubicBezTo>
                      <a:pt x="31141" y="25554"/>
                      <a:pt x="31133" y="25539"/>
                      <a:pt x="31127" y="25524"/>
                    </a:cubicBezTo>
                    <a:lnTo>
                      <a:pt x="31111" y="25489"/>
                    </a:lnTo>
                    <a:cubicBezTo>
                      <a:pt x="31105" y="25477"/>
                      <a:pt x="31100" y="25465"/>
                      <a:pt x="31094" y="25453"/>
                    </a:cubicBezTo>
                    <a:cubicBezTo>
                      <a:pt x="31091" y="25446"/>
                      <a:pt x="31088" y="25440"/>
                      <a:pt x="31085" y="25436"/>
                    </a:cubicBezTo>
                    <a:lnTo>
                      <a:pt x="31080" y="25425"/>
                    </a:lnTo>
                    <a:cubicBezTo>
                      <a:pt x="31068" y="25401"/>
                      <a:pt x="31056" y="25375"/>
                      <a:pt x="31044" y="25351"/>
                    </a:cubicBezTo>
                    <a:lnTo>
                      <a:pt x="31039" y="25342"/>
                    </a:lnTo>
                    <a:cubicBezTo>
                      <a:pt x="31036" y="25336"/>
                      <a:pt x="31033" y="25331"/>
                      <a:pt x="31030" y="25325"/>
                    </a:cubicBezTo>
                    <a:cubicBezTo>
                      <a:pt x="30971" y="25050"/>
                      <a:pt x="30859" y="24844"/>
                      <a:pt x="30793" y="24739"/>
                    </a:cubicBezTo>
                    <a:cubicBezTo>
                      <a:pt x="31012" y="24556"/>
                      <a:pt x="31295" y="24088"/>
                      <a:pt x="31250" y="23692"/>
                    </a:cubicBezTo>
                    <a:cubicBezTo>
                      <a:pt x="31200" y="23247"/>
                      <a:pt x="30703" y="22679"/>
                      <a:pt x="30650" y="22618"/>
                    </a:cubicBezTo>
                    <a:cubicBezTo>
                      <a:pt x="30647" y="22503"/>
                      <a:pt x="30594" y="20733"/>
                      <a:pt x="29860" y="16731"/>
                    </a:cubicBezTo>
                    <a:cubicBezTo>
                      <a:pt x="29838" y="16573"/>
                      <a:pt x="29823" y="16382"/>
                      <a:pt x="29805" y="16163"/>
                    </a:cubicBezTo>
                    <a:cubicBezTo>
                      <a:pt x="29737" y="15345"/>
                      <a:pt x="29635" y="14110"/>
                      <a:pt x="29155" y="12770"/>
                    </a:cubicBezTo>
                    <a:cubicBezTo>
                      <a:pt x="28890" y="12034"/>
                      <a:pt x="28537" y="11338"/>
                      <a:pt x="28106" y="10705"/>
                    </a:cubicBezTo>
                    <a:cubicBezTo>
                      <a:pt x="27598" y="9963"/>
                      <a:pt x="26966" y="9280"/>
                      <a:pt x="26227" y="8679"/>
                    </a:cubicBezTo>
                    <a:cubicBezTo>
                      <a:pt x="26089" y="8567"/>
                      <a:pt x="25923" y="8497"/>
                      <a:pt x="25747" y="8477"/>
                    </a:cubicBezTo>
                    <a:cubicBezTo>
                      <a:pt x="25588" y="8459"/>
                      <a:pt x="25394" y="8444"/>
                      <a:pt x="25199" y="8444"/>
                    </a:cubicBezTo>
                    <a:cubicBezTo>
                      <a:pt x="25023" y="8444"/>
                      <a:pt x="24846" y="8456"/>
                      <a:pt x="24693" y="8491"/>
                    </a:cubicBezTo>
                    <a:lnTo>
                      <a:pt x="24352" y="7961"/>
                    </a:lnTo>
                    <a:cubicBezTo>
                      <a:pt x="24349" y="7955"/>
                      <a:pt x="24343" y="7953"/>
                      <a:pt x="24337" y="7953"/>
                    </a:cubicBezTo>
                    <a:cubicBezTo>
                      <a:pt x="24264" y="7964"/>
                      <a:pt x="24193" y="7974"/>
                      <a:pt x="24123" y="7985"/>
                    </a:cubicBezTo>
                    <a:cubicBezTo>
                      <a:pt x="24123" y="7986"/>
                      <a:pt x="24122" y="7986"/>
                      <a:pt x="24122" y="7986"/>
                    </a:cubicBezTo>
                    <a:cubicBezTo>
                      <a:pt x="24084" y="7992"/>
                      <a:pt x="24048" y="7999"/>
                      <a:pt x="24011" y="8005"/>
                    </a:cubicBezTo>
                    <a:cubicBezTo>
                      <a:pt x="23817" y="7835"/>
                      <a:pt x="23337" y="7397"/>
                      <a:pt x="22895" y="6875"/>
                    </a:cubicBezTo>
                    <a:cubicBezTo>
                      <a:pt x="23040" y="6584"/>
                      <a:pt x="23005" y="6254"/>
                      <a:pt x="22924" y="6135"/>
                    </a:cubicBezTo>
                    <a:cubicBezTo>
                      <a:pt x="22774" y="5919"/>
                      <a:pt x="22674" y="5472"/>
                      <a:pt x="22781" y="5330"/>
                    </a:cubicBezTo>
                    <a:cubicBezTo>
                      <a:pt x="22963" y="5090"/>
                      <a:pt x="23539" y="4224"/>
                      <a:pt x="23340" y="3179"/>
                    </a:cubicBezTo>
                    <a:cubicBezTo>
                      <a:pt x="23319" y="3077"/>
                      <a:pt x="23296" y="2976"/>
                      <a:pt x="23272" y="2877"/>
                    </a:cubicBezTo>
                    <a:cubicBezTo>
                      <a:pt x="22963" y="1622"/>
                      <a:pt x="22489" y="779"/>
                      <a:pt x="21901" y="442"/>
                    </a:cubicBezTo>
                    <a:cubicBezTo>
                      <a:pt x="21703" y="328"/>
                      <a:pt x="21493" y="271"/>
                      <a:pt x="21273" y="271"/>
                    </a:cubicBezTo>
                    <a:cubicBezTo>
                      <a:pt x="21142" y="271"/>
                      <a:pt x="21008" y="291"/>
                      <a:pt x="20871" y="331"/>
                    </a:cubicBezTo>
                    <a:cubicBezTo>
                      <a:pt x="20206" y="111"/>
                      <a:pt x="19596" y="1"/>
                      <a:pt x="190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35" name="Google Shape;317;p25">
                <a:extLst>
                  <a:ext uri="{FF2B5EF4-FFF2-40B4-BE49-F238E27FC236}">
                    <a16:creationId xmlns:a16="http://schemas.microsoft.com/office/drawing/2014/main" id="{3DE9B186-226E-3043-BE38-2E0DB9D5A8CB}"/>
                  </a:ext>
                </a:extLst>
              </p:cNvPr>
              <p:cNvSpPr/>
              <p:nvPr/>
            </p:nvSpPr>
            <p:spPr>
              <a:xfrm>
                <a:off x="1947800" y="2258950"/>
                <a:ext cx="180175" cy="183400"/>
              </a:xfrm>
              <a:custGeom>
                <a:avLst/>
                <a:gdLst/>
                <a:ahLst/>
                <a:cxnLst/>
                <a:rect l="l" t="t" r="r" b="b"/>
                <a:pathLst>
                  <a:path w="7207" h="7336" extrusionOk="0">
                    <a:moveTo>
                      <a:pt x="2733" y="1"/>
                    </a:moveTo>
                    <a:cubicBezTo>
                      <a:pt x="947" y="1"/>
                      <a:pt x="197" y="1218"/>
                      <a:pt x="43" y="2426"/>
                    </a:cubicBezTo>
                    <a:cubicBezTo>
                      <a:pt x="1" y="2762"/>
                      <a:pt x="11" y="3048"/>
                      <a:pt x="51" y="3289"/>
                    </a:cubicBezTo>
                    <a:cubicBezTo>
                      <a:pt x="160" y="3966"/>
                      <a:pt x="494" y="4277"/>
                      <a:pt x="494" y="4277"/>
                    </a:cubicBezTo>
                    <a:cubicBezTo>
                      <a:pt x="592" y="4344"/>
                      <a:pt x="657" y="4365"/>
                      <a:pt x="787" y="4365"/>
                    </a:cubicBezTo>
                    <a:cubicBezTo>
                      <a:pt x="878" y="4365"/>
                      <a:pt x="1001" y="4355"/>
                      <a:pt x="1188" y="4343"/>
                    </a:cubicBezTo>
                    <a:cubicBezTo>
                      <a:pt x="1243" y="4340"/>
                      <a:pt x="1292" y="4337"/>
                      <a:pt x="1334" y="4337"/>
                    </a:cubicBezTo>
                    <a:cubicBezTo>
                      <a:pt x="1642" y="4337"/>
                      <a:pt x="1642" y="4456"/>
                      <a:pt x="1835" y="5081"/>
                    </a:cubicBezTo>
                    <a:cubicBezTo>
                      <a:pt x="1960" y="5484"/>
                      <a:pt x="2381" y="5571"/>
                      <a:pt x="2723" y="5571"/>
                    </a:cubicBezTo>
                    <a:cubicBezTo>
                      <a:pt x="2984" y="5571"/>
                      <a:pt x="3198" y="5520"/>
                      <a:pt x="3198" y="5520"/>
                    </a:cubicBezTo>
                    <a:cubicBezTo>
                      <a:pt x="3198" y="5466"/>
                      <a:pt x="3200" y="5411"/>
                      <a:pt x="3204" y="5355"/>
                    </a:cubicBezTo>
                    <a:cubicBezTo>
                      <a:pt x="3249" y="4803"/>
                      <a:pt x="3811" y="4481"/>
                      <a:pt x="4142" y="4481"/>
                    </a:cubicBezTo>
                    <a:cubicBezTo>
                      <a:pt x="4168" y="4481"/>
                      <a:pt x="4192" y="4483"/>
                      <a:pt x="4215" y="4487"/>
                    </a:cubicBezTo>
                    <a:cubicBezTo>
                      <a:pt x="4524" y="4540"/>
                      <a:pt x="4608" y="4941"/>
                      <a:pt x="4342" y="5656"/>
                    </a:cubicBezTo>
                    <a:cubicBezTo>
                      <a:pt x="4292" y="5788"/>
                      <a:pt x="4243" y="5902"/>
                      <a:pt x="4195" y="5999"/>
                    </a:cubicBezTo>
                    <a:cubicBezTo>
                      <a:pt x="4130" y="6128"/>
                      <a:pt x="4066" y="6226"/>
                      <a:pt x="4004" y="6300"/>
                    </a:cubicBezTo>
                    <a:cubicBezTo>
                      <a:pt x="4180" y="6711"/>
                      <a:pt x="4557" y="7220"/>
                      <a:pt x="5354" y="7318"/>
                    </a:cubicBezTo>
                    <a:cubicBezTo>
                      <a:pt x="5449" y="7330"/>
                      <a:pt x="5538" y="7335"/>
                      <a:pt x="5621" y="7335"/>
                    </a:cubicBezTo>
                    <a:cubicBezTo>
                      <a:pt x="6142" y="7335"/>
                      <a:pt x="6418" y="7116"/>
                      <a:pt x="6549" y="6861"/>
                    </a:cubicBezTo>
                    <a:cubicBezTo>
                      <a:pt x="6697" y="6573"/>
                      <a:pt x="6661" y="6241"/>
                      <a:pt x="6582" y="6129"/>
                    </a:cubicBezTo>
                    <a:lnTo>
                      <a:pt x="6584" y="6129"/>
                    </a:lnTo>
                    <a:cubicBezTo>
                      <a:pt x="6426" y="5900"/>
                      <a:pt x="6332" y="5449"/>
                      <a:pt x="6441" y="5304"/>
                    </a:cubicBezTo>
                    <a:cubicBezTo>
                      <a:pt x="6550" y="5160"/>
                      <a:pt x="7206" y="4269"/>
                      <a:pt x="6999" y="3165"/>
                    </a:cubicBezTo>
                    <a:cubicBezTo>
                      <a:pt x="6976" y="3063"/>
                      <a:pt x="6953" y="2963"/>
                      <a:pt x="6929" y="2865"/>
                    </a:cubicBezTo>
                    <a:cubicBezTo>
                      <a:pt x="6540" y="1282"/>
                      <a:pt x="5869" y="271"/>
                      <a:pt x="4946" y="271"/>
                    </a:cubicBezTo>
                    <a:cubicBezTo>
                      <a:pt x="4817" y="271"/>
                      <a:pt x="4683" y="291"/>
                      <a:pt x="4543" y="332"/>
                    </a:cubicBezTo>
                    <a:cubicBezTo>
                      <a:pt x="3847" y="101"/>
                      <a:pt x="3247" y="1"/>
                      <a:pt x="27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36" name="Google Shape;318;p25">
                <a:extLst>
                  <a:ext uri="{FF2B5EF4-FFF2-40B4-BE49-F238E27FC236}">
                    <a16:creationId xmlns:a16="http://schemas.microsoft.com/office/drawing/2014/main" id="{A354DD3A-18F4-1042-B29A-8803FC02F85B}"/>
                  </a:ext>
                </a:extLst>
              </p:cNvPr>
              <p:cNvSpPr/>
              <p:nvPr/>
            </p:nvSpPr>
            <p:spPr>
              <a:xfrm>
                <a:off x="1947800" y="2258950"/>
                <a:ext cx="173225" cy="82225"/>
              </a:xfrm>
              <a:custGeom>
                <a:avLst/>
                <a:gdLst/>
                <a:ahLst/>
                <a:cxnLst/>
                <a:rect l="l" t="t" r="r" b="b"/>
                <a:pathLst>
                  <a:path w="6929" h="3289" extrusionOk="0">
                    <a:moveTo>
                      <a:pt x="2733" y="1"/>
                    </a:moveTo>
                    <a:cubicBezTo>
                      <a:pt x="947" y="1"/>
                      <a:pt x="197" y="1218"/>
                      <a:pt x="43" y="2426"/>
                    </a:cubicBezTo>
                    <a:cubicBezTo>
                      <a:pt x="1" y="2762"/>
                      <a:pt x="11" y="3048"/>
                      <a:pt x="51" y="3289"/>
                    </a:cubicBezTo>
                    <a:cubicBezTo>
                      <a:pt x="51" y="3289"/>
                      <a:pt x="282" y="1356"/>
                      <a:pt x="1991" y="965"/>
                    </a:cubicBezTo>
                    <a:lnTo>
                      <a:pt x="1991" y="965"/>
                    </a:lnTo>
                    <a:cubicBezTo>
                      <a:pt x="1356" y="1735"/>
                      <a:pt x="1582" y="2619"/>
                      <a:pt x="1582" y="2619"/>
                    </a:cubicBezTo>
                    <a:cubicBezTo>
                      <a:pt x="1582" y="2619"/>
                      <a:pt x="1973" y="1512"/>
                      <a:pt x="3015" y="1223"/>
                    </a:cubicBezTo>
                    <a:lnTo>
                      <a:pt x="3015" y="1223"/>
                    </a:lnTo>
                    <a:cubicBezTo>
                      <a:pt x="2776" y="1589"/>
                      <a:pt x="3110" y="2460"/>
                      <a:pt x="3110" y="2460"/>
                    </a:cubicBezTo>
                    <a:cubicBezTo>
                      <a:pt x="3110" y="2460"/>
                      <a:pt x="3453" y="1341"/>
                      <a:pt x="5429" y="1068"/>
                    </a:cubicBezTo>
                    <a:cubicBezTo>
                      <a:pt x="6418" y="1624"/>
                      <a:pt x="6918" y="2839"/>
                      <a:pt x="6929" y="2866"/>
                    </a:cubicBezTo>
                    <a:cubicBezTo>
                      <a:pt x="6929" y="2866"/>
                      <a:pt x="6929" y="2866"/>
                      <a:pt x="6929" y="2865"/>
                    </a:cubicBezTo>
                    <a:cubicBezTo>
                      <a:pt x="6540" y="1282"/>
                      <a:pt x="5869" y="271"/>
                      <a:pt x="4946" y="271"/>
                    </a:cubicBezTo>
                    <a:cubicBezTo>
                      <a:pt x="4817" y="271"/>
                      <a:pt x="4683" y="291"/>
                      <a:pt x="4543" y="332"/>
                    </a:cubicBezTo>
                    <a:cubicBezTo>
                      <a:pt x="3847" y="101"/>
                      <a:pt x="3247" y="1"/>
                      <a:pt x="2733" y="1"/>
                    </a:cubicBezTo>
                    <a:close/>
                  </a:path>
                </a:pathLst>
              </a:custGeom>
              <a:solidFill>
                <a:srgbClr val="FFFFFF">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37" name="Google Shape;319;p25">
                <a:extLst>
                  <a:ext uri="{FF2B5EF4-FFF2-40B4-BE49-F238E27FC236}">
                    <a16:creationId xmlns:a16="http://schemas.microsoft.com/office/drawing/2014/main" id="{A456740F-A352-2342-A3DC-3CC1596C62B9}"/>
                  </a:ext>
                </a:extLst>
              </p:cNvPr>
              <p:cNvSpPr/>
              <p:nvPr/>
            </p:nvSpPr>
            <p:spPr>
              <a:xfrm>
                <a:off x="2027750" y="2370925"/>
                <a:ext cx="35275" cy="50175"/>
              </a:xfrm>
              <a:custGeom>
                <a:avLst/>
                <a:gdLst/>
                <a:ahLst/>
                <a:cxnLst/>
                <a:rect l="l" t="t" r="r" b="b"/>
                <a:pathLst>
                  <a:path w="1411" h="2007" extrusionOk="0">
                    <a:moveTo>
                      <a:pt x="946" y="1"/>
                    </a:moveTo>
                    <a:cubicBezTo>
                      <a:pt x="615" y="1"/>
                      <a:pt x="51" y="323"/>
                      <a:pt x="6" y="876"/>
                    </a:cubicBezTo>
                    <a:cubicBezTo>
                      <a:pt x="2" y="932"/>
                      <a:pt x="0" y="987"/>
                      <a:pt x="0" y="1041"/>
                    </a:cubicBezTo>
                    <a:cubicBezTo>
                      <a:pt x="3" y="1343"/>
                      <a:pt x="79" y="1602"/>
                      <a:pt x="176" y="1774"/>
                    </a:cubicBezTo>
                    <a:cubicBezTo>
                      <a:pt x="244" y="1897"/>
                      <a:pt x="321" y="1976"/>
                      <a:pt x="391" y="1994"/>
                    </a:cubicBezTo>
                    <a:cubicBezTo>
                      <a:pt x="421" y="2002"/>
                      <a:pt x="451" y="2007"/>
                      <a:pt x="481" y="2007"/>
                    </a:cubicBezTo>
                    <a:cubicBezTo>
                      <a:pt x="500" y="2007"/>
                      <a:pt x="519" y="2005"/>
                      <a:pt x="538" y="2001"/>
                    </a:cubicBezTo>
                    <a:cubicBezTo>
                      <a:pt x="626" y="1985"/>
                      <a:pt x="715" y="1929"/>
                      <a:pt x="806" y="1821"/>
                    </a:cubicBezTo>
                    <a:cubicBezTo>
                      <a:pt x="868" y="1747"/>
                      <a:pt x="932" y="1647"/>
                      <a:pt x="997" y="1520"/>
                    </a:cubicBezTo>
                    <a:cubicBezTo>
                      <a:pt x="1045" y="1423"/>
                      <a:pt x="1094" y="1309"/>
                      <a:pt x="1144" y="1177"/>
                    </a:cubicBezTo>
                    <a:cubicBezTo>
                      <a:pt x="1410" y="462"/>
                      <a:pt x="1326" y="61"/>
                      <a:pt x="1017" y="7"/>
                    </a:cubicBezTo>
                    <a:cubicBezTo>
                      <a:pt x="994" y="3"/>
                      <a:pt x="971" y="1"/>
                      <a:pt x="946" y="1"/>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38" name="Google Shape;320;p25">
                <a:extLst>
                  <a:ext uri="{FF2B5EF4-FFF2-40B4-BE49-F238E27FC236}">
                    <a16:creationId xmlns:a16="http://schemas.microsoft.com/office/drawing/2014/main" id="{5544834D-0BAE-C540-B188-85DE5DA37A82}"/>
                  </a:ext>
                </a:extLst>
              </p:cNvPr>
              <p:cNvSpPr/>
              <p:nvPr/>
            </p:nvSpPr>
            <p:spPr>
              <a:xfrm>
                <a:off x="2033450" y="2377150"/>
                <a:ext cx="16575" cy="40500"/>
              </a:xfrm>
              <a:custGeom>
                <a:avLst/>
                <a:gdLst/>
                <a:ahLst/>
                <a:cxnLst/>
                <a:rect l="l" t="t" r="r" b="b"/>
                <a:pathLst>
                  <a:path w="663" h="1620" extrusionOk="0">
                    <a:moveTo>
                      <a:pt x="645" y="0"/>
                    </a:moveTo>
                    <a:cubicBezTo>
                      <a:pt x="643" y="0"/>
                      <a:pt x="641" y="1"/>
                      <a:pt x="639" y="1"/>
                    </a:cubicBezTo>
                    <a:cubicBezTo>
                      <a:pt x="1" y="298"/>
                      <a:pt x="75" y="647"/>
                      <a:pt x="136" y="927"/>
                    </a:cubicBezTo>
                    <a:cubicBezTo>
                      <a:pt x="149" y="992"/>
                      <a:pt x="163" y="1054"/>
                      <a:pt x="166" y="1112"/>
                    </a:cubicBezTo>
                    <a:cubicBezTo>
                      <a:pt x="166" y="1116"/>
                      <a:pt x="168" y="1121"/>
                      <a:pt x="171" y="1122"/>
                    </a:cubicBezTo>
                    <a:cubicBezTo>
                      <a:pt x="174" y="1125"/>
                      <a:pt x="178" y="1127"/>
                      <a:pt x="183" y="1127"/>
                    </a:cubicBezTo>
                    <a:cubicBezTo>
                      <a:pt x="189" y="1126"/>
                      <a:pt x="195" y="1126"/>
                      <a:pt x="200" y="1126"/>
                    </a:cubicBezTo>
                    <a:cubicBezTo>
                      <a:pt x="244" y="1126"/>
                      <a:pt x="273" y="1141"/>
                      <a:pt x="281" y="1171"/>
                    </a:cubicBezTo>
                    <a:cubicBezTo>
                      <a:pt x="298" y="1224"/>
                      <a:pt x="252" y="1318"/>
                      <a:pt x="149" y="1377"/>
                    </a:cubicBezTo>
                    <a:cubicBezTo>
                      <a:pt x="143" y="1381"/>
                      <a:pt x="140" y="1389"/>
                      <a:pt x="143" y="1396"/>
                    </a:cubicBezTo>
                    <a:cubicBezTo>
                      <a:pt x="208" y="1554"/>
                      <a:pt x="322" y="1615"/>
                      <a:pt x="327" y="1616"/>
                    </a:cubicBezTo>
                    <a:cubicBezTo>
                      <a:pt x="328" y="1618"/>
                      <a:pt x="331" y="1619"/>
                      <a:pt x="334" y="1619"/>
                    </a:cubicBezTo>
                    <a:cubicBezTo>
                      <a:pt x="339" y="1619"/>
                      <a:pt x="345" y="1615"/>
                      <a:pt x="348" y="1610"/>
                    </a:cubicBezTo>
                    <a:cubicBezTo>
                      <a:pt x="351" y="1602"/>
                      <a:pt x="348" y="1592"/>
                      <a:pt x="340" y="1589"/>
                    </a:cubicBezTo>
                    <a:cubicBezTo>
                      <a:pt x="340" y="1589"/>
                      <a:pt x="239" y="1534"/>
                      <a:pt x="177" y="1396"/>
                    </a:cubicBezTo>
                    <a:cubicBezTo>
                      <a:pt x="275" y="1334"/>
                      <a:pt x="334" y="1233"/>
                      <a:pt x="311" y="1162"/>
                    </a:cubicBezTo>
                    <a:cubicBezTo>
                      <a:pt x="298" y="1119"/>
                      <a:pt x="258" y="1095"/>
                      <a:pt x="201" y="1095"/>
                    </a:cubicBezTo>
                    <a:cubicBezTo>
                      <a:pt x="200" y="1095"/>
                      <a:pt x="198" y="1095"/>
                      <a:pt x="196" y="1095"/>
                    </a:cubicBezTo>
                    <a:cubicBezTo>
                      <a:pt x="192" y="1039"/>
                      <a:pt x="180" y="981"/>
                      <a:pt x="166" y="919"/>
                    </a:cubicBezTo>
                    <a:cubicBezTo>
                      <a:pt x="105" y="638"/>
                      <a:pt x="37" y="316"/>
                      <a:pt x="652" y="30"/>
                    </a:cubicBezTo>
                    <a:cubicBezTo>
                      <a:pt x="660" y="27"/>
                      <a:pt x="663" y="17"/>
                      <a:pt x="660" y="9"/>
                    </a:cubicBezTo>
                    <a:cubicBezTo>
                      <a:pt x="656" y="3"/>
                      <a:pt x="651" y="0"/>
                      <a:pt x="645" y="0"/>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39" name="Google Shape;321;p25">
                <a:extLst>
                  <a:ext uri="{FF2B5EF4-FFF2-40B4-BE49-F238E27FC236}">
                    <a16:creationId xmlns:a16="http://schemas.microsoft.com/office/drawing/2014/main" id="{026D3888-9CB6-4645-B08E-C32DBA940ADF}"/>
                  </a:ext>
                </a:extLst>
              </p:cNvPr>
              <p:cNvSpPr/>
              <p:nvPr/>
            </p:nvSpPr>
            <p:spPr>
              <a:xfrm>
                <a:off x="1955725" y="2365850"/>
                <a:ext cx="86100" cy="124475"/>
              </a:xfrm>
              <a:custGeom>
                <a:avLst/>
                <a:gdLst/>
                <a:ahLst/>
                <a:cxnLst/>
                <a:rect l="l" t="t" r="r" b="b"/>
                <a:pathLst>
                  <a:path w="3444" h="4979" extrusionOk="0">
                    <a:moveTo>
                      <a:pt x="177" y="1"/>
                    </a:moveTo>
                    <a:cubicBezTo>
                      <a:pt x="177" y="1"/>
                      <a:pt x="176" y="90"/>
                      <a:pt x="176" y="246"/>
                    </a:cubicBezTo>
                    <a:cubicBezTo>
                      <a:pt x="177" y="678"/>
                      <a:pt x="202" y="1617"/>
                      <a:pt x="364" y="2545"/>
                    </a:cubicBezTo>
                    <a:cubicBezTo>
                      <a:pt x="252" y="2514"/>
                      <a:pt x="174" y="2501"/>
                      <a:pt x="120" y="2501"/>
                    </a:cubicBezTo>
                    <a:cubicBezTo>
                      <a:pt x="1" y="2501"/>
                      <a:pt x="3" y="2565"/>
                      <a:pt x="35" y="2633"/>
                    </a:cubicBezTo>
                    <a:cubicBezTo>
                      <a:pt x="82" y="2732"/>
                      <a:pt x="486" y="3010"/>
                      <a:pt x="486" y="3010"/>
                    </a:cubicBezTo>
                    <a:cubicBezTo>
                      <a:pt x="486" y="3010"/>
                      <a:pt x="620" y="3877"/>
                      <a:pt x="853" y="4576"/>
                    </a:cubicBezTo>
                    <a:cubicBezTo>
                      <a:pt x="920" y="4778"/>
                      <a:pt x="1094" y="4926"/>
                      <a:pt x="1304" y="4957"/>
                    </a:cubicBezTo>
                    <a:cubicBezTo>
                      <a:pt x="1407" y="4973"/>
                      <a:pt x="1514" y="4978"/>
                      <a:pt x="1610" y="4978"/>
                    </a:cubicBezTo>
                    <a:cubicBezTo>
                      <a:pt x="1622" y="4978"/>
                      <a:pt x="1635" y="4978"/>
                      <a:pt x="1647" y="4978"/>
                    </a:cubicBezTo>
                    <a:cubicBezTo>
                      <a:pt x="1665" y="4978"/>
                      <a:pt x="1682" y="4978"/>
                      <a:pt x="1698" y="4976"/>
                    </a:cubicBezTo>
                    <a:cubicBezTo>
                      <a:pt x="1866" y="4964"/>
                      <a:pt x="2027" y="4896"/>
                      <a:pt x="2153" y="4782"/>
                    </a:cubicBezTo>
                    <a:cubicBezTo>
                      <a:pt x="2407" y="4554"/>
                      <a:pt x="2855" y="4158"/>
                      <a:pt x="3172" y="3913"/>
                    </a:cubicBezTo>
                    <a:cubicBezTo>
                      <a:pt x="3263" y="3843"/>
                      <a:pt x="3334" y="3752"/>
                      <a:pt x="3380" y="3649"/>
                    </a:cubicBezTo>
                    <a:cubicBezTo>
                      <a:pt x="3408" y="3583"/>
                      <a:pt x="3428" y="3510"/>
                      <a:pt x="3434" y="3437"/>
                    </a:cubicBezTo>
                    <a:cubicBezTo>
                      <a:pt x="3436" y="3421"/>
                      <a:pt x="3436" y="3404"/>
                      <a:pt x="3437" y="3387"/>
                    </a:cubicBezTo>
                    <a:cubicBezTo>
                      <a:pt x="3443" y="2950"/>
                      <a:pt x="3430" y="2474"/>
                      <a:pt x="3419" y="2203"/>
                    </a:cubicBezTo>
                    <a:cubicBezTo>
                      <a:pt x="3399" y="2207"/>
                      <a:pt x="3378" y="2209"/>
                      <a:pt x="3358" y="2209"/>
                    </a:cubicBezTo>
                    <a:cubicBezTo>
                      <a:pt x="3329" y="2209"/>
                      <a:pt x="3301" y="2205"/>
                      <a:pt x="3272" y="2197"/>
                    </a:cubicBezTo>
                    <a:cubicBezTo>
                      <a:pt x="3204" y="2177"/>
                      <a:pt x="3125" y="2098"/>
                      <a:pt x="3057" y="1977"/>
                    </a:cubicBezTo>
                    <a:cubicBezTo>
                      <a:pt x="3007" y="1886"/>
                      <a:pt x="2961" y="1774"/>
                      <a:pt x="2931" y="1644"/>
                    </a:cubicBezTo>
                    <a:cubicBezTo>
                      <a:pt x="2901" y="1524"/>
                      <a:pt x="2883" y="1388"/>
                      <a:pt x="2881" y="1243"/>
                    </a:cubicBezTo>
                    <a:cubicBezTo>
                      <a:pt x="2881" y="1243"/>
                      <a:pt x="2666" y="1294"/>
                      <a:pt x="2404" y="1294"/>
                    </a:cubicBezTo>
                    <a:cubicBezTo>
                      <a:pt x="2062" y="1294"/>
                      <a:pt x="1642" y="1207"/>
                      <a:pt x="1518" y="805"/>
                    </a:cubicBezTo>
                    <a:cubicBezTo>
                      <a:pt x="1325" y="180"/>
                      <a:pt x="1325" y="61"/>
                      <a:pt x="1018" y="61"/>
                    </a:cubicBezTo>
                    <a:cubicBezTo>
                      <a:pt x="975" y="61"/>
                      <a:pt x="927" y="64"/>
                      <a:pt x="871" y="67"/>
                    </a:cubicBezTo>
                    <a:cubicBezTo>
                      <a:pt x="685" y="78"/>
                      <a:pt x="562" y="88"/>
                      <a:pt x="472" y="88"/>
                    </a:cubicBezTo>
                    <a:cubicBezTo>
                      <a:pt x="341" y="88"/>
                      <a:pt x="276" y="68"/>
                      <a:pt x="177" y="1"/>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40" name="Google Shape;322;p25">
                <a:extLst>
                  <a:ext uri="{FF2B5EF4-FFF2-40B4-BE49-F238E27FC236}">
                    <a16:creationId xmlns:a16="http://schemas.microsoft.com/office/drawing/2014/main" id="{9763F9B3-575E-A740-A0E0-B2970DA39500}"/>
                  </a:ext>
                </a:extLst>
              </p:cNvPr>
              <p:cNvSpPr/>
              <p:nvPr/>
            </p:nvSpPr>
            <p:spPr>
              <a:xfrm>
                <a:off x="2087500" y="2339450"/>
                <a:ext cx="38825" cy="71725"/>
              </a:xfrm>
              <a:custGeom>
                <a:avLst/>
                <a:gdLst/>
                <a:ahLst/>
                <a:cxnLst/>
                <a:rect l="l" t="t" r="r" b="b"/>
                <a:pathLst>
                  <a:path w="1553" h="2869" extrusionOk="0">
                    <a:moveTo>
                      <a:pt x="1420" y="1"/>
                    </a:moveTo>
                    <a:cubicBezTo>
                      <a:pt x="1415" y="1"/>
                      <a:pt x="1412" y="4"/>
                      <a:pt x="1412" y="8"/>
                    </a:cubicBezTo>
                    <a:cubicBezTo>
                      <a:pt x="1414" y="17"/>
                      <a:pt x="1415" y="33"/>
                      <a:pt x="1417" y="51"/>
                    </a:cubicBezTo>
                    <a:cubicBezTo>
                      <a:pt x="1536" y="1152"/>
                      <a:pt x="1035" y="2147"/>
                      <a:pt x="5" y="2853"/>
                    </a:cubicBezTo>
                    <a:cubicBezTo>
                      <a:pt x="2" y="2856"/>
                      <a:pt x="0" y="2861"/>
                      <a:pt x="3" y="2865"/>
                    </a:cubicBezTo>
                    <a:cubicBezTo>
                      <a:pt x="5" y="2867"/>
                      <a:pt x="8" y="2868"/>
                      <a:pt x="9" y="2868"/>
                    </a:cubicBezTo>
                    <a:cubicBezTo>
                      <a:pt x="11" y="2868"/>
                      <a:pt x="13" y="2868"/>
                      <a:pt x="14" y="2867"/>
                    </a:cubicBezTo>
                    <a:cubicBezTo>
                      <a:pt x="1049" y="2158"/>
                      <a:pt x="1553" y="1157"/>
                      <a:pt x="1433" y="49"/>
                    </a:cubicBezTo>
                    <a:cubicBezTo>
                      <a:pt x="1430" y="31"/>
                      <a:pt x="1429" y="17"/>
                      <a:pt x="1429" y="8"/>
                    </a:cubicBezTo>
                    <a:cubicBezTo>
                      <a:pt x="1429" y="4"/>
                      <a:pt x="1424" y="1"/>
                      <a:pt x="14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41" name="Google Shape;323;p25">
                <a:extLst>
                  <a:ext uri="{FF2B5EF4-FFF2-40B4-BE49-F238E27FC236}">
                    <a16:creationId xmlns:a16="http://schemas.microsoft.com/office/drawing/2014/main" id="{155830AF-DAFE-BA46-A67A-83BAA792F4BE}"/>
                  </a:ext>
                </a:extLst>
              </p:cNvPr>
              <p:cNvSpPr/>
              <p:nvPr/>
            </p:nvSpPr>
            <p:spPr>
              <a:xfrm>
                <a:off x="2029475" y="2265575"/>
                <a:ext cx="47225" cy="22700"/>
              </a:xfrm>
              <a:custGeom>
                <a:avLst/>
                <a:gdLst/>
                <a:ahLst/>
                <a:cxnLst/>
                <a:rect l="l" t="t" r="r" b="b"/>
                <a:pathLst>
                  <a:path w="1889" h="908" extrusionOk="0">
                    <a:moveTo>
                      <a:pt x="1685" y="0"/>
                    </a:moveTo>
                    <a:cubicBezTo>
                      <a:pt x="1244" y="0"/>
                      <a:pt x="842" y="210"/>
                      <a:pt x="567" y="399"/>
                    </a:cubicBezTo>
                    <a:cubicBezTo>
                      <a:pt x="228" y="635"/>
                      <a:pt x="7" y="893"/>
                      <a:pt x="4" y="894"/>
                    </a:cubicBezTo>
                    <a:cubicBezTo>
                      <a:pt x="1" y="899"/>
                      <a:pt x="1" y="903"/>
                      <a:pt x="5" y="906"/>
                    </a:cubicBezTo>
                    <a:cubicBezTo>
                      <a:pt x="7" y="908"/>
                      <a:pt x="8" y="908"/>
                      <a:pt x="10" y="908"/>
                    </a:cubicBezTo>
                    <a:cubicBezTo>
                      <a:pt x="11" y="908"/>
                      <a:pt x="14" y="906"/>
                      <a:pt x="16" y="905"/>
                    </a:cubicBezTo>
                    <a:cubicBezTo>
                      <a:pt x="24" y="895"/>
                      <a:pt x="786" y="17"/>
                      <a:pt x="1683" y="17"/>
                    </a:cubicBezTo>
                    <a:cubicBezTo>
                      <a:pt x="1748" y="17"/>
                      <a:pt x="1813" y="21"/>
                      <a:pt x="1879" y="31"/>
                    </a:cubicBezTo>
                    <a:cubicBezTo>
                      <a:pt x="1884" y="31"/>
                      <a:pt x="1887" y="28"/>
                      <a:pt x="1888" y="23"/>
                    </a:cubicBezTo>
                    <a:cubicBezTo>
                      <a:pt x="1888" y="19"/>
                      <a:pt x="1885" y="16"/>
                      <a:pt x="1881" y="14"/>
                    </a:cubicBezTo>
                    <a:cubicBezTo>
                      <a:pt x="1815" y="5"/>
                      <a:pt x="1750" y="0"/>
                      <a:pt x="16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42" name="Google Shape;324;p25">
                <a:extLst>
                  <a:ext uri="{FF2B5EF4-FFF2-40B4-BE49-F238E27FC236}">
                    <a16:creationId xmlns:a16="http://schemas.microsoft.com/office/drawing/2014/main" id="{2D374946-684F-1E4F-BDAD-8F87B1AF7530}"/>
                  </a:ext>
                </a:extLst>
              </p:cNvPr>
              <p:cNvSpPr/>
              <p:nvPr/>
            </p:nvSpPr>
            <p:spPr>
              <a:xfrm>
                <a:off x="1964400" y="2382675"/>
                <a:ext cx="2900" cy="17575"/>
              </a:xfrm>
              <a:custGeom>
                <a:avLst/>
                <a:gdLst/>
                <a:ahLst/>
                <a:cxnLst/>
                <a:rect l="l" t="t" r="r" b="b"/>
                <a:pathLst>
                  <a:path w="116" h="703" extrusionOk="0">
                    <a:moveTo>
                      <a:pt x="55" y="0"/>
                    </a:moveTo>
                    <a:cubicBezTo>
                      <a:pt x="23" y="0"/>
                      <a:pt x="0" y="158"/>
                      <a:pt x="2" y="353"/>
                    </a:cubicBezTo>
                    <a:cubicBezTo>
                      <a:pt x="3" y="546"/>
                      <a:pt x="30" y="703"/>
                      <a:pt x="60" y="703"/>
                    </a:cubicBezTo>
                    <a:cubicBezTo>
                      <a:pt x="60" y="703"/>
                      <a:pt x="61" y="703"/>
                      <a:pt x="61" y="703"/>
                    </a:cubicBezTo>
                    <a:cubicBezTo>
                      <a:pt x="92" y="703"/>
                      <a:pt x="115" y="545"/>
                      <a:pt x="114" y="351"/>
                    </a:cubicBezTo>
                    <a:cubicBezTo>
                      <a:pt x="112" y="158"/>
                      <a:pt x="86" y="0"/>
                      <a:pt x="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43" name="Google Shape;325;p25">
                <a:extLst>
                  <a:ext uri="{FF2B5EF4-FFF2-40B4-BE49-F238E27FC236}">
                    <a16:creationId xmlns:a16="http://schemas.microsoft.com/office/drawing/2014/main" id="{586BC1FD-60B2-7B43-AB90-EB59AEF1A130}"/>
                  </a:ext>
                </a:extLst>
              </p:cNvPr>
              <p:cNvSpPr/>
              <p:nvPr/>
            </p:nvSpPr>
            <p:spPr>
              <a:xfrm>
                <a:off x="1974375" y="2454300"/>
                <a:ext cx="15725" cy="950"/>
              </a:xfrm>
              <a:custGeom>
                <a:avLst/>
                <a:gdLst/>
                <a:ahLst/>
                <a:cxnLst/>
                <a:rect l="l" t="t" r="r" b="b"/>
                <a:pathLst>
                  <a:path w="629" h="38" extrusionOk="0">
                    <a:moveTo>
                      <a:pt x="613" y="1"/>
                    </a:moveTo>
                    <a:lnTo>
                      <a:pt x="16" y="5"/>
                    </a:lnTo>
                    <a:cubicBezTo>
                      <a:pt x="7" y="5"/>
                      <a:pt x="1" y="13"/>
                      <a:pt x="1" y="22"/>
                    </a:cubicBezTo>
                    <a:cubicBezTo>
                      <a:pt x="1" y="31"/>
                      <a:pt x="9" y="37"/>
                      <a:pt x="16" y="37"/>
                    </a:cubicBezTo>
                    <a:lnTo>
                      <a:pt x="613" y="33"/>
                    </a:lnTo>
                    <a:cubicBezTo>
                      <a:pt x="620" y="33"/>
                      <a:pt x="628" y="25"/>
                      <a:pt x="628" y="16"/>
                    </a:cubicBezTo>
                    <a:cubicBezTo>
                      <a:pt x="628" y="8"/>
                      <a:pt x="620" y="1"/>
                      <a:pt x="613"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44" name="Google Shape;326;p25">
                <a:extLst>
                  <a:ext uri="{FF2B5EF4-FFF2-40B4-BE49-F238E27FC236}">
                    <a16:creationId xmlns:a16="http://schemas.microsoft.com/office/drawing/2014/main" id="{40CE90E6-1F7B-5747-AAF3-84ADED639CEE}"/>
                  </a:ext>
                </a:extLst>
              </p:cNvPr>
              <p:cNvSpPr/>
              <p:nvPr/>
            </p:nvSpPr>
            <p:spPr>
              <a:xfrm>
                <a:off x="1977125" y="2460850"/>
                <a:ext cx="5800" cy="19275"/>
              </a:xfrm>
              <a:custGeom>
                <a:avLst/>
                <a:gdLst/>
                <a:ahLst/>
                <a:cxnLst/>
                <a:rect l="l" t="t" r="r" b="b"/>
                <a:pathLst>
                  <a:path w="232" h="771" extrusionOk="0">
                    <a:moveTo>
                      <a:pt x="192" y="1"/>
                    </a:moveTo>
                    <a:lnTo>
                      <a:pt x="17" y="2"/>
                    </a:lnTo>
                    <a:cubicBezTo>
                      <a:pt x="12" y="2"/>
                      <a:pt x="8" y="5"/>
                      <a:pt x="5" y="9"/>
                    </a:cubicBezTo>
                    <a:cubicBezTo>
                      <a:pt x="2" y="12"/>
                      <a:pt x="0" y="16"/>
                      <a:pt x="0" y="21"/>
                    </a:cubicBezTo>
                    <a:cubicBezTo>
                      <a:pt x="3" y="42"/>
                      <a:pt x="74" y="546"/>
                      <a:pt x="200" y="763"/>
                    </a:cubicBezTo>
                    <a:cubicBezTo>
                      <a:pt x="203" y="767"/>
                      <a:pt x="208" y="770"/>
                      <a:pt x="214" y="770"/>
                    </a:cubicBezTo>
                    <a:cubicBezTo>
                      <a:pt x="217" y="770"/>
                      <a:pt x="218" y="769"/>
                      <a:pt x="221" y="767"/>
                    </a:cubicBezTo>
                    <a:cubicBezTo>
                      <a:pt x="229" y="763"/>
                      <a:pt x="232" y="754"/>
                      <a:pt x="227" y="746"/>
                    </a:cubicBezTo>
                    <a:cubicBezTo>
                      <a:pt x="117" y="558"/>
                      <a:pt x="48" y="128"/>
                      <a:pt x="35" y="34"/>
                    </a:cubicBezTo>
                    <a:lnTo>
                      <a:pt x="192" y="33"/>
                    </a:lnTo>
                    <a:cubicBezTo>
                      <a:pt x="201" y="33"/>
                      <a:pt x="208" y="27"/>
                      <a:pt x="208" y="18"/>
                    </a:cubicBezTo>
                    <a:cubicBezTo>
                      <a:pt x="208" y="9"/>
                      <a:pt x="200" y="1"/>
                      <a:pt x="192"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45" name="Google Shape;327;p25">
                <a:extLst>
                  <a:ext uri="{FF2B5EF4-FFF2-40B4-BE49-F238E27FC236}">
                    <a16:creationId xmlns:a16="http://schemas.microsoft.com/office/drawing/2014/main" id="{EE6B4912-E012-A345-AE0F-F9F60A13FA78}"/>
                  </a:ext>
                </a:extLst>
              </p:cNvPr>
              <p:cNvSpPr/>
              <p:nvPr/>
            </p:nvSpPr>
            <p:spPr>
              <a:xfrm>
                <a:off x="2040200" y="2416450"/>
                <a:ext cx="101350" cy="75150"/>
              </a:xfrm>
              <a:custGeom>
                <a:avLst/>
                <a:gdLst/>
                <a:ahLst/>
                <a:cxnLst/>
                <a:rect l="l" t="t" r="r" b="b"/>
                <a:pathLst>
                  <a:path w="4054" h="3006" extrusionOk="0">
                    <a:moveTo>
                      <a:pt x="310" y="0"/>
                    </a:moveTo>
                    <a:cubicBezTo>
                      <a:pt x="217" y="108"/>
                      <a:pt x="128" y="164"/>
                      <a:pt x="41" y="180"/>
                    </a:cubicBezTo>
                    <a:cubicBezTo>
                      <a:pt x="51" y="450"/>
                      <a:pt x="64" y="926"/>
                      <a:pt x="58" y="1363"/>
                    </a:cubicBezTo>
                    <a:cubicBezTo>
                      <a:pt x="58" y="1380"/>
                      <a:pt x="57" y="1397"/>
                      <a:pt x="55" y="1413"/>
                    </a:cubicBezTo>
                    <a:cubicBezTo>
                      <a:pt x="49" y="1486"/>
                      <a:pt x="29" y="1559"/>
                      <a:pt x="1" y="1625"/>
                    </a:cubicBezTo>
                    <a:cubicBezTo>
                      <a:pt x="29" y="1680"/>
                      <a:pt x="46" y="1712"/>
                      <a:pt x="46" y="1712"/>
                    </a:cubicBezTo>
                    <a:cubicBezTo>
                      <a:pt x="46" y="1712"/>
                      <a:pt x="154" y="1853"/>
                      <a:pt x="284" y="2062"/>
                    </a:cubicBezTo>
                    <a:cubicBezTo>
                      <a:pt x="441" y="2315"/>
                      <a:pt x="632" y="2669"/>
                      <a:pt x="708" y="3005"/>
                    </a:cubicBezTo>
                    <a:cubicBezTo>
                      <a:pt x="1234" y="2686"/>
                      <a:pt x="2465" y="2025"/>
                      <a:pt x="4054" y="1766"/>
                    </a:cubicBezTo>
                    <a:cubicBezTo>
                      <a:pt x="4054" y="1766"/>
                      <a:pt x="4030" y="1747"/>
                      <a:pt x="3986" y="1707"/>
                    </a:cubicBezTo>
                    <a:cubicBezTo>
                      <a:pt x="3807" y="1551"/>
                      <a:pt x="3307" y="1098"/>
                      <a:pt x="2853" y="561"/>
                    </a:cubicBezTo>
                    <a:cubicBezTo>
                      <a:pt x="2722" y="816"/>
                      <a:pt x="2446" y="1035"/>
                      <a:pt x="1925" y="1035"/>
                    </a:cubicBezTo>
                    <a:cubicBezTo>
                      <a:pt x="1842" y="1035"/>
                      <a:pt x="1753" y="1030"/>
                      <a:pt x="1658" y="1018"/>
                    </a:cubicBezTo>
                    <a:cubicBezTo>
                      <a:pt x="1402" y="986"/>
                      <a:pt x="1190" y="912"/>
                      <a:pt x="1012" y="812"/>
                    </a:cubicBezTo>
                    <a:cubicBezTo>
                      <a:pt x="640" y="602"/>
                      <a:pt x="428" y="279"/>
                      <a:pt x="310" y="0"/>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46" name="Google Shape;328;p25">
                <a:extLst>
                  <a:ext uri="{FF2B5EF4-FFF2-40B4-BE49-F238E27FC236}">
                    <a16:creationId xmlns:a16="http://schemas.microsoft.com/office/drawing/2014/main" id="{0DB2D34D-E090-CE48-96C9-745CD8A04AF1}"/>
                  </a:ext>
                </a:extLst>
              </p:cNvPr>
              <p:cNvSpPr/>
              <p:nvPr/>
            </p:nvSpPr>
            <p:spPr>
              <a:xfrm>
                <a:off x="1998175" y="2457075"/>
                <a:ext cx="49125" cy="33225"/>
              </a:xfrm>
              <a:custGeom>
                <a:avLst/>
                <a:gdLst/>
                <a:ahLst/>
                <a:cxnLst/>
                <a:rect l="l" t="t" r="r" b="b"/>
                <a:pathLst>
                  <a:path w="1965" h="1329" extrusionOk="0">
                    <a:moveTo>
                      <a:pt x="1682" y="0"/>
                    </a:moveTo>
                    <a:cubicBezTo>
                      <a:pt x="1636" y="103"/>
                      <a:pt x="1565" y="194"/>
                      <a:pt x="1474" y="264"/>
                    </a:cubicBezTo>
                    <a:cubicBezTo>
                      <a:pt x="1157" y="509"/>
                      <a:pt x="709" y="905"/>
                      <a:pt x="455" y="1133"/>
                    </a:cubicBezTo>
                    <a:cubicBezTo>
                      <a:pt x="329" y="1247"/>
                      <a:pt x="168" y="1315"/>
                      <a:pt x="0" y="1327"/>
                    </a:cubicBezTo>
                    <a:cubicBezTo>
                      <a:pt x="2" y="1329"/>
                      <a:pt x="2" y="1329"/>
                      <a:pt x="2" y="1329"/>
                    </a:cubicBezTo>
                    <a:lnTo>
                      <a:pt x="217" y="1327"/>
                    </a:lnTo>
                    <a:cubicBezTo>
                      <a:pt x="368" y="1326"/>
                      <a:pt x="517" y="1285"/>
                      <a:pt x="647" y="1209"/>
                    </a:cubicBezTo>
                    <a:lnTo>
                      <a:pt x="1965" y="437"/>
                    </a:lnTo>
                    <a:cubicBezTo>
                      <a:pt x="1835" y="228"/>
                      <a:pt x="1727" y="87"/>
                      <a:pt x="1727" y="87"/>
                    </a:cubicBezTo>
                    <a:cubicBezTo>
                      <a:pt x="1727" y="87"/>
                      <a:pt x="1710" y="55"/>
                      <a:pt x="1682" y="0"/>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47" name="Google Shape;329;p25">
                <a:extLst>
                  <a:ext uri="{FF2B5EF4-FFF2-40B4-BE49-F238E27FC236}">
                    <a16:creationId xmlns:a16="http://schemas.microsoft.com/office/drawing/2014/main" id="{048CF51C-6D62-F042-A757-03B4B67B2BBC}"/>
                  </a:ext>
                </a:extLst>
              </p:cNvPr>
              <p:cNvSpPr/>
              <p:nvPr/>
            </p:nvSpPr>
            <p:spPr>
              <a:xfrm>
                <a:off x="2065500" y="2430450"/>
                <a:ext cx="74350" cy="28700"/>
              </a:xfrm>
              <a:custGeom>
                <a:avLst/>
                <a:gdLst/>
                <a:ahLst/>
                <a:cxnLst/>
                <a:rect l="l" t="t" r="r" b="b"/>
                <a:pathLst>
                  <a:path w="2974" h="1148" extrusionOk="0">
                    <a:moveTo>
                      <a:pt x="1841" y="1"/>
                    </a:moveTo>
                    <a:cubicBezTo>
                      <a:pt x="1710" y="256"/>
                      <a:pt x="1434" y="475"/>
                      <a:pt x="913" y="475"/>
                    </a:cubicBezTo>
                    <a:cubicBezTo>
                      <a:pt x="830" y="475"/>
                      <a:pt x="741" y="470"/>
                      <a:pt x="646" y="458"/>
                    </a:cubicBezTo>
                    <a:cubicBezTo>
                      <a:pt x="390" y="426"/>
                      <a:pt x="176" y="352"/>
                      <a:pt x="0" y="252"/>
                    </a:cubicBezTo>
                    <a:lnTo>
                      <a:pt x="0" y="252"/>
                    </a:lnTo>
                    <a:cubicBezTo>
                      <a:pt x="0" y="252"/>
                      <a:pt x="828" y="1131"/>
                      <a:pt x="2974" y="1147"/>
                    </a:cubicBezTo>
                    <a:cubicBezTo>
                      <a:pt x="2795" y="991"/>
                      <a:pt x="2294" y="538"/>
                      <a:pt x="1841"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48" name="Google Shape;330;p25">
                <a:extLst>
                  <a:ext uri="{FF2B5EF4-FFF2-40B4-BE49-F238E27FC236}">
                    <a16:creationId xmlns:a16="http://schemas.microsoft.com/office/drawing/2014/main" id="{52B201D7-0153-ED4C-A1C0-A0121B5981B8}"/>
                  </a:ext>
                </a:extLst>
              </p:cNvPr>
              <p:cNvSpPr/>
              <p:nvPr/>
            </p:nvSpPr>
            <p:spPr>
              <a:xfrm>
                <a:off x="2045625" y="2442575"/>
                <a:ext cx="23125" cy="40000"/>
              </a:xfrm>
              <a:custGeom>
                <a:avLst/>
                <a:gdLst/>
                <a:ahLst/>
                <a:cxnLst/>
                <a:rect l="l" t="t" r="r" b="b"/>
                <a:pathLst>
                  <a:path w="925" h="1600" extrusionOk="0">
                    <a:moveTo>
                      <a:pt x="12" y="0"/>
                    </a:moveTo>
                    <a:lnTo>
                      <a:pt x="0" y="9"/>
                    </a:lnTo>
                    <a:cubicBezTo>
                      <a:pt x="6" y="17"/>
                      <a:pt x="611" y="780"/>
                      <a:pt x="909" y="1600"/>
                    </a:cubicBezTo>
                    <a:lnTo>
                      <a:pt x="924" y="1595"/>
                    </a:lnTo>
                    <a:cubicBezTo>
                      <a:pt x="626" y="773"/>
                      <a:pt x="18" y="8"/>
                      <a:pt x="12" y="0"/>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49" name="Google Shape;331;p25">
                <a:extLst>
                  <a:ext uri="{FF2B5EF4-FFF2-40B4-BE49-F238E27FC236}">
                    <a16:creationId xmlns:a16="http://schemas.microsoft.com/office/drawing/2014/main" id="{89D917E5-ACC0-AB49-844B-CA1E1EA361C1}"/>
                  </a:ext>
                </a:extLst>
              </p:cNvPr>
              <p:cNvSpPr/>
              <p:nvPr/>
            </p:nvSpPr>
            <p:spPr>
              <a:xfrm>
                <a:off x="2027675" y="2399375"/>
                <a:ext cx="14375" cy="56175"/>
              </a:xfrm>
              <a:custGeom>
                <a:avLst/>
                <a:gdLst/>
                <a:ahLst/>
                <a:cxnLst/>
                <a:rect l="l" t="t" r="r" b="b"/>
                <a:pathLst>
                  <a:path w="575" h="2247" extrusionOk="0">
                    <a:moveTo>
                      <a:pt x="0" y="0"/>
                    </a:moveTo>
                    <a:cubicBezTo>
                      <a:pt x="14" y="239"/>
                      <a:pt x="76" y="467"/>
                      <a:pt x="173" y="641"/>
                    </a:cubicBezTo>
                    <a:cubicBezTo>
                      <a:pt x="241" y="762"/>
                      <a:pt x="321" y="844"/>
                      <a:pt x="392" y="863"/>
                    </a:cubicBezTo>
                    <a:cubicBezTo>
                      <a:pt x="423" y="872"/>
                      <a:pt x="453" y="877"/>
                      <a:pt x="484" y="877"/>
                    </a:cubicBezTo>
                    <a:cubicBezTo>
                      <a:pt x="501" y="877"/>
                      <a:pt x="518" y="875"/>
                      <a:pt x="535" y="873"/>
                    </a:cubicBezTo>
                    <a:cubicBezTo>
                      <a:pt x="544" y="1122"/>
                      <a:pt x="558" y="1601"/>
                      <a:pt x="550" y="2046"/>
                    </a:cubicBezTo>
                    <a:cubicBezTo>
                      <a:pt x="550" y="2065"/>
                      <a:pt x="550" y="2081"/>
                      <a:pt x="548" y="2095"/>
                    </a:cubicBezTo>
                    <a:cubicBezTo>
                      <a:pt x="544" y="2145"/>
                      <a:pt x="533" y="2195"/>
                      <a:pt x="518" y="2242"/>
                    </a:cubicBezTo>
                    <a:lnTo>
                      <a:pt x="533" y="2246"/>
                    </a:lnTo>
                    <a:cubicBezTo>
                      <a:pt x="548" y="2198"/>
                      <a:pt x="559" y="2148"/>
                      <a:pt x="564" y="2096"/>
                    </a:cubicBezTo>
                    <a:cubicBezTo>
                      <a:pt x="565" y="2081"/>
                      <a:pt x="567" y="2066"/>
                      <a:pt x="567" y="2048"/>
                    </a:cubicBezTo>
                    <a:cubicBezTo>
                      <a:pt x="574" y="1595"/>
                      <a:pt x="559" y="1110"/>
                      <a:pt x="550" y="863"/>
                    </a:cubicBezTo>
                    <a:lnTo>
                      <a:pt x="550" y="853"/>
                    </a:lnTo>
                    <a:lnTo>
                      <a:pt x="541" y="856"/>
                    </a:lnTo>
                    <a:cubicBezTo>
                      <a:pt x="522" y="859"/>
                      <a:pt x="504" y="861"/>
                      <a:pt x="486" y="861"/>
                    </a:cubicBezTo>
                    <a:cubicBezTo>
                      <a:pt x="456" y="861"/>
                      <a:pt x="427" y="857"/>
                      <a:pt x="397" y="848"/>
                    </a:cubicBezTo>
                    <a:cubicBezTo>
                      <a:pt x="329" y="830"/>
                      <a:pt x="252" y="751"/>
                      <a:pt x="186" y="633"/>
                    </a:cubicBezTo>
                    <a:cubicBezTo>
                      <a:pt x="91" y="462"/>
                      <a:pt x="30" y="236"/>
                      <a:pt x="15" y="0"/>
                    </a:cubicBezTo>
                    <a:close/>
                  </a:path>
                </a:pathLst>
              </a:custGeom>
              <a:solidFill>
                <a:srgbClr val="3129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50" name="Google Shape;332;p25">
                <a:extLst>
                  <a:ext uri="{FF2B5EF4-FFF2-40B4-BE49-F238E27FC236}">
                    <a16:creationId xmlns:a16="http://schemas.microsoft.com/office/drawing/2014/main" id="{C6A810AD-0C67-AC40-B27A-FEE59A441904}"/>
                  </a:ext>
                </a:extLst>
              </p:cNvPr>
              <p:cNvSpPr/>
              <p:nvPr/>
            </p:nvSpPr>
            <p:spPr>
              <a:xfrm>
                <a:off x="1960100" y="2365850"/>
                <a:ext cx="68925" cy="41500"/>
              </a:xfrm>
              <a:custGeom>
                <a:avLst/>
                <a:gdLst/>
                <a:ahLst/>
                <a:cxnLst/>
                <a:rect l="l" t="t" r="r" b="b"/>
                <a:pathLst>
                  <a:path w="2757" h="1660" extrusionOk="0">
                    <a:moveTo>
                      <a:pt x="2" y="1"/>
                    </a:moveTo>
                    <a:cubicBezTo>
                      <a:pt x="2" y="1"/>
                      <a:pt x="1" y="90"/>
                      <a:pt x="1" y="246"/>
                    </a:cubicBezTo>
                    <a:cubicBezTo>
                      <a:pt x="35" y="245"/>
                      <a:pt x="85" y="243"/>
                      <a:pt x="145" y="243"/>
                    </a:cubicBezTo>
                    <a:cubicBezTo>
                      <a:pt x="423" y="243"/>
                      <a:pt x="919" y="274"/>
                      <a:pt x="1032" y="490"/>
                    </a:cubicBezTo>
                    <a:cubicBezTo>
                      <a:pt x="1179" y="767"/>
                      <a:pt x="1026" y="1660"/>
                      <a:pt x="2430" y="1660"/>
                    </a:cubicBezTo>
                    <a:cubicBezTo>
                      <a:pt x="2530" y="1660"/>
                      <a:pt x="2639" y="1655"/>
                      <a:pt x="2756" y="1646"/>
                    </a:cubicBezTo>
                    <a:cubicBezTo>
                      <a:pt x="2726" y="1524"/>
                      <a:pt x="2708" y="1390"/>
                      <a:pt x="2706" y="1244"/>
                    </a:cubicBezTo>
                    <a:cubicBezTo>
                      <a:pt x="2706" y="1244"/>
                      <a:pt x="2492" y="1295"/>
                      <a:pt x="2231" y="1295"/>
                    </a:cubicBezTo>
                    <a:cubicBezTo>
                      <a:pt x="1889" y="1295"/>
                      <a:pt x="1468" y="1208"/>
                      <a:pt x="1343" y="805"/>
                    </a:cubicBezTo>
                    <a:cubicBezTo>
                      <a:pt x="1150" y="180"/>
                      <a:pt x="1150" y="61"/>
                      <a:pt x="842" y="61"/>
                    </a:cubicBezTo>
                    <a:cubicBezTo>
                      <a:pt x="800" y="61"/>
                      <a:pt x="751" y="64"/>
                      <a:pt x="696" y="67"/>
                    </a:cubicBezTo>
                    <a:cubicBezTo>
                      <a:pt x="509" y="79"/>
                      <a:pt x="386" y="89"/>
                      <a:pt x="295" y="89"/>
                    </a:cubicBezTo>
                    <a:cubicBezTo>
                      <a:pt x="165" y="89"/>
                      <a:pt x="100" y="68"/>
                      <a:pt x="2"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51" name="Google Shape;333;p25">
                <a:extLst>
                  <a:ext uri="{FF2B5EF4-FFF2-40B4-BE49-F238E27FC236}">
                    <a16:creationId xmlns:a16="http://schemas.microsoft.com/office/drawing/2014/main" id="{5423B409-D05C-7046-BE25-F117ECF4A535}"/>
                  </a:ext>
                </a:extLst>
              </p:cNvPr>
              <p:cNvSpPr/>
              <p:nvPr/>
            </p:nvSpPr>
            <p:spPr>
              <a:xfrm>
                <a:off x="1958600" y="2371275"/>
                <a:ext cx="22025" cy="8675"/>
              </a:xfrm>
              <a:custGeom>
                <a:avLst/>
                <a:gdLst/>
                <a:ahLst/>
                <a:cxnLst/>
                <a:rect l="l" t="t" r="r" b="b"/>
                <a:pathLst>
                  <a:path w="881" h="347" extrusionOk="0">
                    <a:moveTo>
                      <a:pt x="53" y="0"/>
                    </a:moveTo>
                    <a:cubicBezTo>
                      <a:pt x="34" y="0"/>
                      <a:pt x="17" y="12"/>
                      <a:pt x="14" y="32"/>
                    </a:cubicBezTo>
                    <a:cubicBezTo>
                      <a:pt x="8" y="64"/>
                      <a:pt x="3" y="96"/>
                      <a:pt x="3" y="124"/>
                    </a:cubicBezTo>
                    <a:cubicBezTo>
                      <a:pt x="0" y="188"/>
                      <a:pt x="51" y="241"/>
                      <a:pt x="115" y="241"/>
                    </a:cubicBezTo>
                    <a:cubicBezTo>
                      <a:pt x="116" y="241"/>
                      <a:pt x="118" y="241"/>
                      <a:pt x="120" y="241"/>
                    </a:cubicBezTo>
                    <a:cubicBezTo>
                      <a:pt x="148" y="240"/>
                      <a:pt x="180" y="239"/>
                      <a:pt x="216" y="239"/>
                    </a:cubicBezTo>
                    <a:cubicBezTo>
                      <a:pt x="381" y="239"/>
                      <a:pt x="623" y="258"/>
                      <a:pt x="849" y="345"/>
                    </a:cubicBezTo>
                    <a:cubicBezTo>
                      <a:pt x="851" y="346"/>
                      <a:pt x="853" y="347"/>
                      <a:pt x="855" y="347"/>
                    </a:cubicBezTo>
                    <a:cubicBezTo>
                      <a:pt x="870" y="347"/>
                      <a:pt x="880" y="329"/>
                      <a:pt x="868" y="315"/>
                    </a:cubicBezTo>
                    <a:cubicBezTo>
                      <a:pt x="741" y="177"/>
                      <a:pt x="402" y="2"/>
                      <a:pt x="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52" name="Google Shape;334;p25">
                <a:extLst>
                  <a:ext uri="{FF2B5EF4-FFF2-40B4-BE49-F238E27FC236}">
                    <a16:creationId xmlns:a16="http://schemas.microsoft.com/office/drawing/2014/main" id="{50F12912-DD80-624F-B50B-31D7F25A982F}"/>
                  </a:ext>
                </a:extLst>
              </p:cNvPr>
              <p:cNvSpPr/>
              <p:nvPr/>
            </p:nvSpPr>
            <p:spPr>
              <a:xfrm>
                <a:off x="1963325" y="2422875"/>
                <a:ext cx="2350" cy="12100"/>
              </a:xfrm>
              <a:custGeom>
                <a:avLst/>
                <a:gdLst/>
                <a:ahLst/>
                <a:cxnLst/>
                <a:rect l="l" t="t" r="r" b="b"/>
                <a:pathLst>
                  <a:path w="94" h="484" extrusionOk="0">
                    <a:moveTo>
                      <a:pt x="11" y="0"/>
                    </a:moveTo>
                    <a:cubicBezTo>
                      <a:pt x="10" y="0"/>
                      <a:pt x="9" y="0"/>
                      <a:pt x="8" y="1"/>
                    </a:cubicBezTo>
                    <a:cubicBezTo>
                      <a:pt x="4" y="1"/>
                      <a:pt x="1" y="5"/>
                      <a:pt x="2" y="10"/>
                    </a:cubicBezTo>
                    <a:lnTo>
                      <a:pt x="76" y="476"/>
                    </a:lnTo>
                    <a:cubicBezTo>
                      <a:pt x="76" y="481"/>
                      <a:pt x="81" y="484"/>
                      <a:pt x="84" y="484"/>
                    </a:cubicBezTo>
                    <a:lnTo>
                      <a:pt x="85" y="484"/>
                    </a:lnTo>
                    <a:cubicBezTo>
                      <a:pt x="90" y="482"/>
                      <a:pt x="93" y="479"/>
                      <a:pt x="92" y="475"/>
                    </a:cubicBezTo>
                    <a:lnTo>
                      <a:pt x="17" y="7"/>
                    </a:lnTo>
                    <a:cubicBezTo>
                      <a:pt x="17" y="3"/>
                      <a:pt x="14" y="0"/>
                      <a:pt x="11" y="0"/>
                    </a:cubicBezTo>
                    <a:close/>
                  </a:path>
                </a:pathLst>
              </a:custGeom>
              <a:solidFill>
                <a:srgbClr val="3129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53" name="Google Shape;335;p25">
                <a:extLst>
                  <a:ext uri="{FF2B5EF4-FFF2-40B4-BE49-F238E27FC236}">
                    <a16:creationId xmlns:a16="http://schemas.microsoft.com/office/drawing/2014/main" id="{C3A29547-B189-A245-99A6-4AEBA56184A0}"/>
                  </a:ext>
                </a:extLst>
              </p:cNvPr>
              <p:cNvSpPr/>
              <p:nvPr/>
            </p:nvSpPr>
            <p:spPr>
              <a:xfrm>
                <a:off x="2027550" y="2370725"/>
                <a:ext cx="34175" cy="50600"/>
              </a:xfrm>
              <a:custGeom>
                <a:avLst/>
                <a:gdLst/>
                <a:ahLst/>
                <a:cxnLst/>
                <a:rect l="l" t="t" r="r" b="b"/>
                <a:pathLst>
                  <a:path w="1367" h="2024" extrusionOk="0">
                    <a:moveTo>
                      <a:pt x="947" y="18"/>
                    </a:moveTo>
                    <a:cubicBezTo>
                      <a:pt x="975" y="18"/>
                      <a:pt x="999" y="19"/>
                      <a:pt x="1023" y="24"/>
                    </a:cubicBezTo>
                    <a:cubicBezTo>
                      <a:pt x="1118" y="40"/>
                      <a:pt x="1191" y="90"/>
                      <a:pt x="1240" y="174"/>
                    </a:cubicBezTo>
                    <a:cubicBezTo>
                      <a:pt x="1349" y="366"/>
                      <a:pt x="1315" y="723"/>
                      <a:pt x="1144" y="1184"/>
                    </a:cubicBezTo>
                    <a:cubicBezTo>
                      <a:pt x="1096" y="1311"/>
                      <a:pt x="1046" y="1426"/>
                      <a:pt x="997" y="1523"/>
                    </a:cubicBezTo>
                    <a:cubicBezTo>
                      <a:pt x="935" y="1647"/>
                      <a:pt x="872" y="1747"/>
                      <a:pt x="808" y="1823"/>
                    </a:cubicBezTo>
                    <a:cubicBezTo>
                      <a:pt x="723" y="1925"/>
                      <a:pt x="634" y="1984"/>
                      <a:pt x="544" y="2002"/>
                    </a:cubicBezTo>
                    <a:cubicBezTo>
                      <a:pt x="526" y="2005"/>
                      <a:pt x="508" y="2007"/>
                      <a:pt x="490" y="2007"/>
                    </a:cubicBezTo>
                    <a:cubicBezTo>
                      <a:pt x="461" y="2007"/>
                      <a:pt x="431" y="2003"/>
                      <a:pt x="400" y="1994"/>
                    </a:cubicBezTo>
                    <a:cubicBezTo>
                      <a:pt x="334" y="1976"/>
                      <a:pt x="257" y="1897"/>
                      <a:pt x="190" y="1779"/>
                    </a:cubicBezTo>
                    <a:cubicBezTo>
                      <a:pt x="82" y="1584"/>
                      <a:pt x="19" y="1319"/>
                      <a:pt x="17" y="1049"/>
                    </a:cubicBezTo>
                    <a:cubicBezTo>
                      <a:pt x="16" y="995"/>
                      <a:pt x="19" y="940"/>
                      <a:pt x="23" y="884"/>
                    </a:cubicBezTo>
                    <a:cubicBezTo>
                      <a:pt x="43" y="636"/>
                      <a:pt x="175" y="405"/>
                      <a:pt x="394" y="236"/>
                    </a:cubicBezTo>
                    <a:cubicBezTo>
                      <a:pt x="567" y="102"/>
                      <a:pt x="782" y="19"/>
                      <a:pt x="947" y="18"/>
                    </a:cubicBezTo>
                    <a:close/>
                    <a:moveTo>
                      <a:pt x="951" y="1"/>
                    </a:moveTo>
                    <a:cubicBezTo>
                      <a:pt x="781" y="1"/>
                      <a:pt x="564" y="84"/>
                      <a:pt x="385" y="224"/>
                    </a:cubicBezTo>
                    <a:cubicBezTo>
                      <a:pt x="161" y="396"/>
                      <a:pt x="28" y="630"/>
                      <a:pt x="7" y="884"/>
                    </a:cubicBezTo>
                    <a:cubicBezTo>
                      <a:pt x="2" y="939"/>
                      <a:pt x="1" y="995"/>
                      <a:pt x="1" y="1049"/>
                    </a:cubicBezTo>
                    <a:cubicBezTo>
                      <a:pt x="4" y="1322"/>
                      <a:pt x="67" y="1590"/>
                      <a:pt x="176" y="1787"/>
                    </a:cubicBezTo>
                    <a:cubicBezTo>
                      <a:pt x="244" y="1909"/>
                      <a:pt x="325" y="1990"/>
                      <a:pt x="397" y="2009"/>
                    </a:cubicBezTo>
                    <a:cubicBezTo>
                      <a:pt x="428" y="2019"/>
                      <a:pt x="460" y="2023"/>
                      <a:pt x="491" y="2023"/>
                    </a:cubicBezTo>
                    <a:cubicBezTo>
                      <a:pt x="510" y="2023"/>
                      <a:pt x="529" y="2020"/>
                      <a:pt x="547" y="2017"/>
                    </a:cubicBezTo>
                    <a:cubicBezTo>
                      <a:pt x="641" y="1999"/>
                      <a:pt x="734" y="1937"/>
                      <a:pt x="820" y="1834"/>
                    </a:cubicBezTo>
                    <a:cubicBezTo>
                      <a:pt x="885" y="1756"/>
                      <a:pt x="950" y="1655"/>
                      <a:pt x="1012" y="1531"/>
                    </a:cubicBezTo>
                    <a:cubicBezTo>
                      <a:pt x="1061" y="1432"/>
                      <a:pt x="1111" y="1317"/>
                      <a:pt x="1159" y="1188"/>
                    </a:cubicBezTo>
                    <a:cubicBezTo>
                      <a:pt x="1335" y="717"/>
                      <a:pt x="1367" y="364"/>
                      <a:pt x="1253" y="166"/>
                    </a:cubicBezTo>
                    <a:cubicBezTo>
                      <a:pt x="1203" y="78"/>
                      <a:pt x="1126" y="25"/>
                      <a:pt x="1026" y="7"/>
                    </a:cubicBezTo>
                    <a:cubicBezTo>
                      <a:pt x="1002" y="3"/>
                      <a:pt x="977" y="1"/>
                      <a:pt x="951"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54" name="Google Shape;336;p25">
                <a:extLst>
                  <a:ext uri="{FF2B5EF4-FFF2-40B4-BE49-F238E27FC236}">
                    <a16:creationId xmlns:a16="http://schemas.microsoft.com/office/drawing/2014/main" id="{FC721D0C-B428-D04B-BFD8-D517F569186E}"/>
                  </a:ext>
                </a:extLst>
              </p:cNvPr>
              <p:cNvSpPr/>
              <p:nvPr/>
            </p:nvSpPr>
            <p:spPr>
              <a:xfrm>
                <a:off x="1982600" y="2282875"/>
                <a:ext cx="101175" cy="41775"/>
              </a:xfrm>
              <a:custGeom>
                <a:avLst/>
                <a:gdLst/>
                <a:ahLst/>
                <a:cxnLst/>
                <a:rect l="l" t="t" r="r" b="b"/>
                <a:pathLst>
                  <a:path w="4047" h="1671" extrusionOk="0">
                    <a:moveTo>
                      <a:pt x="600" y="0"/>
                    </a:moveTo>
                    <a:cubicBezTo>
                      <a:pt x="598" y="0"/>
                      <a:pt x="596" y="1"/>
                      <a:pt x="594" y="2"/>
                    </a:cubicBezTo>
                    <a:cubicBezTo>
                      <a:pt x="588" y="8"/>
                      <a:pt x="1" y="595"/>
                      <a:pt x="182" y="1664"/>
                    </a:cubicBezTo>
                    <a:cubicBezTo>
                      <a:pt x="182" y="1667"/>
                      <a:pt x="185" y="1670"/>
                      <a:pt x="190" y="1670"/>
                    </a:cubicBezTo>
                    <a:cubicBezTo>
                      <a:pt x="193" y="1670"/>
                      <a:pt x="196" y="1668"/>
                      <a:pt x="198" y="1665"/>
                    </a:cubicBezTo>
                    <a:cubicBezTo>
                      <a:pt x="490" y="840"/>
                      <a:pt x="1134" y="405"/>
                      <a:pt x="1605" y="280"/>
                    </a:cubicBezTo>
                    <a:lnTo>
                      <a:pt x="1605" y="280"/>
                    </a:lnTo>
                    <a:cubicBezTo>
                      <a:pt x="1378" y="648"/>
                      <a:pt x="1697" y="1470"/>
                      <a:pt x="1711" y="1506"/>
                    </a:cubicBezTo>
                    <a:cubicBezTo>
                      <a:pt x="1712" y="1509"/>
                      <a:pt x="1715" y="1511"/>
                      <a:pt x="1718" y="1511"/>
                    </a:cubicBezTo>
                    <a:cubicBezTo>
                      <a:pt x="1721" y="1511"/>
                      <a:pt x="1724" y="1509"/>
                      <a:pt x="1726" y="1505"/>
                    </a:cubicBezTo>
                    <a:cubicBezTo>
                      <a:pt x="1727" y="1503"/>
                      <a:pt x="1815" y="1229"/>
                      <a:pt x="2144" y="923"/>
                    </a:cubicBezTo>
                    <a:cubicBezTo>
                      <a:pt x="2447" y="640"/>
                      <a:pt x="3021" y="270"/>
                      <a:pt x="4039" y="119"/>
                    </a:cubicBezTo>
                    <a:cubicBezTo>
                      <a:pt x="4043" y="119"/>
                      <a:pt x="4046" y="114"/>
                      <a:pt x="4045" y="110"/>
                    </a:cubicBezTo>
                    <a:cubicBezTo>
                      <a:pt x="4045" y="106"/>
                      <a:pt x="4042" y="103"/>
                      <a:pt x="4038" y="103"/>
                    </a:cubicBezTo>
                    <a:cubicBezTo>
                      <a:pt x="4037" y="103"/>
                      <a:pt x="4037" y="104"/>
                      <a:pt x="4036" y="104"/>
                    </a:cubicBezTo>
                    <a:cubicBezTo>
                      <a:pt x="3013" y="255"/>
                      <a:pt x="2436" y="628"/>
                      <a:pt x="2132" y="913"/>
                    </a:cubicBezTo>
                    <a:cubicBezTo>
                      <a:pt x="1853" y="1173"/>
                      <a:pt x="1746" y="1411"/>
                      <a:pt x="1718" y="1481"/>
                    </a:cubicBezTo>
                    <a:cubicBezTo>
                      <a:pt x="1670" y="1349"/>
                      <a:pt x="1406" y="593"/>
                      <a:pt x="1629" y="270"/>
                    </a:cubicBezTo>
                    <a:cubicBezTo>
                      <a:pt x="1630" y="267"/>
                      <a:pt x="1630" y="264"/>
                      <a:pt x="1629" y="261"/>
                    </a:cubicBezTo>
                    <a:cubicBezTo>
                      <a:pt x="1627" y="258"/>
                      <a:pt x="1624" y="258"/>
                      <a:pt x="1621" y="258"/>
                    </a:cubicBezTo>
                    <a:cubicBezTo>
                      <a:pt x="1149" y="378"/>
                      <a:pt x="496" y="808"/>
                      <a:pt x="193" y="1631"/>
                    </a:cubicBezTo>
                    <a:cubicBezTo>
                      <a:pt x="28" y="590"/>
                      <a:pt x="599" y="19"/>
                      <a:pt x="605" y="13"/>
                    </a:cubicBezTo>
                    <a:cubicBezTo>
                      <a:pt x="608" y="10"/>
                      <a:pt x="608" y="5"/>
                      <a:pt x="605" y="2"/>
                    </a:cubicBezTo>
                    <a:cubicBezTo>
                      <a:pt x="604" y="1"/>
                      <a:pt x="602" y="0"/>
                      <a:pt x="6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55" name="Google Shape;337;p25">
                <a:extLst>
                  <a:ext uri="{FF2B5EF4-FFF2-40B4-BE49-F238E27FC236}">
                    <a16:creationId xmlns:a16="http://schemas.microsoft.com/office/drawing/2014/main" id="{5B57A8CA-C62B-5646-83F2-4BE6DBB1E02E}"/>
                  </a:ext>
                </a:extLst>
              </p:cNvPr>
              <p:cNvSpPr/>
              <p:nvPr/>
            </p:nvSpPr>
            <p:spPr>
              <a:xfrm>
                <a:off x="1996725" y="2420750"/>
                <a:ext cx="45275" cy="69750"/>
              </a:xfrm>
              <a:custGeom>
                <a:avLst/>
                <a:gdLst/>
                <a:ahLst/>
                <a:cxnLst/>
                <a:rect l="l" t="t" r="r" b="b"/>
                <a:pathLst>
                  <a:path w="1811" h="2790" extrusionOk="0">
                    <a:moveTo>
                      <a:pt x="1779" y="1"/>
                    </a:moveTo>
                    <a:cubicBezTo>
                      <a:pt x="1776" y="1"/>
                      <a:pt x="1773" y="4"/>
                      <a:pt x="1773" y="8"/>
                    </a:cubicBezTo>
                    <a:cubicBezTo>
                      <a:pt x="1782" y="255"/>
                      <a:pt x="1797" y="740"/>
                      <a:pt x="1790" y="1191"/>
                    </a:cubicBezTo>
                    <a:cubicBezTo>
                      <a:pt x="1790" y="1210"/>
                      <a:pt x="1788" y="1225"/>
                      <a:pt x="1788" y="1240"/>
                    </a:cubicBezTo>
                    <a:cubicBezTo>
                      <a:pt x="1780" y="1313"/>
                      <a:pt x="1762" y="1384"/>
                      <a:pt x="1733" y="1450"/>
                    </a:cubicBezTo>
                    <a:cubicBezTo>
                      <a:pt x="1688" y="1552"/>
                      <a:pt x="1617" y="1643"/>
                      <a:pt x="1527" y="1712"/>
                    </a:cubicBezTo>
                    <a:cubicBezTo>
                      <a:pt x="1206" y="1959"/>
                      <a:pt x="750" y="2364"/>
                      <a:pt x="508" y="2582"/>
                    </a:cubicBezTo>
                    <a:cubicBezTo>
                      <a:pt x="384" y="2692"/>
                      <a:pt x="225" y="2761"/>
                      <a:pt x="58" y="2774"/>
                    </a:cubicBezTo>
                    <a:cubicBezTo>
                      <a:pt x="43" y="2774"/>
                      <a:pt x="26" y="2776"/>
                      <a:pt x="7" y="2776"/>
                    </a:cubicBezTo>
                    <a:cubicBezTo>
                      <a:pt x="4" y="2776"/>
                      <a:pt x="1" y="2779"/>
                      <a:pt x="1" y="2782"/>
                    </a:cubicBezTo>
                    <a:cubicBezTo>
                      <a:pt x="1" y="2786"/>
                      <a:pt x="4" y="2789"/>
                      <a:pt x="7" y="2789"/>
                    </a:cubicBezTo>
                    <a:cubicBezTo>
                      <a:pt x="26" y="2789"/>
                      <a:pt x="43" y="2788"/>
                      <a:pt x="60" y="2786"/>
                    </a:cubicBezTo>
                    <a:cubicBezTo>
                      <a:pt x="228" y="2774"/>
                      <a:pt x="390" y="2705"/>
                      <a:pt x="516" y="2591"/>
                    </a:cubicBezTo>
                    <a:cubicBezTo>
                      <a:pt x="760" y="2373"/>
                      <a:pt x="1214" y="1970"/>
                      <a:pt x="1535" y="1722"/>
                    </a:cubicBezTo>
                    <a:cubicBezTo>
                      <a:pt x="1626" y="1652"/>
                      <a:pt x="1699" y="1559"/>
                      <a:pt x="1746" y="1455"/>
                    </a:cubicBezTo>
                    <a:cubicBezTo>
                      <a:pt x="1774" y="1387"/>
                      <a:pt x="1794" y="1316"/>
                      <a:pt x="1800" y="1241"/>
                    </a:cubicBezTo>
                    <a:cubicBezTo>
                      <a:pt x="1802" y="1226"/>
                      <a:pt x="1803" y="1210"/>
                      <a:pt x="1803" y="1191"/>
                    </a:cubicBezTo>
                    <a:cubicBezTo>
                      <a:pt x="1811" y="740"/>
                      <a:pt x="1796" y="255"/>
                      <a:pt x="1786" y="7"/>
                    </a:cubicBezTo>
                    <a:cubicBezTo>
                      <a:pt x="1786" y="4"/>
                      <a:pt x="1782" y="1"/>
                      <a:pt x="17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56" name="Google Shape;338;p25">
                <a:extLst>
                  <a:ext uri="{FF2B5EF4-FFF2-40B4-BE49-F238E27FC236}">
                    <a16:creationId xmlns:a16="http://schemas.microsoft.com/office/drawing/2014/main" id="{F6ABB5D7-0F2C-0F41-BB8C-E349D7E88604}"/>
                  </a:ext>
                </a:extLst>
              </p:cNvPr>
              <p:cNvSpPr/>
              <p:nvPr/>
            </p:nvSpPr>
            <p:spPr>
              <a:xfrm>
                <a:off x="1692575" y="3097825"/>
                <a:ext cx="273575" cy="321525"/>
              </a:xfrm>
              <a:custGeom>
                <a:avLst/>
                <a:gdLst/>
                <a:ahLst/>
                <a:cxnLst/>
                <a:rect l="l" t="t" r="r" b="b"/>
                <a:pathLst>
                  <a:path w="10943" h="12861" extrusionOk="0">
                    <a:moveTo>
                      <a:pt x="9776" y="1"/>
                    </a:moveTo>
                    <a:cubicBezTo>
                      <a:pt x="8596" y="1267"/>
                      <a:pt x="7217" y="2733"/>
                      <a:pt x="5873" y="4157"/>
                    </a:cubicBezTo>
                    <a:cubicBezTo>
                      <a:pt x="2847" y="7367"/>
                      <a:pt x="0" y="10361"/>
                      <a:pt x="0" y="10361"/>
                    </a:cubicBezTo>
                    <a:cubicBezTo>
                      <a:pt x="0" y="10361"/>
                      <a:pt x="44" y="10555"/>
                      <a:pt x="123" y="10789"/>
                    </a:cubicBezTo>
                    <a:cubicBezTo>
                      <a:pt x="226" y="11089"/>
                      <a:pt x="387" y="11455"/>
                      <a:pt x="587" y="11558"/>
                    </a:cubicBezTo>
                    <a:cubicBezTo>
                      <a:pt x="790" y="11663"/>
                      <a:pt x="1077" y="11864"/>
                      <a:pt x="1312" y="12138"/>
                    </a:cubicBezTo>
                    <a:cubicBezTo>
                      <a:pt x="1486" y="12343"/>
                      <a:pt x="1632" y="12587"/>
                      <a:pt x="1685" y="12861"/>
                    </a:cubicBezTo>
                    <a:cubicBezTo>
                      <a:pt x="2507" y="12794"/>
                      <a:pt x="4770" y="11429"/>
                      <a:pt x="5944" y="10296"/>
                    </a:cubicBezTo>
                    <a:cubicBezTo>
                      <a:pt x="6285" y="9968"/>
                      <a:pt x="7061" y="9415"/>
                      <a:pt x="7733" y="8726"/>
                    </a:cubicBezTo>
                    <a:cubicBezTo>
                      <a:pt x="8784" y="7652"/>
                      <a:pt x="10051" y="6344"/>
                      <a:pt x="10943" y="5442"/>
                    </a:cubicBezTo>
                    <a:cubicBezTo>
                      <a:pt x="10582" y="4144"/>
                      <a:pt x="10216" y="2674"/>
                      <a:pt x="10032" y="1496"/>
                    </a:cubicBezTo>
                    <a:cubicBezTo>
                      <a:pt x="9942" y="913"/>
                      <a:pt x="9855" y="419"/>
                      <a:pt x="97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57" name="Google Shape;339;p25">
                <a:extLst>
                  <a:ext uri="{FF2B5EF4-FFF2-40B4-BE49-F238E27FC236}">
                    <a16:creationId xmlns:a16="http://schemas.microsoft.com/office/drawing/2014/main" id="{3632F94C-C6CB-7249-9A19-65437F46557D}"/>
                  </a:ext>
                </a:extLst>
              </p:cNvPr>
              <p:cNvSpPr/>
              <p:nvPr/>
            </p:nvSpPr>
            <p:spPr>
              <a:xfrm>
                <a:off x="1766450" y="2878275"/>
                <a:ext cx="566425" cy="454550"/>
              </a:xfrm>
              <a:custGeom>
                <a:avLst/>
                <a:gdLst/>
                <a:ahLst/>
                <a:cxnLst/>
                <a:rect l="l" t="t" r="r" b="b"/>
                <a:pathLst>
                  <a:path w="22657" h="18182" extrusionOk="0">
                    <a:moveTo>
                      <a:pt x="21611" y="1"/>
                    </a:moveTo>
                    <a:cubicBezTo>
                      <a:pt x="21550" y="24"/>
                      <a:pt x="21454" y="31"/>
                      <a:pt x="21334" y="31"/>
                    </a:cubicBezTo>
                    <a:cubicBezTo>
                      <a:pt x="21196" y="31"/>
                      <a:pt x="21027" y="22"/>
                      <a:pt x="20843" y="22"/>
                    </a:cubicBezTo>
                    <a:cubicBezTo>
                      <a:pt x="20665" y="22"/>
                      <a:pt x="20473" y="30"/>
                      <a:pt x="20284" y="61"/>
                    </a:cubicBezTo>
                    <a:cubicBezTo>
                      <a:pt x="20119" y="88"/>
                      <a:pt x="20010" y="138"/>
                      <a:pt x="19916" y="194"/>
                    </a:cubicBezTo>
                    <a:cubicBezTo>
                      <a:pt x="19696" y="326"/>
                      <a:pt x="19554" y="496"/>
                      <a:pt x="18945" y="497"/>
                    </a:cubicBezTo>
                    <a:cubicBezTo>
                      <a:pt x="18942" y="497"/>
                      <a:pt x="18940" y="497"/>
                      <a:pt x="18937" y="497"/>
                    </a:cubicBezTo>
                    <a:cubicBezTo>
                      <a:pt x="18354" y="497"/>
                      <a:pt x="17765" y="333"/>
                      <a:pt x="17441" y="226"/>
                    </a:cubicBezTo>
                    <a:cubicBezTo>
                      <a:pt x="17284" y="175"/>
                      <a:pt x="17190" y="135"/>
                      <a:pt x="17190" y="135"/>
                    </a:cubicBezTo>
                    <a:cubicBezTo>
                      <a:pt x="17190" y="135"/>
                      <a:pt x="17181" y="176"/>
                      <a:pt x="17137" y="231"/>
                    </a:cubicBezTo>
                    <a:cubicBezTo>
                      <a:pt x="17046" y="343"/>
                      <a:pt x="16806" y="519"/>
                      <a:pt x="16193" y="541"/>
                    </a:cubicBezTo>
                    <a:cubicBezTo>
                      <a:pt x="16167" y="542"/>
                      <a:pt x="16142" y="543"/>
                      <a:pt x="16118" y="543"/>
                    </a:cubicBezTo>
                    <a:cubicBezTo>
                      <a:pt x="15718" y="543"/>
                      <a:pt x="15593" y="404"/>
                      <a:pt x="15458" y="279"/>
                    </a:cubicBezTo>
                    <a:cubicBezTo>
                      <a:pt x="15350" y="177"/>
                      <a:pt x="15236" y="85"/>
                      <a:pt x="14962" y="85"/>
                    </a:cubicBezTo>
                    <a:cubicBezTo>
                      <a:pt x="14887" y="85"/>
                      <a:pt x="14799" y="92"/>
                      <a:pt x="14696" y="108"/>
                    </a:cubicBezTo>
                    <a:cubicBezTo>
                      <a:pt x="14454" y="146"/>
                      <a:pt x="14230" y="226"/>
                      <a:pt x="14030" y="328"/>
                    </a:cubicBezTo>
                    <a:cubicBezTo>
                      <a:pt x="13668" y="508"/>
                      <a:pt x="13385" y="752"/>
                      <a:pt x="13220" y="914"/>
                    </a:cubicBezTo>
                    <a:cubicBezTo>
                      <a:pt x="13117" y="1015"/>
                      <a:pt x="13057" y="1087"/>
                      <a:pt x="13054" y="1090"/>
                    </a:cubicBezTo>
                    <a:cubicBezTo>
                      <a:pt x="13054" y="1090"/>
                      <a:pt x="6058" y="1664"/>
                      <a:pt x="1753" y="2918"/>
                    </a:cubicBezTo>
                    <a:cubicBezTo>
                      <a:pt x="581" y="3353"/>
                      <a:pt x="1" y="4189"/>
                      <a:pt x="713" y="6918"/>
                    </a:cubicBezTo>
                    <a:cubicBezTo>
                      <a:pt x="1064" y="8265"/>
                      <a:pt x="2003" y="10679"/>
                      <a:pt x="2918" y="12939"/>
                    </a:cubicBezTo>
                    <a:cubicBezTo>
                      <a:pt x="3666" y="14790"/>
                      <a:pt x="4399" y="16537"/>
                      <a:pt x="4778" y="17508"/>
                    </a:cubicBezTo>
                    <a:cubicBezTo>
                      <a:pt x="4877" y="17758"/>
                      <a:pt x="4951" y="17956"/>
                      <a:pt x="4996" y="18092"/>
                    </a:cubicBezTo>
                    <a:cubicBezTo>
                      <a:pt x="5202" y="18155"/>
                      <a:pt x="5440" y="18181"/>
                      <a:pt x="5697" y="18181"/>
                    </a:cubicBezTo>
                    <a:cubicBezTo>
                      <a:pt x="5844" y="18181"/>
                      <a:pt x="5996" y="18173"/>
                      <a:pt x="6152" y="18157"/>
                    </a:cubicBezTo>
                    <a:cubicBezTo>
                      <a:pt x="6502" y="18123"/>
                      <a:pt x="6868" y="18053"/>
                      <a:pt x="7215" y="17971"/>
                    </a:cubicBezTo>
                    <a:cubicBezTo>
                      <a:pt x="7611" y="17877"/>
                      <a:pt x="7982" y="17767"/>
                      <a:pt x="8277" y="17670"/>
                    </a:cubicBezTo>
                    <a:cubicBezTo>
                      <a:pt x="8686" y="17536"/>
                      <a:pt x="8954" y="17429"/>
                      <a:pt x="8954" y="17429"/>
                    </a:cubicBezTo>
                    <a:cubicBezTo>
                      <a:pt x="8954" y="17429"/>
                      <a:pt x="8475" y="15982"/>
                      <a:pt x="7988" y="14224"/>
                    </a:cubicBezTo>
                    <a:cubicBezTo>
                      <a:pt x="7627" y="12926"/>
                      <a:pt x="7261" y="11456"/>
                      <a:pt x="7077" y="10278"/>
                    </a:cubicBezTo>
                    <a:cubicBezTo>
                      <a:pt x="6987" y="9695"/>
                      <a:pt x="6900" y="9201"/>
                      <a:pt x="6821" y="8783"/>
                    </a:cubicBezTo>
                    <a:cubicBezTo>
                      <a:pt x="6525" y="7212"/>
                      <a:pt x="6325" y="6729"/>
                      <a:pt x="6325" y="6729"/>
                    </a:cubicBezTo>
                    <a:cubicBezTo>
                      <a:pt x="6325" y="6729"/>
                      <a:pt x="7420" y="6685"/>
                      <a:pt x="8807" y="6638"/>
                    </a:cubicBezTo>
                    <a:cubicBezTo>
                      <a:pt x="10326" y="6587"/>
                      <a:pt x="12194" y="6530"/>
                      <a:pt x="13357" y="6520"/>
                    </a:cubicBezTo>
                    <a:cubicBezTo>
                      <a:pt x="13445" y="6519"/>
                      <a:pt x="13536" y="6519"/>
                      <a:pt x="13632" y="6519"/>
                    </a:cubicBezTo>
                    <a:cubicBezTo>
                      <a:pt x="14316" y="6519"/>
                      <a:pt x="15210" y="6534"/>
                      <a:pt x="16165" y="6534"/>
                    </a:cubicBezTo>
                    <a:cubicBezTo>
                      <a:pt x="16268" y="6534"/>
                      <a:pt x="16372" y="6534"/>
                      <a:pt x="16476" y="6534"/>
                    </a:cubicBezTo>
                    <a:cubicBezTo>
                      <a:pt x="18356" y="6527"/>
                      <a:pt x="20292" y="6570"/>
                      <a:pt x="21429" y="6200"/>
                    </a:cubicBezTo>
                    <a:cubicBezTo>
                      <a:pt x="21822" y="6073"/>
                      <a:pt x="22125" y="5758"/>
                      <a:pt x="22232" y="5360"/>
                    </a:cubicBezTo>
                    <a:cubicBezTo>
                      <a:pt x="22432" y="4613"/>
                      <a:pt x="22656" y="3218"/>
                      <a:pt x="22412" y="1920"/>
                    </a:cubicBezTo>
                    <a:cubicBezTo>
                      <a:pt x="22379" y="1744"/>
                      <a:pt x="22338" y="1570"/>
                      <a:pt x="22285" y="1399"/>
                    </a:cubicBezTo>
                    <a:cubicBezTo>
                      <a:pt x="22153" y="961"/>
                      <a:pt x="21969" y="537"/>
                      <a:pt x="21714" y="151"/>
                    </a:cubicBezTo>
                    <a:cubicBezTo>
                      <a:pt x="21681" y="101"/>
                      <a:pt x="21647" y="51"/>
                      <a:pt x="2161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58" name="Google Shape;340;p25">
                <a:extLst>
                  <a:ext uri="{FF2B5EF4-FFF2-40B4-BE49-F238E27FC236}">
                    <a16:creationId xmlns:a16="http://schemas.microsoft.com/office/drawing/2014/main" id="{6192B0E3-AF59-0E4C-9C5E-CA4FF5380C2D}"/>
                  </a:ext>
                </a:extLst>
              </p:cNvPr>
              <p:cNvSpPr/>
              <p:nvPr/>
            </p:nvSpPr>
            <p:spPr>
              <a:xfrm>
                <a:off x="1839575" y="2882025"/>
                <a:ext cx="493300" cy="445550"/>
              </a:xfrm>
              <a:custGeom>
                <a:avLst/>
                <a:gdLst/>
                <a:ahLst/>
                <a:cxnLst/>
                <a:rect l="l" t="t" r="r" b="b"/>
                <a:pathLst>
                  <a:path w="19732" h="17822" extrusionOk="0">
                    <a:moveTo>
                      <a:pt x="18789" y="1"/>
                    </a:moveTo>
                    <a:lnTo>
                      <a:pt x="18683" y="23"/>
                    </a:lnTo>
                    <a:lnTo>
                      <a:pt x="16991" y="44"/>
                    </a:lnTo>
                    <a:lnTo>
                      <a:pt x="14516" y="78"/>
                    </a:lnTo>
                    <a:lnTo>
                      <a:pt x="14212" y="81"/>
                    </a:lnTo>
                    <a:lnTo>
                      <a:pt x="13850" y="85"/>
                    </a:lnTo>
                    <a:lnTo>
                      <a:pt x="12533" y="129"/>
                    </a:lnTo>
                    <a:lnTo>
                      <a:pt x="11105" y="178"/>
                    </a:lnTo>
                    <a:lnTo>
                      <a:pt x="10985" y="181"/>
                    </a:lnTo>
                    <a:lnTo>
                      <a:pt x="10205" y="762"/>
                    </a:lnTo>
                    <a:cubicBezTo>
                      <a:pt x="10205" y="762"/>
                      <a:pt x="10235" y="764"/>
                      <a:pt x="10295" y="765"/>
                    </a:cubicBezTo>
                    <a:cubicBezTo>
                      <a:pt x="10740" y="776"/>
                      <a:pt x="12791" y="835"/>
                      <a:pt x="14843" y="1023"/>
                    </a:cubicBezTo>
                    <a:cubicBezTo>
                      <a:pt x="17059" y="1226"/>
                      <a:pt x="17253" y="4395"/>
                      <a:pt x="15078" y="4861"/>
                    </a:cubicBezTo>
                    <a:cubicBezTo>
                      <a:pt x="14157" y="5058"/>
                      <a:pt x="13038" y="5179"/>
                      <a:pt x="11677" y="5187"/>
                    </a:cubicBezTo>
                    <a:cubicBezTo>
                      <a:pt x="3553" y="5232"/>
                      <a:pt x="1" y="5337"/>
                      <a:pt x="66" y="7200"/>
                    </a:cubicBezTo>
                    <a:cubicBezTo>
                      <a:pt x="131" y="9036"/>
                      <a:pt x="3837" y="13548"/>
                      <a:pt x="4290" y="17821"/>
                    </a:cubicBezTo>
                    <a:cubicBezTo>
                      <a:pt x="4686" y="17727"/>
                      <a:pt x="5057" y="17617"/>
                      <a:pt x="5354" y="17520"/>
                    </a:cubicBezTo>
                    <a:cubicBezTo>
                      <a:pt x="5761" y="17386"/>
                      <a:pt x="6029" y="17279"/>
                      <a:pt x="6029" y="17279"/>
                    </a:cubicBezTo>
                    <a:cubicBezTo>
                      <a:pt x="6029" y="17279"/>
                      <a:pt x="5550" y="15832"/>
                      <a:pt x="5063" y="14074"/>
                    </a:cubicBezTo>
                    <a:cubicBezTo>
                      <a:pt x="4702" y="12776"/>
                      <a:pt x="4336" y="11306"/>
                      <a:pt x="4152" y="10128"/>
                    </a:cubicBezTo>
                    <a:cubicBezTo>
                      <a:pt x="4062" y="9545"/>
                      <a:pt x="3975" y="9051"/>
                      <a:pt x="3896" y="8633"/>
                    </a:cubicBezTo>
                    <a:cubicBezTo>
                      <a:pt x="3600" y="7062"/>
                      <a:pt x="3400" y="6579"/>
                      <a:pt x="3400" y="6579"/>
                    </a:cubicBezTo>
                    <a:cubicBezTo>
                      <a:pt x="3400" y="6579"/>
                      <a:pt x="4495" y="6535"/>
                      <a:pt x="5882" y="6488"/>
                    </a:cubicBezTo>
                    <a:cubicBezTo>
                      <a:pt x="7401" y="6437"/>
                      <a:pt x="9271" y="6380"/>
                      <a:pt x="10432" y="6370"/>
                    </a:cubicBezTo>
                    <a:cubicBezTo>
                      <a:pt x="10520" y="6369"/>
                      <a:pt x="10612" y="6369"/>
                      <a:pt x="10708" y="6369"/>
                    </a:cubicBezTo>
                    <a:cubicBezTo>
                      <a:pt x="11393" y="6369"/>
                      <a:pt x="12285" y="6384"/>
                      <a:pt x="13240" y="6384"/>
                    </a:cubicBezTo>
                    <a:cubicBezTo>
                      <a:pt x="13343" y="6384"/>
                      <a:pt x="13447" y="6384"/>
                      <a:pt x="13551" y="6384"/>
                    </a:cubicBezTo>
                    <a:cubicBezTo>
                      <a:pt x="15431" y="6377"/>
                      <a:pt x="17367" y="6420"/>
                      <a:pt x="18504" y="6050"/>
                    </a:cubicBezTo>
                    <a:cubicBezTo>
                      <a:pt x="18897" y="5923"/>
                      <a:pt x="19200" y="5608"/>
                      <a:pt x="19307" y="5210"/>
                    </a:cubicBezTo>
                    <a:cubicBezTo>
                      <a:pt x="19507" y="4463"/>
                      <a:pt x="19731" y="3068"/>
                      <a:pt x="19487" y="1770"/>
                    </a:cubicBezTo>
                    <a:cubicBezTo>
                      <a:pt x="19484" y="1758"/>
                      <a:pt x="19483" y="1744"/>
                      <a:pt x="19480" y="1732"/>
                    </a:cubicBezTo>
                    <a:cubicBezTo>
                      <a:pt x="19480" y="1727"/>
                      <a:pt x="19478" y="1724"/>
                      <a:pt x="19478" y="1721"/>
                    </a:cubicBezTo>
                    <a:cubicBezTo>
                      <a:pt x="19475" y="1705"/>
                      <a:pt x="19471" y="1688"/>
                      <a:pt x="19468" y="1673"/>
                    </a:cubicBezTo>
                    <a:cubicBezTo>
                      <a:pt x="19466" y="1664"/>
                      <a:pt x="19465" y="1656"/>
                      <a:pt x="19463" y="1649"/>
                    </a:cubicBezTo>
                    <a:cubicBezTo>
                      <a:pt x="19460" y="1636"/>
                      <a:pt x="19457" y="1623"/>
                      <a:pt x="19454" y="1611"/>
                    </a:cubicBezTo>
                    <a:cubicBezTo>
                      <a:pt x="19452" y="1600"/>
                      <a:pt x="19451" y="1589"/>
                      <a:pt x="19448" y="1580"/>
                    </a:cubicBezTo>
                    <a:cubicBezTo>
                      <a:pt x="19445" y="1568"/>
                      <a:pt x="19443" y="1556"/>
                      <a:pt x="19440" y="1546"/>
                    </a:cubicBezTo>
                    <a:cubicBezTo>
                      <a:pt x="19437" y="1535"/>
                      <a:pt x="19434" y="1523"/>
                      <a:pt x="19433" y="1512"/>
                    </a:cubicBezTo>
                    <a:cubicBezTo>
                      <a:pt x="19430" y="1500"/>
                      <a:pt x="19427" y="1489"/>
                      <a:pt x="19424" y="1477"/>
                    </a:cubicBezTo>
                    <a:cubicBezTo>
                      <a:pt x="19421" y="1467"/>
                      <a:pt x="19418" y="1456"/>
                      <a:pt x="19416" y="1447"/>
                    </a:cubicBezTo>
                    <a:cubicBezTo>
                      <a:pt x="19412" y="1433"/>
                      <a:pt x="19409" y="1420"/>
                      <a:pt x="19406" y="1406"/>
                    </a:cubicBezTo>
                    <a:cubicBezTo>
                      <a:pt x="19403" y="1397"/>
                      <a:pt x="19401" y="1390"/>
                      <a:pt x="19398" y="1380"/>
                    </a:cubicBezTo>
                    <a:lnTo>
                      <a:pt x="19384" y="1330"/>
                    </a:lnTo>
                    <a:cubicBezTo>
                      <a:pt x="19383" y="1324"/>
                      <a:pt x="19381" y="1320"/>
                      <a:pt x="19380" y="1315"/>
                    </a:cubicBezTo>
                    <a:cubicBezTo>
                      <a:pt x="19374" y="1293"/>
                      <a:pt x="19368" y="1271"/>
                      <a:pt x="19360" y="1249"/>
                    </a:cubicBezTo>
                    <a:cubicBezTo>
                      <a:pt x="19343" y="1190"/>
                      <a:pt x="19324" y="1131"/>
                      <a:pt x="19304" y="1073"/>
                    </a:cubicBezTo>
                    <a:cubicBezTo>
                      <a:pt x="19303" y="1067"/>
                      <a:pt x="19301" y="1065"/>
                      <a:pt x="19301" y="1065"/>
                    </a:cubicBezTo>
                    <a:cubicBezTo>
                      <a:pt x="19175" y="693"/>
                      <a:pt x="19007" y="334"/>
                      <a:pt x="18789" y="1"/>
                    </a:cubicBezTo>
                    <a:close/>
                  </a:path>
                </a:pathLst>
              </a:custGeom>
              <a:solidFill>
                <a:srgbClr val="E67CB9">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59" name="Google Shape;341;p25">
                <a:extLst>
                  <a:ext uri="{FF2B5EF4-FFF2-40B4-BE49-F238E27FC236}">
                    <a16:creationId xmlns:a16="http://schemas.microsoft.com/office/drawing/2014/main" id="{A265E31A-136A-CD40-AF60-52956166BEFA}"/>
                  </a:ext>
                </a:extLst>
              </p:cNvPr>
              <p:cNvSpPr/>
              <p:nvPr/>
            </p:nvSpPr>
            <p:spPr>
              <a:xfrm>
                <a:off x="1684250" y="3367525"/>
                <a:ext cx="41150" cy="44775"/>
              </a:xfrm>
              <a:custGeom>
                <a:avLst/>
                <a:gdLst/>
                <a:ahLst/>
                <a:cxnLst/>
                <a:rect l="l" t="t" r="r" b="b"/>
                <a:pathLst>
                  <a:path w="1646" h="1791" extrusionOk="0">
                    <a:moveTo>
                      <a:pt x="456" y="1"/>
                    </a:moveTo>
                    <a:lnTo>
                      <a:pt x="424" y="29"/>
                    </a:lnTo>
                    <a:lnTo>
                      <a:pt x="0" y="417"/>
                    </a:lnTo>
                    <a:cubicBezTo>
                      <a:pt x="64" y="490"/>
                      <a:pt x="118" y="611"/>
                      <a:pt x="174" y="799"/>
                    </a:cubicBezTo>
                    <a:cubicBezTo>
                      <a:pt x="387" y="1496"/>
                      <a:pt x="568" y="1693"/>
                      <a:pt x="1023" y="1791"/>
                    </a:cubicBezTo>
                    <a:lnTo>
                      <a:pt x="1176" y="1682"/>
                    </a:lnTo>
                    <a:lnTo>
                      <a:pt x="1645" y="1349"/>
                    </a:lnTo>
                    <a:cubicBezTo>
                      <a:pt x="1410" y="1076"/>
                      <a:pt x="1123" y="875"/>
                      <a:pt x="920" y="770"/>
                    </a:cubicBezTo>
                    <a:cubicBezTo>
                      <a:pt x="720" y="667"/>
                      <a:pt x="559" y="301"/>
                      <a:pt x="456" y="1"/>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60" name="Google Shape;342;p25">
                <a:extLst>
                  <a:ext uri="{FF2B5EF4-FFF2-40B4-BE49-F238E27FC236}">
                    <a16:creationId xmlns:a16="http://schemas.microsoft.com/office/drawing/2014/main" id="{1949C248-2CDA-874B-AD20-3B7B8597D616}"/>
                  </a:ext>
                </a:extLst>
              </p:cNvPr>
              <p:cNvSpPr/>
              <p:nvPr/>
            </p:nvSpPr>
            <p:spPr>
              <a:xfrm>
                <a:off x="1692875" y="3367525"/>
                <a:ext cx="32525" cy="42050"/>
              </a:xfrm>
              <a:custGeom>
                <a:avLst/>
                <a:gdLst/>
                <a:ahLst/>
                <a:cxnLst/>
                <a:rect l="l" t="t" r="r" b="b"/>
                <a:pathLst>
                  <a:path w="1301" h="1682" extrusionOk="0">
                    <a:moveTo>
                      <a:pt x="111" y="1"/>
                    </a:moveTo>
                    <a:lnTo>
                      <a:pt x="79" y="29"/>
                    </a:lnTo>
                    <a:cubicBezTo>
                      <a:pt x="79" y="29"/>
                      <a:pt x="1" y="761"/>
                      <a:pt x="394" y="1000"/>
                    </a:cubicBezTo>
                    <a:cubicBezTo>
                      <a:pt x="664" y="1164"/>
                      <a:pt x="784" y="1493"/>
                      <a:pt x="831" y="1682"/>
                    </a:cubicBezTo>
                    <a:lnTo>
                      <a:pt x="1300" y="1349"/>
                    </a:lnTo>
                    <a:cubicBezTo>
                      <a:pt x="1065" y="1076"/>
                      <a:pt x="778" y="875"/>
                      <a:pt x="575" y="770"/>
                    </a:cubicBezTo>
                    <a:cubicBezTo>
                      <a:pt x="375" y="667"/>
                      <a:pt x="214" y="301"/>
                      <a:pt x="111"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61" name="Google Shape;343;p25">
                <a:extLst>
                  <a:ext uri="{FF2B5EF4-FFF2-40B4-BE49-F238E27FC236}">
                    <a16:creationId xmlns:a16="http://schemas.microsoft.com/office/drawing/2014/main" id="{97D486AD-9B08-D449-8A52-5FBE0552AE65}"/>
                  </a:ext>
                </a:extLst>
              </p:cNvPr>
              <p:cNvSpPr/>
              <p:nvPr/>
            </p:nvSpPr>
            <p:spPr>
              <a:xfrm>
                <a:off x="1847600" y="2687375"/>
                <a:ext cx="291850" cy="147275"/>
              </a:xfrm>
              <a:custGeom>
                <a:avLst/>
                <a:gdLst/>
                <a:ahLst/>
                <a:cxnLst/>
                <a:rect l="l" t="t" r="r" b="b"/>
                <a:pathLst>
                  <a:path w="11674" h="5891" extrusionOk="0">
                    <a:moveTo>
                      <a:pt x="9651" y="1"/>
                    </a:moveTo>
                    <a:cubicBezTo>
                      <a:pt x="9630" y="43"/>
                      <a:pt x="9599" y="102"/>
                      <a:pt x="9565" y="175"/>
                    </a:cubicBezTo>
                    <a:cubicBezTo>
                      <a:pt x="9516" y="272"/>
                      <a:pt x="9454" y="395"/>
                      <a:pt x="9384" y="536"/>
                    </a:cubicBezTo>
                    <a:cubicBezTo>
                      <a:pt x="8938" y="1422"/>
                      <a:pt x="8103" y="3029"/>
                      <a:pt x="7574" y="3760"/>
                    </a:cubicBezTo>
                    <a:cubicBezTo>
                      <a:pt x="6291" y="3903"/>
                      <a:pt x="140" y="4348"/>
                      <a:pt x="140" y="4348"/>
                    </a:cubicBezTo>
                    <a:cubicBezTo>
                      <a:pt x="140" y="4348"/>
                      <a:pt x="1" y="5377"/>
                      <a:pt x="337" y="5890"/>
                    </a:cubicBezTo>
                    <a:lnTo>
                      <a:pt x="8048" y="5823"/>
                    </a:lnTo>
                    <a:cubicBezTo>
                      <a:pt x="8288" y="5822"/>
                      <a:pt x="8516" y="5734"/>
                      <a:pt x="8694" y="5575"/>
                    </a:cubicBezTo>
                    <a:cubicBezTo>
                      <a:pt x="9228" y="5096"/>
                      <a:pt x="10414" y="3994"/>
                      <a:pt x="11275" y="2891"/>
                    </a:cubicBezTo>
                    <a:cubicBezTo>
                      <a:pt x="11285" y="2879"/>
                      <a:pt x="11296" y="2865"/>
                      <a:pt x="11307" y="2852"/>
                    </a:cubicBezTo>
                    <a:cubicBezTo>
                      <a:pt x="11438" y="2682"/>
                      <a:pt x="11561" y="2512"/>
                      <a:pt x="11673" y="2346"/>
                    </a:cubicBezTo>
                    <a:cubicBezTo>
                      <a:pt x="11597" y="2231"/>
                      <a:pt x="11511" y="2115"/>
                      <a:pt x="11411" y="2006"/>
                    </a:cubicBezTo>
                    <a:cubicBezTo>
                      <a:pt x="11373" y="1966"/>
                      <a:pt x="11334" y="1926"/>
                      <a:pt x="11293" y="1888"/>
                    </a:cubicBezTo>
                    <a:cubicBezTo>
                      <a:pt x="10738" y="1373"/>
                      <a:pt x="10104" y="1214"/>
                      <a:pt x="10128" y="1123"/>
                    </a:cubicBezTo>
                    <a:cubicBezTo>
                      <a:pt x="10132" y="1108"/>
                      <a:pt x="10151" y="1102"/>
                      <a:pt x="10180" y="1102"/>
                    </a:cubicBezTo>
                    <a:cubicBezTo>
                      <a:pt x="10289" y="1102"/>
                      <a:pt x="10535" y="1187"/>
                      <a:pt x="10656" y="1187"/>
                    </a:cubicBezTo>
                    <a:cubicBezTo>
                      <a:pt x="10690" y="1187"/>
                      <a:pt x="10714" y="1180"/>
                      <a:pt x="10722" y="1163"/>
                    </a:cubicBezTo>
                    <a:cubicBezTo>
                      <a:pt x="10796" y="1008"/>
                      <a:pt x="10287" y="454"/>
                      <a:pt x="9789" y="95"/>
                    </a:cubicBezTo>
                    <a:cubicBezTo>
                      <a:pt x="9742" y="62"/>
                      <a:pt x="9696" y="30"/>
                      <a:pt x="9651" y="1"/>
                    </a:cubicBezTo>
                    <a:close/>
                  </a:path>
                </a:pathLst>
              </a:custGeom>
              <a:solidFill>
                <a:srgbClr val="F29D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62" name="Google Shape;344;p25">
                <a:extLst>
                  <a:ext uri="{FF2B5EF4-FFF2-40B4-BE49-F238E27FC236}">
                    <a16:creationId xmlns:a16="http://schemas.microsoft.com/office/drawing/2014/main" id="{29D868C3-539D-FE44-BB43-C9A2B4C308DD}"/>
                  </a:ext>
                </a:extLst>
              </p:cNvPr>
              <p:cNvSpPr/>
              <p:nvPr/>
            </p:nvSpPr>
            <p:spPr>
              <a:xfrm>
                <a:off x="1753275" y="2776425"/>
                <a:ext cx="102750" cy="58275"/>
              </a:xfrm>
              <a:custGeom>
                <a:avLst/>
                <a:gdLst/>
                <a:ahLst/>
                <a:cxnLst/>
                <a:rect l="l" t="t" r="r" b="b"/>
                <a:pathLst>
                  <a:path w="4110" h="2331" extrusionOk="0">
                    <a:moveTo>
                      <a:pt x="908" y="1"/>
                    </a:moveTo>
                    <a:cubicBezTo>
                      <a:pt x="804" y="1"/>
                      <a:pt x="704" y="44"/>
                      <a:pt x="631" y="121"/>
                    </a:cubicBezTo>
                    <a:cubicBezTo>
                      <a:pt x="332" y="439"/>
                      <a:pt x="152" y="686"/>
                      <a:pt x="57" y="833"/>
                    </a:cubicBezTo>
                    <a:cubicBezTo>
                      <a:pt x="1" y="919"/>
                      <a:pt x="7" y="1033"/>
                      <a:pt x="73" y="1113"/>
                    </a:cubicBezTo>
                    <a:lnTo>
                      <a:pt x="154" y="1212"/>
                    </a:lnTo>
                    <a:lnTo>
                      <a:pt x="81" y="1277"/>
                    </a:lnTo>
                    <a:cubicBezTo>
                      <a:pt x="19" y="1334"/>
                      <a:pt x="13" y="1430"/>
                      <a:pt x="66" y="1495"/>
                    </a:cubicBezTo>
                    <a:lnTo>
                      <a:pt x="135" y="1578"/>
                    </a:lnTo>
                    <a:cubicBezTo>
                      <a:pt x="167" y="1616"/>
                      <a:pt x="212" y="1636"/>
                      <a:pt x="259" y="1636"/>
                    </a:cubicBezTo>
                    <a:cubicBezTo>
                      <a:pt x="295" y="1636"/>
                      <a:pt x="332" y="1624"/>
                      <a:pt x="363" y="1598"/>
                    </a:cubicBezTo>
                    <a:lnTo>
                      <a:pt x="363" y="1598"/>
                    </a:lnTo>
                    <a:cubicBezTo>
                      <a:pt x="308" y="1660"/>
                      <a:pt x="305" y="1753"/>
                      <a:pt x="357" y="1818"/>
                    </a:cubicBezTo>
                    <a:lnTo>
                      <a:pt x="376" y="1843"/>
                    </a:lnTo>
                    <a:cubicBezTo>
                      <a:pt x="409" y="1886"/>
                      <a:pt x="459" y="1908"/>
                      <a:pt x="511" y="1908"/>
                    </a:cubicBezTo>
                    <a:cubicBezTo>
                      <a:pt x="537" y="1908"/>
                      <a:pt x="563" y="1903"/>
                      <a:pt x="588" y="1890"/>
                    </a:cubicBezTo>
                    <a:lnTo>
                      <a:pt x="602" y="1883"/>
                    </a:lnTo>
                    <a:lnTo>
                      <a:pt x="602" y="1883"/>
                    </a:lnTo>
                    <a:cubicBezTo>
                      <a:pt x="543" y="1934"/>
                      <a:pt x="540" y="2025"/>
                      <a:pt x="596" y="2081"/>
                    </a:cubicBezTo>
                    <a:lnTo>
                      <a:pt x="685" y="2171"/>
                    </a:lnTo>
                    <a:cubicBezTo>
                      <a:pt x="711" y="2196"/>
                      <a:pt x="745" y="2209"/>
                      <a:pt x="779" y="2209"/>
                    </a:cubicBezTo>
                    <a:cubicBezTo>
                      <a:pt x="806" y="2209"/>
                      <a:pt x="833" y="2202"/>
                      <a:pt x="856" y="2186"/>
                    </a:cubicBezTo>
                    <a:lnTo>
                      <a:pt x="1349" y="1856"/>
                    </a:lnTo>
                    <a:cubicBezTo>
                      <a:pt x="1349" y="1856"/>
                      <a:pt x="1588" y="2119"/>
                      <a:pt x="2554" y="2316"/>
                    </a:cubicBezTo>
                    <a:cubicBezTo>
                      <a:pt x="3070" y="2327"/>
                      <a:pt x="3481" y="2330"/>
                      <a:pt x="3751" y="2330"/>
                    </a:cubicBezTo>
                    <a:cubicBezTo>
                      <a:pt x="3983" y="2330"/>
                      <a:pt x="4110" y="2328"/>
                      <a:pt x="4110" y="2328"/>
                    </a:cubicBezTo>
                    <a:cubicBezTo>
                      <a:pt x="3772" y="1815"/>
                      <a:pt x="3913" y="786"/>
                      <a:pt x="3913" y="786"/>
                    </a:cubicBezTo>
                    <a:cubicBezTo>
                      <a:pt x="3913" y="786"/>
                      <a:pt x="2447" y="101"/>
                      <a:pt x="934" y="2"/>
                    </a:cubicBezTo>
                    <a:cubicBezTo>
                      <a:pt x="925" y="1"/>
                      <a:pt x="917" y="1"/>
                      <a:pt x="908" y="1"/>
                    </a:cubicBezTo>
                    <a:close/>
                  </a:path>
                </a:pathLst>
              </a:custGeom>
              <a:solidFill>
                <a:srgbClr val="F29D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63" name="Google Shape;345;p25">
                <a:extLst>
                  <a:ext uri="{FF2B5EF4-FFF2-40B4-BE49-F238E27FC236}">
                    <a16:creationId xmlns:a16="http://schemas.microsoft.com/office/drawing/2014/main" id="{5645F66D-0B1F-BE47-B8B7-EC2A9D8F7555}"/>
                  </a:ext>
                </a:extLst>
              </p:cNvPr>
              <p:cNvSpPr/>
              <p:nvPr/>
            </p:nvSpPr>
            <p:spPr>
              <a:xfrm>
                <a:off x="1948025" y="2470000"/>
                <a:ext cx="373600" cy="435525"/>
              </a:xfrm>
              <a:custGeom>
                <a:avLst/>
                <a:gdLst/>
                <a:ahLst/>
                <a:cxnLst/>
                <a:rect l="l" t="t" r="r" b="b"/>
                <a:pathLst>
                  <a:path w="14944" h="17421" extrusionOk="0">
                    <a:moveTo>
                      <a:pt x="8860" y="0"/>
                    </a:moveTo>
                    <a:cubicBezTo>
                      <a:pt x="8682" y="0"/>
                      <a:pt x="8502" y="13"/>
                      <a:pt x="8348" y="48"/>
                    </a:cubicBezTo>
                    <a:cubicBezTo>
                      <a:pt x="8309" y="59"/>
                      <a:pt x="8270" y="70"/>
                      <a:pt x="8233" y="82"/>
                    </a:cubicBezTo>
                    <a:cubicBezTo>
                      <a:pt x="7742" y="257"/>
                      <a:pt x="5092" y="1169"/>
                      <a:pt x="4172" y="1674"/>
                    </a:cubicBezTo>
                    <a:cubicBezTo>
                      <a:pt x="4168" y="1677"/>
                      <a:pt x="4163" y="1680"/>
                      <a:pt x="4157" y="1683"/>
                    </a:cubicBezTo>
                    <a:cubicBezTo>
                      <a:pt x="3253" y="2186"/>
                      <a:pt x="2927" y="2945"/>
                      <a:pt x="2927" y="2945"/>
                    </a:cubicBezTo>
                    <a:cubicBezTo>
                      <a:pt x="2927" y="2945"/>
                      <a:pt x="1944" y="5809"/>
                      <a:pt x="1" y="8520"/>
                    </a:cubicBezTo>
                    <a:cubicBezTo>
                      <a:pt x="134" y="8543"/>
                      <a:pt x="304" y="8625"/>
                      <a:pt x="481" y="8740"/>
                    </a:cubicBezTo>
                    <a:cubicBezTo>
                      <a:pt x="526" y="8769"/>
                      <a:pt x="572" y="8800"/>
                      <a:pt x="619" y="8834"/>
                    </a:cubicBezTo>
                    <a:cubicBezTo>
                      <a:pt x="672" y="8872"/>
                      <a:pt x="725" y="8913"/>
                      <a:pt x="778" y="8955"/>
                    </a:cubicBezTo>
                    <a:cubicBezTo>
                      <a:pt x="1176" y="9272"/>
                      <a:pt x="1538" y="9673"/>
                      <a:pt x="1559" y="9852"/>
                    </a:cubicBezTo>
                    <a:cubicBezTo>
                      <a:pt x="1561" y="9871"/>
                      <a:pt x="1559" y="9888"/>
                      <a:pt x="1552" y="9903"/>
                    </a:cubicBezTo>
                    <a:cubicBezTo>
                      <a:pt x="1544" y="9920"/>
                      <a:pt x="1520" y="9927"/>
                      <a:pt x="1486" y="9927"/>
                    </a:cubicBezTo>
                    <a:cubicBezTo>
                      <a:pt x="1366" y="9927"/>
                      <a:pt x="1118" y="9841"/>
                      <a:pt x="1010" y="9841"/>
                    </a:cubicBezTo>
                    <a:cubicBezTo>
                      <a:pt x="981" y="9841"/>
                      <a:pt x="962" y="9847"/>
                      <a:pt x="958" y="9862"/>
                    </a:cubicBezTo>
                    <a:cubicBezTo>
                      <a:pt x="934" y="9953"/>
                      <a:pt x="1570" y="10112"/>
                      <a:pt x="2123" y="10627"/>
                    </a:cubicBezTo>
                    <a:cubicBezTo>
                      <a:pt x="2164" y="10665"/>
                      <a:pt x="2203" y="10704"/>
                      <a:pt x="2241" y="10745"/>
                    </a:cubicBezTo>
                    <a:cubicBezTo>
                      <a:pt x="2296" y="10806"/>
                      <a:pt x="2347" y="10868"/>
                      <a:pt x="2395" y="10932"/>
                    </a:cubicBezTo>
                    <a:cubicBezTo>
                      <a:pt x="2395" y="10933"/>
                      <a:pt x="2397" y="10933"/>
                      <a:pt x="2399" y="10935"/>
                    </a:cubicBezTo>
                    <a:cubicBezTo>
                      <a:pt x="2435" y="10985"/>
                      <a:pt x="2470" y="11035"/>
                      <a:pt x="2503" y="11085"/>
                    </a:cubicBezTo>
                    <a:cubicBezTo>
                      <a:pt x="2777" y="11506"/>
                      <a:pt x="2889" y="11915"/>
                      <a:pt x="2889" y="11915"/>
                    </a:cubicBezTo>
                    <a:lnTo>
                      <a:pt x="4830" y="9797"/>
                    </a:lnTo>
                    <a:cubicBezTo>
                      <a:pt x="4830" y="9797"/>
                      <a:pt x="5133" y="11494"/>
                      <a:pt x="5535" y="13273"/>
                    </a:cubicBezTo>
                    <a:cubicBezTo>
                      <a:pt x="5558" y="13370"/>
                      <a:pt x="5581" y="13469"/>
                      <a:pt x="5604" y="13566"/>
                    </a:cubicBezTo>
                    <a:cubicBezTo>
                      <a:pt x="5763" y="14255"/>
                      <a:pt x="5935" y="14944"/>
                      <a:pt x="6110" y="15539"/>
                    </a:cubicBezTo>
                    <a:cubicBezTo>
                      <a:pt x="6110" y="15539"/>
                      <a:pt x="5426" y="16247"/>
                      <a:pt x="5410" y="16753"/>
                    </a:cubicBezTo>
                    <a:cubicBezTo>
                      <a:pt x="5393" y="17257"/>
                      <a:pt x="5791" y="17421"/>
                      <a:pt x="5791" y="17421"/>
                    </a:cubicBezTo>
                    <a:cubicBezTo>
                      <a:pt x="5794" y="17418"/>
                      <a:pt x="5854" y="17345"/>
                      <a:pt x="5960" y="17242"/>
                    </a:cubicBezTo>
                    <a:cubicBezTo>
                      <a:pt x="6217" y="16989"/>
                      <a:pt x="6756" y="16544"/>
                      <a:pt x="7433" y="16439"/>
                    </a:cubicBezTo>
                    <a:cubicBezTo>
                      <a:pt x="7536" y="16423"/>
                      <a:pt x="7624" y="16416"/>
                      <a:pt x="7699" y="16416"/>
                    </a:cubicBezTo>
                    <a:cubicBezTo>
                      <a:pt x="8308" y="16416"/>
                      <a:pt x="8127" y="16874"/>
                      <a:pt x="8857" y="16874"/>
                    </a:cubicBezTo>
                    <a:cubicBezTo>
                      <a:pt x="8880" y="16874"/>
                      <a:pt x="8905" y="16873"/>
                      <a:pt x="8930" y="16872"/>
                    </a:cubicBezTo>
                    <a:cubicBezTo>
                      <a:pt x="9843" y="16837"/>
                      <a:pt x="9927" y="16466"/>
                      <a:pt x="9927" y="16466"/>
                    </a:cubicBezTo>
                    <a:cubicBezTo>
                      <a:pt x="9927" y="16466"/>
                      <a:pt x="10804" y="16827"/>
                      <a:pt x="11671" y="16827"/>
                    </a:cubicBezTo>
                    <a:cubicBezTo>
                      <a:pt x="11675" y="16827"/>
                      <a:pt x="11679" y="16827"/>
                      <a:pt x="11682" y="16827"/>
                    </a:cubicBezTo>
                    <a:cubicBezTo>
                      <a:pt x="12552" y="16825"/>
                      <a:pt x="12468" y="16483"/>
                      <a:pt x="13021" y="16392"/>
                    </a:cubicBezTo>
                    <a:cubicBezTo>
                      <a:pt x="13210" y="16361"/>
                      <a:pt x="13402" y="16353"/>
                      <a:pt x="13580" y="16353"/>
                    </a:cubicBezTo>
                    <a:cubicBezTo>
                      <a:pt x="13764" y="16353"/>
                      <a:pt x="13933" y="16362"/>
                      <a:pt x="14071" y="16362"/>
                    </a:cubicBezTo>
                    <a:cubicBezTo>
                      <a:pt x="14191" y="16362"/>
                      <a:pt x="14287" y="16355"/>
                      <a:pt x="14348" y="16332"/>
                    </a:cubicBezTo>
                    <a:cubicBezTo>
                      <a:pt x="14374" y="16322"/>
                      <a:pt x="14404" y="16303"/>
                      <a:pt x="14436" y="16279"/>
                    </a:cubicBezTo>
                    <a:lnTo>
                      <a:pt x="14436" y="16277"/>
                    </a:lnTo>
                    <a:cubicBezTo>
                      <a:pt x="14645" y="16110"/>
                      <a:pt x="14943" y="15636"/>
                      <a:pt x="14898" y="15236"/>
                    </a:cubicBezTo>
                    <a:cubicBezTo>
                      <a:pt x="14845" y="14774"/>
                      <a:pt x="14298" y="14167"/>
                      <a:pt x="14298" y="14167"/>
                    </a:cubicBezTo>
                    <a:cubicBezTo>
                      <a:pt x="14298" y="14167"/>
                      <a:pt x="14272" y="12443"/>
                      <a:pt x="13506" y="8275"/>
                    </a:cubicBezTo>
                    <a:cubicBezTo>
                      <a:pt x="13336" y="6924"/>
                      <a:pt x="13470" y="3155"/>
                      <a:pt x="9881" y="232"/>
                    </a:cubicBezTo>
                    <a:cubicBezTo>
                      <a:pt x="9746" y="121"/>
                      <a:pt x="9581" y="53"/>
                      <a:pt x="9409" y="33"/>
                    </a:cubicBezTo>
                    <a:cubicBezTo>
                      <a:pt x="9258" y="16"/>
                      <a:pt x="9061" y="0"/>
                      <a:pt x="886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64" name="Google Shape;346;p25">
                <a:extLst>
                  <a:ext uri="{FF2B5EF4-FFF2-40B4-BE49-F238E27FC236}">
                    <a16:creationId xmlns:a16="http://schemas.microsoft.com/office/drawing/2014/main" id="{C0C8C959-2001-5547-AE1C-DC8EB16E38D3}"/>
                  </a:ext>
                </a:extLst>
              </p:cNvPr>
              <p:cNvSpPr/>
              <p:nvPr/>
            </p:nvSpPr>
            <p:spPr>
              <a:xfrm>
                <a:off x="2082850" y="2470825"/>
                <a:ext cx="238775" cy="434700"/>
              </a:xfrm>
              <a:custGeom>
                <a:avLst/>
                <a:gdLst/>
                <a:ahLst/>
                <a:cxnLst/>
                <a:rect l="l" t="t" r="r" b="b"/>
                <a:pathLst>
                  <a:path w="9551" h="17388" extrusionOk="0">
                    <a:moveTo>
                      <a:pt x="4016" y="0"/>
                    </a:moveTo>
                    <a:lnTo>
                      <a:pt x="4016" y="0"/>
                    </a:lnTo>
                    <a:cubicBezTo>
                      <a:pt x="4016" y="0"/>
                      <a:pt x="7142" y="3331"/>
                      <a:pt x="7866" y="10264"/>
                    </a:cubicBezTo>
                    <a:cubicBezTo>
                      <a:pt x="8075" y="12273"/>
                      <a:pt x="6501" y="14013"/>
                      <a:pt x="4485" y="14013"/>
                    </a:cubicBezTo>
                    <a:cubicBezTo>
                      <a:pt x="4474" y="14013"/>
                      <a:pt x="4464" y="14013"/>
                      <a:pt x="4453" y="14013"/>
                    </a:cubicBezTo>
                    <a:cubicBezTo>
                      <a:pt x="2976" y="14001"/>
                      <a:pt x="1336" y="13755"/>
                      <a:pt x="142" y="13240"/>
                    </a:cubicBezTo>
                    <a:lnTo>
                      <a:pt x="142" y="13240"/>
                    </a:lnTo>
                    <a:cubicBezTo>
                      <a:pt x="321" y="14025"/>
                      <a:pt x="518" y="14828"/>
                      <a:pt x="717" y="15506"/>
                    </a:cubicBezTo>
                    <a:cubicBezTo>
                      <a:pt x="717" y="15506"/>
                      <a:pt x="33" y="16214"/>
                      <a:pt x="17" y="16720"/>
                    </a:cubicBezTo>
                    <a:cubicBezTo>
                      <a:pt x="0" y="17224"/>
                      <a:pt x="398" y="17388"/>
                      <a:pt x="398" y="17388"/>
                    </a:cubicBezTo>
                    <a:cubicBezTo>
                      <a:pt x="401" y="17385"/>
                      <a:pt x="461" y="17312"/>
                      <a:pt x="567" y="17209"/>
                    </a:cubicBezTo>
                    <a:cubicBezTo>
                      <a:pt x="824" y="16956"/>
                      <a:pt x="1363" y="16511"/>
                      <a:pt x="2040" y="16406"/>
                    </a:cubicBezTo>
                    <a:cubicBezTo>
                      <a:pt x="2143" y="16390"/>
                      <a:pt x="2231" y="16383"/>
                      <a:pt x="2306" y="16383"/>
                    </a:cubicBezTo>
                    <a:cubicBezTo>
                      <a:pt x="2915" y="16383"/>
                      <a:pt x="2734" y="16841"/>
                      <a:pt x="3464" y="16841"/>
                    </a:cubicBezTo>
                    <a:cubicBezTo>
                      <a:pt x="3487" y="16841"/>
                      <a:pt x="3512" y="16840"/>
                      <a:pt x="3537" y="16839"/>
                    </a:cubicBezTo>
                    <a:cubicBezTo>
                      <a:pt x="4450" y="16804"/>
                      <a:pt x="4534" y="16433"/>
                      <a:pt x="4534" y="16433"/>
                    </a:cubicBezTo>
                    <a:cubicBezTo>
                      <a:pt x="4534" y="16433"/>
                      <a:pt x="5411" y="16794"/>
                      <a:pt x="6278" y="16794"/>
                    </a:cubicBezTo>
                    <a:cubicBezTo>
                      <a:pt x="6282" y="16794"/>
                      <a:pt x="6286" y="16794"/>
                      <a:pt x="6289" y="16794"/>
                    </a:cubicBezTo>
                    <a:cubicBezTo>
                      <a:pt x="7159" y="16792"/>
                      <a:pt x="7075" y="16450"/>
                      <a:pt x="7628" y="16359"/>
                    </a:cubicBezTo>
                    <a:cubicBezTo>
                      <a:pt x="7817" y="16328"/>
                      <a:pt x="8009" y="16320"/>
                      <a:pt x="8187" y="16320"/>
                    </a:cubicBezTo>
                    <a:cubicBezTo>
                      <a:pt x="8371" y="16320"/>
                      <a:pt x="8540" y="16329"/>
                      <a:pt x="8678" y="16329"/>
                    </a:cubicBezTo>
                    <a:cubicBezTo>
                      <a:pt x="8798" y="16329"/>
                      <a:pt x="8894" y="16322"/>
                      <a:pt x="8955" y="16299"/>
                    </a:cubicBezTo>
                    <a:cubicBezTo>
                      <a:pt x="8981" y="16289"/>
                      <a:pt x="9011" y="16270"/>
                      <a:pt x="9043" y="16246"/>
                    </a:cubicBezTo>
                    <a:lnTo>
                      <a:pt x="9043" y="16244"/>
                    </a:lnTo>
                    <a:cubicBezTo>
                      <a:pt x="9252" y="16077"/>
                      <a:pt x="9550" y="15603"/>
                      <a:pt x="9505" y="15203"/>
                    </a:cubicBezTo>
                    <a:cubicBezTo>
                      <a:pt x="9452" y="14741"/>
                      <a:pt x="8905" y="14133"/>
                      <a:pt x="8905" y="14133"/>
                    </a:cubicBezTo>
                    <a:cubicBezTo>
                      <a:pt x="8905" y="14133"/>
                      <a:pt x="8879" y="12410"/>
                      <a:pt x="8113" y="8242"/>
                    </a:cubicBezTo>
                    <a:cubicBezTo>
                      <a:pt x="7943" y="6891"/>
                      <a:pt x="8077" y="3122"/>
                      <a:pt x="4488" y="199"/>
                    </a:cubicBezTo>
                    <a:cubicBezTo>
                      <a:pt x="4353" y="88"/>
                      <a:pt x="4188" y="20"/>
                      <a:pt x="40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65" name="Google Shape;347;p25">
                <a:extLst>
                  <a:ext uri="{FF2B5EF4-FFF2-40B4-BE49-F238E27FC236}">
                    <a16:creationId xmlns:a16="http://schemas.microsoft.com/office/drawing/2014/main" id="{63CADC83-8A95-7C4F-B85C-7DCB2AF97349}"/>
                  </a:ext>
                </a:extLst>
              </p:cNvPr>
              <p:cNvSpPr/>
              <p:nvPr/>
            </p:nvSpPr>
            <p:spPr>
              <a:xfrm>
                <a:off x="2046150" y="2457750"/>
                <a:ext cx="110600" cy="54150"/>
              </a:xfrm>
              <a:custGeom>
                <a:avLst/>
                <a:gdLst/>
                <a:ahLst/>
                <a:cxnLst/>
                <a:rect l="l" t="t" r="r" b="b"/>
                <a:pathLst>
                  <a:path w="4424" h="2166" extrusionOk="0">
                    <a:moveTo>
                      <a:pt x="4078" y="1"/>
                    </a:moveTo>
                    <a:cubicBezTo>
                      <a:pt x="4007" y="11"/>
                      <a:pt x="3936" y="22"/>
                      <a:pt x="3864" y="33"/>
                    </a:cubicBezTo>
                    <a:cubicBezTo>
                      <a:pt x="2169" y="308"/>
                      <a:pt x="856" y="1013"/>
                      <a:pt x="296" y="1353"/>
                    </a:cubicBezTo>
                    <a:cubicBezTo>
                      <a:pt x="103" y="1470"/>
                      <a:pt x="0" y="1546"/>
                      <a:pt x="0" y="1546"/>
                    </a:cubicBezTo>
                    <a:lnTo>
                      <a:pt x="247" y="2165"/>
                    </a:lnTo>
                    <a:cubicBezTo>
                      <a:pt x="1167" y="1661"/>
                      <a:pt x="3817" y="747"/>
                      <a:pt x="4308" y="573"/>
                    </a:cubicBezTo>
                    <a:cubicBezTo>
                      <a:pt x="4345" y="560"/>
                      <a:pt x="4384" y="549"/>
                      <a:pt x="4423" y="540"/>
                    </a:cubicBezTo>
                    <a:cubicBezTo>
                      <a:pt x="4358" y="437"/>
                      <a:pt x="4251" y="270"/>
                      <a:pt x="407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66" name="Google Shape;348;p25">
                <a:extLst>
                  <a:ext uri="{FF2B5EF4-FFF2-40B4-BE49-F238E27FC236}">
                    <a16:creationId xmlns:a16="http://schemas.microsoft.com/office/drawing/2014/main" id="{C1A56E81-1D70-9248-8E36-8C7559D9C572}"/>
                  </a:ext>
                </a:extLst>
              </p:cNvPr>
              <p:cNvSpPr/>
              <p:nvPr/>
            </p:nvSpPr>
            <p:spPr>
              <a:xfrm>
                <a:off x="2069925" y="2633600"/>
                <a:ext cx="3500" cy="9950"/>
              </a:xfrm>
              <a:custGeom>
                <a:avLst/>
                <a:gdLst/>
                <a:ahLst/>
                <a:cxnLst/>
                <a:rect l="l" t="t" r="r" b="b"/>
                <a:pathLst>
                  <a:path w="140" h="398" extrusionOk="0">
                    <a:moveTo>
                      <a:pt x="10" y="1"/>
                    </a:moveTo>
                    <a:cubicBezTo>
                      <a:pt x="9" y="1"/>
                      <a:pt x="9" y="1"/>
                      <a:pt x="8" y="1"/>
                    </a:cubicBezTo>
                    <a:cubicBezTo>
                      <a:pt x="4" y="3"/>
                      <a:pt x="1" y="7"/>
                      <a:pt x="2" y="12"/>
                    </a:cubicBezTo>
                    <a:cubicBezTo>
                      <a:pt x="45" y="136"/>
                      <a:pt x="84" y="265"/>
                      <a:pt x="123" y="392"/>
                    </a:cubicBezTo>
                    <a:cubicBezTo>
                      <a:pt x="125" y="395"/>
                      <a:pt x="128" y="398"/>
                      <a:pt x="131" y="398"/>
                    </a:cubicBezTo>
                    <a:lnTo>
                      <a:pt x="134" y="398"/>
                    </a:lnTo>
                    <a:cubicBezTo>
                      <a:pt x="137" y="396"/>
                      <a:pt x="140" y="392"/>
                      <a:pt x="138" y="387"/>
                    </a:cubicBezTo>
                    <a:cubicBezTo>
                      <a:pt x="101" y="260"/>
                      <a:pt x="60" y="131"/>
                      <a:pt x="17" y="7"/>
                    </a:cubicBezTo>
                    <a:cubicBezTo>
                      <a:pt x="17" y="3"/>
                      <a:pt x="13" y="1"/>
                      <a:pt x="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67" name="Google Shape;349;p25">
                <a:extLst>
                  <a:ext uri="{FF2B5EF4-FFF2-40B4-BE49-F238E27FC236}">
                    <a16:creationId xmlns:a16="http://schemas.microsoft.com/office/drawing/2014/main" id="{243D6224-91EE-1B47-9CC0-12E5B1289EC0}"/>
                  </a:ext>
                </a:extLst>
              </p:cNvPr>
              <p:cNvSpPr/>
              <p:nvPr/>
            </p:nvSpPr>
            <p:spPr>
              <a:xfrm>
                <a:off x="2023950" y="2546150"/>
                <a:ext cx="35775" cy="59550"/>
              </a:xfrm>
              <a:custGeom>
                <a:avLst/>
                <a:gdLst/>
                <a:ahLst/>
                <a:cxnLst/>
                <a:rect l="l" t="t" r="r" b="b"/>
                <a:pathLst>
                  <a:path w="1431" h="2382" extrusionOk="0">
                    <a:moveTo>
                      <a:pt x="10" y="1"/>
                    </a:moveTo>
                    <a:cubicBezTo>
                      <a:pt x="8" y="1"/>
                      <a:pt x="6" y="2"/>
                      <a:pt x="4" y="3"/>
                    </a:cubicBezTo>
                    <a:cubicBezTo>
                      <a:pt x="1" y="6"/>
                      <a:pt x="1" y="12"/>
                      <a:pt x="4" y="15"/>
                    </a:cubicBezTo>
                    <a:cubicBezTo>
                      <a:pt x="11" y="21"/>
                      <a:pt x="717" y="750"/>
                      <a:pt x="1414" y="2377"/>
                    </a:cubicBezTo>
                    <a:cubicBezTo>
                      <a:pt x="1415" y="2380"/>
                      <a:pt x="1418" y="2381"/>
                      <a:pt x="1422" y="2381"/>
                    </a:cubicBezTo>
                    <a:lnTo>
                      <a:pt x="1425" y="2381"/>
                    </a:lnTo>
                    <a:cubicBezTo>
                      <a:pt x="1429" y="2380"/>
                      <a:pt x="1431" y="2374"/>
                      <a:pt x="1429" y="2371"/>
                    </a:cubicBezTo>
                    <a:cubicBezTo>
                      <a:pt x="731" y="741"/>
                      <a:pt x="22" y="11"/>
                      <a:pt x="16" y="3"/>
                    </a:cubicBezTo>
                    <a:cubicBezTo>
                      <a:pt x="14" y="2"/>
                      <a:pt x="12" y="1"/>
                      <a:pt x="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68" name="Google Shape;350;p25">
                <a:extLst>
                  <a:ext uri="{FF2B5EF4-FFF2-40B4-BE49-F238E27FC236}">
                    <a16:creationId xmlns:a16="http://schemas.microsoft.com/office/drawing/2014/main" id="{59D26A05-BAFA-CE44-A02F-206BF672F104}"/>
                  </a:ext>
                </a:extLst>
              </p:cNvPr>
              <p:cNvSpPr/>
              <p:nvPr/>
            </p:nvSpPr>
            <p:spPr>
              <a:xfrm>
                <a:off x="1971350" y="2629275"/>
                <a:ext cx="61800" cy="55325"/>
              </a:xfrm>
              <a:custGeom>
                <a:avLst/>
                <a:gdLst/>
                <a:ahLst/>
                <a:cxnLst/>
                <a:rect l="l" t="t" r="r" b="b"/>
                <a:pathLst>
                  <a:path w="2472" h="2213" extrusionOk="0">
                    <a:moveTo>
                      <a:pt x="2463" y="1"/>
                    </a:moveTo>
                    <a:cubicBezTo>
                      <a:pt x="2461" y="1"/>
                      <a:pt x="2459" y="1"/>
                      <a:pt x="2458" y="3"/>
                    </a:cubicBezTo>
                    <a:cubicBezTo>
                      <a:pt x="1511" y="1006"/>
                      <a:pt x="19" y="2187"/>
                      <a:pt x="5" y="2198"/>
                    </a:cubicBezTo>
                    <a:cubicBezTo>
                      <a:pt x="1" y="2201"/>
                      <a:pt x="1" y="2207"/>
                      <a:pt x="4" y="2210"/>
                    </a:cubicBezTo>
                    <a:cubicBezTo>
                      <a:pt x="5" y="2211"/>
                      <a:pt x="7" y="2213"/>
                      <a:pt x="10" y="2213"/>
                    </a:cubicBezTo>
                    <a:cubicBezTo>
                      <a:pt x="11" y="2213"/>
                      <a:pt x="13" y="2211"/>
                      <a:pt x="14" y="2211"/>
                    </a:cubicBezTo>
                    <a:cubicBezTo>
                      <a:pt x="30" y="2199"/>
                      <a:pt x="1522" y="1018"/>
                      <a:pt x="2468" y="13"/>
                    </a:cubicBezTo>
                    <a:cubicBezTo>
                      <a:pt x="2471" y="10"/>
                      <a:pt x="2471" y="6"/>
                      <a:pt x="2468" y="3"/>
                    </a:cubicBezTo>
                    <a:cubicBezTo>
                      <a:pt x="2467" y="1"/>
                      <a:pt x="2465" y="1"/>
                      <a:pt x="24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69" name="Google Shape;351;p25">
                <a:extLst>
                  <a:ext uri="{FF2B5EF4-FFF2-40B4-BE49-F238E27FC236}">
                    <a16:creationId xmlns:a16="http://schemas.microsoft.com/office/drawing/2014/main" id="{685884FC-94ED-314B-A0C0-BC79B65F6B5A}"/>
                  </a:ext>
                </a:extLst>
              </p:cNvPr>
              <p:cNvSpPr/>
              <p:nvPr/>
            </p:nvSpPr>
            <p:spPr>
              <a:xfrm>
                <a:off x="2031500" y="2645300"/>
                <a:ext cx="4825" cy="7450"/>
              </a:xfrm>
              <a:custGeom>
                <a:avLst/>
                <a:gdLst/>
                <a:ahLst/>
                <a:cxnLst/>
                <a:rect l="l" t="t" r="r" b="b"/>
                <a:pathLst>
                  <a:path w="193" h="298" extrusionOk="0">
                    <a:moveTo>
                      <a:pt x="184" y="0"/>
                    </a:moveTo>
                    <a:cubicBezTo>
                      <a:pt x="181" y="0"/>
                      <a:pt x="178" y="1"/>
                      <a:pt x="177" y="4"/>
                    </a:cubicBezTo>
                    <a:cubicBezTo>
                      <a:pt x="138" y="71"/>
                      <a:pt x="79" y="165"/>
                      <a:pt x="3" y="286"/>
                    </a:cubicBezTo>
                    <a:cubicBezTo>
                      <a:pt x="0" y="290"/>
                      <a:pt x="2" y="295"/>
                      <a:pt x="6" y="296"/>
                    </a:cubicBezTo>
                    <a:cubicBezTo>
                      <a:pt x="8" y="298"/>
                      <a:pt x="8" y="298"/>
                      <a:pt x="9" y="298"/>
                    </a:cubicBezTo>
                    <a:cubicBezTo>
                      <a:pt x="12" y="298"/>
                      <a:pt x="15" y="296"/>
                      <a:pt x="17" y="295"/>
                    </a:cubicBezTo>
                    <a:cubicBezTo>
                      <a:pt x="93" y="174"/>
                      <a:pt x="150" y="78"/>
                      <a:pt x="191" y="12"/>
                    </a:cubicBezTo>
                    <a:cubicBezTo>
                      <a:pt x="193" y="9"/>
                      <a:pt x="191" y="4"/>
                      <a:pt x="188" y="1"/>
                    </a:cubicBezTo>
                    <a:cubicBezTo>
                      <a:pt x="187" y="1"/>
                      <a:pt x="185" y="0"/>
                      <a:pt x="1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70" name="Google Shape;352;p25">
                <a:extLst>
                  <a:ext uri="{FF2B5EF4-FFF2-40B4-BE49-F238E27FC236}">
                    <a16:creationId xmlns:a16="http://schemas.microsoft.com/office/drawing/2014/main" id="{36A246F5-27E0-4240-9904-E2CC5E6CD774}"/>
                  </a:ext>
                </a:extLst>
              </p:cNvPr>
              <p:cNvSpPr/>
              <p:nvPr/>
            </p:nvSpPr>
            <p:spPr>
              <a:xfrm>
                <a:off x="1990375" y="2666775"/>
                <a:ext cx="32425" cy="49725"/>
              </a:xfrm>
              <a:custGeom>
                <a:avLst/>
                <a:gdLst/>
                <a:ahLst/>
                <a:cxnLst/>
                <a:rect l="l" t="t" r="r" b="b"/>
                <a:pathLst>
                  <a:path w="1297" h="1989" extrusionOk="0">
                    <a:moveTo>
                      <a:pt x="1287" y="0"/>
                    </a:moveTo>
                    <a:cubicBezTo>
                      <a:pt x="1285" y="0"/>
                      <a:pt x="1283" y="1"/>
                      <a:pt x="1282" y="4"/>
                    </a:cubicBezTo>
                    <a:cubicBezTo>
                      <a:pt x="736" y="854"/>
                      <a:pt x="9" y="1964"/>
                      <a:pt x="3" y="1975"/>
                    </a:cubicBezTo>
                    <a:cubicBezTo>
                      <a:pt x="0" y="1979"/>
                      <a:pt x="2" y="1984"/>
                      <a:pt x="5" y="1987"/>
                    </a:cubicBezTo>
                    <a:cubicBezTo>
                      <a:pt x="6" y="1987"/>
                      <a:pt x="8" y="1988"/>
                      <a:pt x="9" y="1988"/>
                    </a:cubicBezTo>
                    <a:lnTo>
                      <a:pt x="9" y="1987"/>
                    </a:lnTo>
                    <a:cubicBezTo>
                      <a:pt x="12" y="1987"/>
                      <a:pt x="14" y="1987"/>
                      <a:pt x="15" y="1984"/>
                    </a:cubicBezTo>
                    <a:cubicBezTo>
                      <a:pt x="23" y="1973"/>
                      <a:pt x="750" y="861"/>
                      <a:pt x="1295" y="12"/>
                    </a:cubicBezTo>
                    <a:cubicBezTo>
                      <a:pt x="1297" y="9"/>
                      <a:pt x="1295" y="4"/>
                      <a:pt x="1292" y="1"/>
                    </a:cubicBezTo>
                    <a:cubicBezTo>
                      <a:pt x="1291" y="0"/>
                      <a:pt x="1289" y="0"/>
                      <a:pt x="12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71" name="Google Shape;353;p25">
                <a:extLst>
                  <a:ext uri="{FF2B5EF4-FFF2-40B4-BE49-F238E27FC236}">
                    <a16:creationId xmlns:a16="http://schemas.microsoft.com/office/drawing/2014/main" id="{1407DBDA-15D2-9246-AFEA-A6D52B0E5935}"/>
                  </a:ext>
                </a:extLst>
              </p:cNvPr>
              <p:cNvSpPr/>
              <p:nvPr/>
            </p:nvSpPr>
            <p:spPr>
              <a:xfrm>
                <a:off x="1945450" y="2683000"/>
                <a:ext cx="14600" cy="20275"/>
              </a:xfrm>
              <a:custGeom>
                <a:avLst/>
                <a:gdLst/>
                <a:ahLst/>
                <a:cxnLst/>
                <a:rect l="l" t="t" r="r" b="b"/>
                <a:pathLst>
                  <a:path w="584" h="811" extrusionOk="0">
                    <a:moveTo>
                      <a:pt x="104" y="0"/>
                    </a:moveTo>
                    <a:cubicBezTo>
                      <a:pt x="104" y="0"/>
                      <a:pt x="1" y="380"/>
                      <a:pt x="289" y="811"/>
                    </a:cubicBezTo>
                    <a:lnTo>
                      <a:pt x="317" y="755"/>
                    </a:lnTo>
                    <a:cubicBezTo>
                      <a:pt x="440" y="512"/>
                      <a:pt x="534" y="323"/>
                      <a:pt x="584" y="220"/>
                    </a:cubicBezTo>
                    <a:cubicBezTo>
                      <a:pt x="407" y="105"/>
                      <a:pt x="237" y="23"/>
                      <a:pt x="104" y="0"/>
                    </a:cubicBezTo>
                    <a:close/>
                  </a:path>
                </a:pathLst>
              </a:custGeom>
              <a:solidFill>
                <a:srgbClr val="BC7A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72" name="Google Shape;354;p25">
                <a:extLst>
                  <a:ext uri="{FF2B5EF4-FFF2-40B4-BE49-F238E27FC236}">
                    <a16:creationId xmlns:a16="http://schemas.microsoft.com/office/drawing/2014/main" id="{E35C9031-D406-774F-8C80-776F384EEE11}"/>
                  </a:ext>
                </a:extLst>
              </p:cNvPr>
              <p:cNvSpPr/>
              <p:nvPr/>
            </p:nvSpPr>
            <p:spPr>
              <a:xfrm>
                <a:off x="2001425" y="2747100"/>
                <a:ext cx="18850" cy="20775"/>
              </a:xfrm>
              <a:custGeom>
                <a:avLst/>
                <a:gdLst/>
                <a:ahLst/>
                <a:cxnLst/>
                <a:rect l="l" t="t" r="r" b="b"/>
                <a:pathLst>
                  <a:path w="754" h="831" extrusionOk="0">
                    <a:moveTo>
                      <a:pt x="367" y="1"/>
                    </a:moveTo>
                    <a:cubicBezTo>
                      <a:pt x="255" y="169"/>
                      <a:pt x="131" y="338"/>
                      <a:pt x="0" y="508"/>
                    </a:cubicBezTo>
                    <a:cubicBezTo>
                      <a:pt x="313" y="819"/>
                      <a:pt x="691" y="831"/>
                      <a:pt x="746" y="831"/>
                    </a:cubicBezTo>
                    <a:cubicBezTo>
                      <a:pt x="751" y="831"/>
                      <a:pt x="753" y="831"/>
                      <a:pt x="753" y="831"/>
                    </a:cubicBezTo>
                    <a:cubicBezTo>
                      <a:pt x="753" y="831"/>
                      <a:pt x="641" y="422"/>
                      <a:pt x="367" y="1"/>
                    </a:cubicBezTo>
                    <a:close/>
                  </a:path>
                </a:pathLst>
              </a:custGeom>
              <a:solidFill>
                <a:srgbClr val="BC7A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73" name="Google Shape;355;p25">
                <a:extLst>
                  <a:ext uri="{FF2B5EF4-FFF2-40B4-BE49-F238E27FC236}">
                    <a16:creationId xmlns:a16="http://schemas.microsoft.com/office/drawing/2014/main" id="{9467819A-D29F-1E40-AEFB-E892B06D0E6B}"/>
                  </a:ext>
                </a:extLst>
              </p:cNvPr>
              <p:cNvSpPr/>
              <p:nvPr/>
            </p:nvSpPr>
            <p:spPr>
              <a:xfrm>
                <a:off x="2119750" y="2570075"/>
                <a:ext cx="127125" cy="102800"/>
              </a:xfrm>
              <a:custGeom>
                <a:avLst/>
                <a:gdLst/>
                <a:ahLst/>
                <a:cxnLst/>
                <a:rect l="l" t="t" r="r" b="b"/>
                <a:pathLst>
                  <a:path w="5085" h="4112" extrusionOk="0">
                    <a:moveTo>
                      <a:pt x="5075" y="0"/>
                    </a:moveTo>
                    <a:cubicBezTo>
                      <a:pt x="5072" y="0"/>
                      <a:pt x="5070" y="2"/>
                      <a:pt x="5068" y="5"/>
                    </a:cubicBezTo>
                    <a:cubicBezTo>
                      <a:pt x="4503" y="973"/>
                      <a:pt x="3156" y="2033"/>
                      <a:pt x="2128" y="2753"/>
                    </a:cubicBezTo>
                    <a:cubicBezTo>
                      <a:pt x="1011" y="3533"/>
                      <a:pt x="16" y="4092"/>
                      <a:pt x="7" y="4096"/>
                    </a:cubicBezTo>
                    <a:cubicBezTo>
                      <a:pt x="2" y="4099"/>
                      <a:pt x="1" y="4104"/>
                      <a:pt x="4" y="4108"/>
                    </a:cubicBezTo>
                    <a:cubicBezTo>
                      <a:pt x="5" y="4110"/>
                      <a:pt x="7" y="4111"/>
                      <a:pt x="10" y="4111"/>
                    </a:cubicBezTo>
                    <a:lnTo>
                      <a:pt x="15" y="4111"/>
                    </a:lnTo>
                    <a:cubicBezTo>
                      <a:pt x="24" y="4105"/>
                      <a:pt x="1019" y="3546"/>
                      <a:pt x="2135" y="2766"/>
                    </a:cubicBezTo>
                    <a:cubicBezTo>
                      <a:pt x="3167" y="2045"/>
                      <a:pt x="4515" y="982"/>
                      <a:pt x="5081" y="12"/>
                    </a:cubicBezTo>
                    <a:cubicBezTo>
                      <a:pt x="5084" y="9"/>
                      <a:pt x="5083" y="3"/>
                      <a:pt x="5078" y="2"/>
                    </a:cubicBezTo>
                    <a:cubicBezTo>
                      <a:pt x="5077" y="1"/>
                      <a:pt x="5076" y="0"/>
                      <a:pt x="50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74" name="Google Shape;356;p25">
                <a:extLst>
                  <a:ext uri="{FF2B5EF4-FFF2-40B4-BE49-F238E27FC236}">
                    <a16:creationId xmlns:a16="http://schemas.microsoft.com/office/drawing/2014/main" id="{F747BEB5-A18A-084A-8E2F-481075D3E233}"/>
                  </a:ext>
                </a:extLst>
              </p:cNvPr>
              <p:cNvSpPr/>
              <p:nvPr/>
            </p:nvSpPr>
            <p:spPr>
              <a:xfrm>
                <a:off x="2170250" y="2580925"/>
                <a:ext cx="78275" cy="126325"/>
              </a:xfrm>
              <a:custGeom>
                <a:avLst/>
                <a:gdLst/>
                <a:ahLst/>
                <a:cxnLst/>
                <a:rect l="l" t="t" r="r" b="b"/>
                <a:pathLst>
                  <a:path w="3131" h="5053" extrusionOk="0">
                    <a:moveTo>
                      <a:pt x="3122" y="1"/>
                    </a:moveTo>
                    <a:cubicBezTo>
                      <a:pt x="3119" y="1"/>
                      <a:pt x="3115" y="2"/>
                      <a:pt x="3114" y="6"/>
                    </a:cubicBezTo>
                    <a:cubicBezTo>
                      <a:pt x="3101" y="36"/>
                      <a:pt x="1754" y="3118"/>
                      <a:pt x="3" y="5041"/>
                    </a:cubicBezTo>
                    <a:cubicBezTo>
                      <a:pt x="0" y="5044"/>
                      <a:pt x="0" y="5048"/>
                      <a:pt x="3" y="5051"/>
                    </a:cubicBezTo>
                    <a:cubicBezTo>
                      <a:pt x="5" y="5053"/>
                      <a:pt x="6" y="5053"/>
                      <a:pt x="9" y="5053"/>
                    </a:cubicBezTo>
                    <a:cubicBezTo>
                      <a:pt x="11" y="5053"/>
                      <a:pt x="12" y="5053"/>
                      <a:pt x="14" y="5051"/>
                    </a:cubicBezTo>
                    <a:cubicBezTo>
                      <a:pt x="1768" y="3126"/>
                      <a:pt x="3116" y="42"/>
                      <a:pt x="3129" y="12"/>
                    </a:cubicBezTo>
                    <a:cubicBezTo>
                      <a:pt x="3131" y="7"/>
                      <a:pt x="3129" y="3"/>
                      <a:pt x="3125" y="1"/>
                    </a:cubicBezTo>
                    <a:cubicBezTo>
                      <a:pt x="3124" y="1"/>
                      <a:pt x="3123" y="1"/>
                      <a:pt x="31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75" name="Google Shape;357;p25">
                <a:extLst>
                  <a:ext uri="{FF2B5EF4-FFF2-40B4-BE49-F238E27FC236}">
                    <a16:creationId xmlns:a16="http://schemas.microsoft.com/office/drawing/2014/main" id="{7857641D-21EF-0643-A9B7-8449F66A86A4}"/>
                  </a:ext>
                </a:extLst>
              </p:cNvPr>
              <p:cNvSpPr/>
              <p:nvPr/>
            </p:nvSpPr>
            <p:spPr>
              <a:xfrm>
                <a:off x="2142700" y="2481025"/>
                <a:ext cx="115225" cy="390600"/>
              </a:xfrm>
              <a:custGeom>
                <a:avLst/>
                <a:gdLst/>
                <a:ahLst/>
                <a:cxnLst/>
                <a:rect l="l" t="t" r="r" b="b"/>
                <a:pathLst>
                  <a:path w="4609" h="15624" extrusionOk="0">
                    <a:moveTo>
                      <a:pt x="9" y="1"/>
                    </a:moveTo>
                    <a:cubicBezTo>
                      <a:pt x="8" y="1"/>
                      <a:pt x="7" y="1"/>
                      <a:pt x="5" y="1"/>
                    </a:cubicBezTo>
                    <a:cubicBezTo>
                      <a:pt x="2" y="4"/>
                      <a:pt x="1" y="9"/>
                      <a:pt x="4" y="13"/>
                    </a:cubicBezTo>
                    <a:cubicBezTo>
                      <a:pt x="24" y="47"/>
                      <a:pt x="2102" y="3497"/>
                      <a:pt x="3291" y="6521"/>
                    </a:cubicBezTo>
                    <a:cubicBezTo>
                      <a:pt x="3679" y="7507"/>
                      <a:pt x="3922" y="8223"/>
                      <a:pt x="4036" y="8709"/>
                    </a:cubicBezTo>
                    <a:cubicBezTo>
                      <a:pt x="4133" y="9129"/>
                      <a:pt x="4134" y="9386"/>
                      <a:pt x="4041" y="9499"/>
                    </a:cubicBezTo>
                    <a:cubicBezTo>
                      <a:pt x="3995" y="9553"/>
                      <a:pt x="3930" y="9573"/>
                      <a:pt x="3847" y="9573"/>
                    </a:cubicBezTo>
                    <a:cubicBezTo>
                      <a:pt x="3788" y="9573"/>
                      <a:pt x="3720" y="9563"/>
                      <a:pt x="3644" y="9547"/>
                    </a:cubicBezTo>
                    <a:cubicBezTo>
                      <a:pt x="3641" y="9547"/>
                      <a:pt x="3639" y="9547"/>
                      <a:pt x="3636" y="9550"/>
                    </a:cubicBezTo>
                    <a:cubicBezTo>
                      <a:pt x="3635" y="9553"/>
                      <a:pt x="3635" y="9555"/>
                      <a:pt x="3635" y="9558"/>
                    </a:cubicBezTo>
                    <a:cubicBezTo>
                      <a:pt x="3951" y="10429"/>
                      <a:pt x="4556" y="13391"/>
                      <a:pt x="4593" y="15616"/>
                    </a:cubicBezTo>
                    <a:cubicBezTo>
                      <a:pt x="4593" y="15621"/>
                      <a:pt x="4596" y="15624"/>
                      <a:pt x="4601" y="15624"/>
                    </a:cubicBezTo>
                    <a:cubicBezTo>
                      <a:pt x="4606" y="15624"/>
                      <a:pt x="4609" y="15621"/>
                      <a:pt x="4609" y="15616"/>
                    </a:cubicBezTo>
                    <a:cubicBezTo>
                      <a:pt x="4571" y="13400"/>
                      <a:pt x="3972" y="10454"/>
                      <a:pt x="3654" y="9565"/>
                    </a:cubicBezTo>
                    <a:lnTo>
                      <a:pt x="3654" y="9565"/>
                    </a:lnTo>
                    <a:cubicBezTo>
                      <a:pt x="3718" y="9578"/>
                      <a:pt x="3784" y="9589"/>
                      <a:pt x="3846" y="9589"/>
                    </a:cubicBezTo>
                    <a:cubicBezTo>
                      <a:pt x="3928" y="9589"/>
                      <a:pt x="4003" y="9570"/>
                      <a:pt x="4053" y="9509"/>
                    </a:cubicBezTo>
                    <a:cubicBezTo>
                      <a:pt x="4259" y="9265"/>
                      <a:pt x="4035" y="8369"/>
                      <a:pt x="3304" y="6515"/>
                    </a:cubicBezTo>
                    <a:cubicBezTo>
                      <a:pt x="2115" y="3490"/>
                      <a:pt x="37" y="39"/>
                      <a:pt x="18" y="4"/>
                    </a:cubicBezTo>
                    <a:cubicBezTo>
                      <a:pt x="15" y="2"/>
                      <a:pt x="12" y="1"/>
                      <a:pt x="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76" name="Google Shape;358;p25">
                <a:extLst>
                  <a:ext uri="{FF2B5EF4-FFF2-40B4-BE49-F238E27FC236}">
                    <a16:creationId xmlns:a16="http://schemas.microsoft.com/office/drawing/2014/main" id="{A0F8F62E-4973-F545-8840-4FFD9B5002F8}"/>
                  </a:ext>
                </a:extLst>
              </p:cNvPr>
              <p:cNvSpPr/>
              <p:nvPr/>
            </p:nvSpPr>
            <p:spPr>
              <a:xfrm>
                <a:off x="2083625" y="2822250"/>
                <a:ext cx="33625" cy="62450"/>
              </a:xfrm>
              <a:custGeom>
                <a:avLst/>
                <a:gdLst/>
                <a:ahLst/>
                <a:cxnLst/>
                <a:rect l="l" t="t" r="r" b="b"/>
                <a:pathLst>
                  <a:path w="1345" h="2498" extrusionOk="0">
                    <a:moveTo>
                      <a:pt x="1188" y="1"/>
                    </a:moveTo>
                    <a:cubicBezTo>
                      <a:pt x="1187" y="1"/>
                      <a:pt x="1186" y="1"/>
                      <a:pt x="1185" y="1"/>
                    </a:cubicBezTo>
                    <a:cubicBezTo>
                      <a:pt x="1181" y="1"/>
                      <a:pt x="1178" y="6"/>
                      <a:pt x="1179" y="10"/>
                    </a:cubicBezTo>
                    <a:cubicBezTo>
                      <a:pt x="1181" y="18"/>
                      <a:pt x="1328" y="765"/>
                      <a:pt x="679" y="1445"/>
                    </a:cubicBezTo>
                    <a:cubicBezTo>
                      <a:pt x="63" y="2093"/>
                      <a:pt x="2" y="2485"/>
                      <a:pt x="1" y="2488"/>
                    </a:cubicBezTo>
                    <a:cubicBezTo>
                      <a:pt x="1" y="2493"/>
                      <a:pt x="4" y="2498"/>
                      <a:pt x="8" y="2498"/>
                    </a:cubicBezTo>
                    <a:cubicBezTo>
                      <a:pt x="13" y="2498"/>
                      <a:pt x="16" y="2495"/>
                      <a:pt x="18" y="2492"/>
                    </a:cubicBezTo>
                    <a:cubicBezTo>
                      <a:pt x="18" y="2487"/>
                      <a:pt x="80" y="2101"/>
                      <a:pt x="692" y="1455"/>
                    </a:cubicBezTo>
                    <a:cubicBezTo>
                      <a:pt x="1344" y="769"/>
                      <a:pt x="1196" y="15"/>
                      <a:pt x="1194" y="7"/>
                    </a:cubicBezTo>
                    <a:cubicBezTo>
                      <a:pt x="1193" y="4"/>
                      <a:pt x="1191" y="1"/>
                      <a:pt x="11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77" name="Google Shape;359;p25">
                <a:extLst>
                  <a:ext uri="{FF2B5EF4-FFF2-40B4-BE49-F238E27FC236}">
                    <a16:creationId xmlns:a16="http://schemas.microsoft.com/office/drawing/2014/main" id="{C18DF73F-531A-6040-8F09-C14E665DEBFF}"/>
                  </a:ext>
                </a:extLst>
              </p:cNvPr>
              <p:cNvSpPr/>
              <p:nvPr/>
            </p:nvSpPr>
            <p:spPr>
              <a:xfrm>
                <a:off x="2097000" y="2876950"/>
                <a:ext cx="218000" cy="24150"/>
              </a:xfrm>
              <a:custGeom>
                <a:avLst/>
                <a:gdLst/>
                <a:ahLst/>
                <a:cxnLst/>
                <a:rect l="l" t="t" r="r" b="b"/>
                <a:pathLst>
                  <a:path w="8720" h="966" extrusionOk="0">
                    <a:moveTo>
                      <a:pt x="8477" y="1"/>
                    </a:moveTo>
                    <a:cubicBezTo>
                      <a:pt x="8445" y="26"/>
                      <a:pt x="8415" y="44"/>
                      <a:pt x="8389" y="54"/>
                    </a:cubicBezTo>
                    <a:cubicBezTo>
                      <a:pt x="8329" y="77"/>
                      <a:pt x="8233" y="84"/>
                      <a:pt x="8114" y="84"/>
                    </a:cubicBezTo>
                    <a:cubicBezTo>
                      <a:pt x="7974" y="84"/>
                      <a:pt x="7801" y="75"/>
                      <a:pt x="7614" y="75"/>
                    </a:cubicBezTo>
                    <a:cubicBezTo>
                      <a:pt x="7535" y="75"/>
                      <a:pt x="7453" y="76"/>
                      <a:pt x="7370" y="81"/>
                    </a:cubicBezTo>
                    <a:cubicBezTo>
                      <a:pt x="7268" y="87"/>
                      <a:pt x="7165" y="98"/>
                      <a:pt x="7062" y="114"/>
                    </a:cubicBezTo>
                    <a:cubicBezTo>
                      <a:pt x="6509" y="205"/>
                      <a:pt x="6593" y="547"/>
                      <a:pt x="5723" y="549"/>
                    </a:cubicBezTo>
                    <a:cubicBezTo>
                      <a:pt x="5720" y="549"/>
                      <a:pt x="5716" y="549"/>
                      <a:pt x="5712" y="549"/>
                    </a:cubicBezTo>
                    <a:cubicBezTo>
                      <a:pt x="4845" y="549"/>
                      <a:pt x="3968" y="188"/>
                      <a:pt x="3968" y="188"/>
                    </a:cubicBezTo>
                    <a:cubicBezTo>
                      <a:pt x="3968" y="188"/>
                      <a:pt x="3884" y="561"/>
                      <a:pt x="2971" y="594"/>
                    </a:cubicBezTo>
                    <a:cubicBezTo>
                      <a:pt x="2946" y="595"/>
                      <a:pt x="2922" y="596"/>
                      <a:pt x="2898" y="596"/>
                    </a:cubicBezTo>
                    <a:cubicBezTo>
                      <a:pt x="2169" y="596"/>
                      <a:pt x="2349" y="139"/>
                      <a:pt x="1741" y="139"/>
                    </a:cubicBezTo>
                    <a:cubicBezTo>
                      <a:pt x="1725" y="139"/>
                      <a:pt x="1707" y="139"/>
                      <a:pt x="1689" y="140"/>
                    </a:cubicBezTo>
                    <a:cubicBezTo>
                      <a:pt x="1626" y="143"/>
                      <a:pt x="1555" y="149"/>
                      <a:pt x="1474" y="161"/>
                    </a:cubicBezTo>
                    <a:cubicBezTo>
                      <a:pt x="1465" y="163"/>
                      <a:pt x="1458" y="164"/>
                      <a:pt x="1449" y="166"/>
                    </a:cubicBezTo>
                    <a:cubicBezTo>
                      <a:pt x="784" y="278"/>
                      <a:pt x="255" y="714"/>
                      <a:pt x="1" y="965"/>
                    </a:cubicBezTo>
                    <a:cubicBezTo>
                      <a:pt x="1" y="965"/>
                      <a:pt x="567" y="911"/>
                      <a:pt x="1453" y="844"/>
                    </a:cubicBezTo>
                    <a:cubicBezTo>
                      <a:pt x="1535" y="838"/>
                      <a:pt x="1618" y="831"/>
                      <a:pt x="1706" y="825"/>
                    </a:cubicBezTo>
                    <a:cubicBezTo>
                      <a:pt x="3185" y="716"/>
                      <a:pt x="5391" y="581"/>
                      <a:pt x="7364" y="575"/>
                    </a:cubicBezTo>
                    <a:lnTo>
                      <a:pt x="7614" y="575"/>
                    </a:lnTo>
                    <a:cubicBezTo>
                      <a:pt x="7995" y="575"/>
                      <a:pt x="8366" y="581"/>
                      <a:pt x="8719" y="594"/>
                    </a:cubicBezTo>
                    <a:cubicBezTo>
                      <a:pt x="8657" y="304"/>
                      <a:pt x="8534" y="90"/>
                      <a:pt x="847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78" name="Google Shape;360;p25">
                <a:extLst>
                  <a:ext uri="{FF2B5EF4-FFF2-40B4-BE49-F238E27FC236}">
                    <a16:creationId xmlns:a16="http://schemas.microsoft.com/office/drawing/2014/main" id="{BF77F7EA-9E90-B649-9BD7-9B1A3244EF95}"/>
                  </a:ext>
                </a:extLst>
              </p:cNvPr>
              <p:cNvSpPr/>
              <p:nvPr/>
            </p:nvSpPr>
            <p:spPr>
              <a:xfrm>
                <a:off x="2133200" y="2880425"/>
                <a:ext cx="7825" cy="17650"/>
              </a:xfrm>
              <a:custGeom>
                <a:avLst/>
                <a:gdLst/>
                <a:ahLst/>
                <a:cxnLst/>
                <a:rect l="l" t="t" r="r" b="b"/>
                <a:pathLst>
                  <a:path w="313" h="706" extrusionOk="0">
                    <a:moveTo>
                      <a:pt x="241" y="1"/>
                    </a:moveTo>
                    <a:cubicBezTo>
                      <a:pt x="178" y="2"/>
                      <a:pt x="107" y="10"/>
                      <a:pt x="26" y="22"/>
                    </a:cubicBezTo>
                    <a:cubicBezTo>
                      <a:pt x="17" y="24"/>
                      <a:pt x="10" y="25"/>
                      <a:pt x="1" y="27"/>
                    </a:cubicBezTo>
                    <a:cubicBezTo>
                      <a:pt x="37" y="190"/>
                      <a:pt x="81" y="480"/>
                      <a:pt x="5" y="705"/>
                    </a:cubicBezTo>
                    <a:cubicBezTo>
                      <a:pt x="87" y="698"/>
                      <a:pt x="170" y="692"/>
                      <a:pt x="258" y="686"/>
                    </a:cubicBezTo>
                    <a:cubicBezTo>
                      <a:pt x="313" y="440"/>
                      <a:pt x="276" y="171"/>
                      <a:pt x="2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79" name="Google Shape;361;p25">
                <a:extLst>
                  <a:ext uri="{FF2B5EF4-FFF2-40B4-BE49-F238E27FC236}">
                    <a16:creationId xmlns:a16="http://schemas.microsoft.com/office/drawing/2014/main" id="{7EF50294-D302-7E45-94F8-78AA98A82139}"/>
                  </a:ext>
                </a:extLst>
              </p:cNvPr>
              <p:cNvSpPr/>
              <p:nvPr/>
            </p:nvSpPr>
            <p:spPr>
              <a:xfrm>
                <a:off x="2281075" y="2878800"/>
                <a:ext cx="7325" cy="12525"/>
              </a:xfrm>
              <a:custGeom>
                <a:avLst/>
                <a:gdLst/>
                <a:ahLst/>
                <a:cxnLst/>
                <a:rect l="l" t="t" r="r" b="b"/>
                <a:pathLst>
                  <a:path w="293" h="501" extrusionOk="0">
                    <a:moveTo>
                      <a:pt x="251" y="1"/>
                    </a:moveTo>
                    <a:cubicBezTo>
                      <a:pt x="172" y="1"/>
                      <a:pt x="90" y="2"/>
                      <a:pt x="7" y="7"/>
                    </a:cubicBezTo>
                    <a:cubicBezTo>
                      <a:pt x="38" y="139"/>
                      <a:pt x="57" y="317"/>
                      <a:pt x="1" y="501"/>
                    </a:cubicBezTo>
                    <a:lnTo>
                      <a:pt x="251" y="501"/>
                    </a:lnTo>
                    <a:cubicBezTo>
                      <a:pt x="293" y="316"/>
                      <a:pt x="279" y="142"/>
                      <a:pt x="2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80" name="Google Shape;362;p25">
                <a:extLst>
                  <a:ext uri="{FF2B5EF4-FFF2-40B4-BE49-F238E27FC236}">
                    <a16:creationId xmlns:a16="http://schemas.microsoft.com/office/drawing/2014/main" id="{03C1555B-2BC2-1E4B-93E0-51BDDC4FB0A6}"/>
                  </a:ext>
                </a:extLst>
              </p:cNvPr>
              <p:cNvSpPr/>
              <p:nvPr/>
            </p:nvSpPr>
            <p:spPr>
              <a:xfrm>
                <a:off x="2070800" y="2905325"/>
                <a:ext cx="22250" cy="101450"/>
              </a:xfrm>
              <a:custGeom>
                <a:avLst/>
                <a:gdLst/>
                <a:ahLst/>
                <a:cxnLst/>
                <a:rect l="l" t="t" r="r" b="b"/>
                <a:pathLst>
                  <a:path w="890" h="4058" extrusionOk="0">
                    <a:moveTo>
                      <a:pt x="881" y="1"/>
                    </a:moveTo>
                    <a:cubicBezTo>
                      <a:pt x="879" y="1"/>
                      <a:pt x="877" y="1"/>
                      <a:pt x="876" y="2"/>
                    </a:cubicBezTo>
                    <a:cubicBezTo>
                      <a:pt x="870" y="6"/>
                      <a:pt x="337" y="395"/>
                      <a:pt x="176" y="1483"/>
                    </a:cubicBezTo>
                    <a:cubicBezTo>
                      <a:pt x="176" y="1486"/>
                      <a:pt x="178" y="1488"/>
                      <a:pt x="179" y="1489"/>
                    </a:cubicBezTo>
                    <a:cubicBezTo>
                      <a:pt x="181" y="1492"/>
                      <a:pt x="182" y="1492"/>
                      <a:pt x="185" y="1492"/>
                    </a:cubicBezTo>
                    <a:lnTo>
                      <a:pt x="531" y="1481"/>
                    </a:lnTo>
                    <a:lnTo>
                      <a:pt x="531" y="1481"/>
                    </a:lnTo>
                    <a:cubicBezTo>
                      <a:pt x="488" y="1634"/>
                      <a:pt x="0" y="3395"/>
                      <a:pt x="44" y="4050"/>
                    </a:cubicBezTo>
                    <a:cubicBezTo>
                      <a:pt x="44" y="4055"/>
                      <a:pt x="49" y="4058"/>
                      <a:pt x="52" y="4058"/>
                    </a:cubicBezTo>
                    <a:lnTo>
                      <a:pt x="53" y="4058"/>
                    </a:lnTo>
                    <a:cubicBezTo>
                      <a:pt x="58" y="4058"/>
                      <a:pt x="61" y="4055"/>
                      <a:pt x="61" y="4050"/>
                    </a:cubicBezTo>
                    <a:cubicBezTo>
                      <a:pt x="14" y="3370"/>
                      <a:pt x="544" y="1495"/>
                      <a:pt x="549" y="1475"/>
                    </a:cubicBezTo>
                    <a:cubicBezTo>
                      <a:pt x="550" y="1472"/>
                      <a:pt x="549" y="1471"/>
                      <a:pt x="547" y="1468"/>
                    </a:cubicBezTo>
                    <a:cubicBezTo>
                      <a:pt x="546" y="1466"/>
                      <a:pt x="544" y="1465"/>
                      <a:pt x="541" y="1465"/>
                    </a:cubicBezTo>
                    <a:lnTo>
                      <a:pt x="194" y="1477"/>
                    </a:lnTo>
                    <a:cubicBezTo>
                      <a:pt x="353" y="403"/>
                      <a:pt x="880" y="18"/>
                      <a:pt x="885" y="15"/>
                    </a:cubicBezTo>
                    <a:cubicBezTo>
                      <a:pt x="888" y="12"/>
                      <a:pt x="890" y="8"/>
                      <a:pt x="887" y="3"/>
                    </a:cubicBezTo>
                    <a:cubicBezTo>
                      <a:pt x="886" y="1"/>
                      <a:pt x="883" y="1"/>
                      <a:pt x="8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81" name="Google Shape;363;p25">
                <a:extLst>
                  <a:ext uri="{FF2B5EF4-FFF2-40B4-BE49-F238E27FC236}">
                    <a16:creationId xmlns:a16="http://schemas.microsoft.com/office/drawing/2014/main" id="{27F4D3A0-7971-9541-B8A7-B15FF107A6AF}"/>
                  </a:ext>
                </a:extLst>
              </p:cNvPr>
              <p:cNvSpPr/>
              <p:nvPr/>
            </p:nvSpPr>
            <p:spPr>
              <a:xfrm>
                <a:off x="2094350" y="2911975"/>
                <a:ext cx="14825" cy="67475"/>
              </a:xfrm>
              <a:custGeom>
                <a:avLst/>
                <a:gdLst/>
                <a:ahLst/>
                <a:cxnLst/>
                <a:rect l="l" t="t" r="r" b="b"/>
                <a:pathLst>
                  <a:path w="593" h="2699" extrusionOk="0">
                    <a:moveTo>
                      <a:pt x="11" y="0"/>
                    </a:moveTo>
                    <a:cubicBezTo>
                      <a:pt x="11" y="0"/>
                      <a:pt x="10" y="0"/>
                      <a:pt x="10" y="1"/>
                    </a:cubicBezTo>
                    <a:cubicBezTo>
                      <a:pt x="5" y="1"/>
                      <a:pt x="1" y="4"/>
                      <a:pt x="2" y="8"/>
                    </a:cubicBezTo>
                    <a:cubicBezTo>
                      <a:pt x="4" y="25"/>
                      <a:pt x="128" y="1717"/>
                      <a:pt x="578" y="2694"/>
                    </a:cubicBezTo>
                    <a:cubicBezTo>
                      <a:pt x="579" y="2695"/>
                      <a:pt x="582" y="2698"/>
                      <a:pt x="585" y="2698"/>
                    </a:cubicBezTo>
                    <a:cubicBezTo>
                      <a:pt x="585" y="2698"/>
                      <a:pt x="587" y="2698"/>
                      <a:pt x="588" y="2697"/>
                    </a:cubicBezTo>
                    <a:cubicBezTo>
                      <a:pt x="591" y="2695"/>
                      <a:pt x="593" y="2691"/>
                      <a:pt x="591" y="2686"/>
                    </a:cubicBezTo>
                    <a:cubicBezTo>
                      <a:pt x="143" y="1712"/>
                      <a:pt x="19" y="25"/>
                      <a:pt x="17" y="7"/>
                    </a:cubicBezTo>
                    <a:cubicBezTo>
                      <a:pt x="17" y="4"/>
                      <a:pt x="15" y="0"/>
                      <a:pt x="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82" name="Google Shape;364;p25">
                <a:extLst>
                  <a:ext uri="{FF2B5EF4-FFF2-40B4-BE49-F238E27FC236}">
                    <a16:creationId xmlns:a16="http://schemas.microsoft.com/office/drawing/2014/main" id="{683E03CC-1114-C44E-B25D-8CCC0BF1FCF3}"/>
                  </a:ext>
                </a:extLst>
              </p:cNvPr>
              <p:cNvSpPr/>
              <p:nvPr/>
            </p:nvSpPr>
            <p:spPr>
              <a:xfrm>
                <a:off x="1883475" y="3041350"/>
                <a:ext cx="295075" cy="6750"/>
              </a:xfrm>
              <a:custGeom>
                <a:avLst/>
                <a:gdLst/>
                <a:ahLst/>
                <a:cxnLst/>
                <a:rect l="l" t="t" r="r" b="b"/>
                <a:pathLst>
                  <a:path w="11803" h="270" extrusionOk="0">
                    <a:moveTo>
                      <a:pt x="11106" y="1"/>
                    </a:moveTo>
                    <a:cubicBezTo>
                      <a:pt x="10640" y="1"/>
                      <a:pt x="10162" y="3"/>
                      <a:pt x="9678" y="7"/>
                    </a:cubicBezTo>
                    <a:cubicBezTo>
                      <a:pt x="5133" y="45"/>
                      <a:pt x="67" y="250"/>
                      <a:pt x="8" y="253"/>
                    </a:cubicBezTo>
                    <a:cubicBezTo>
                      <a:pt x="5" y="253"/>
                      <a:pt x="0" y="257"/>
                      <a:pt x="0" y="262"/>
                    </a:cubicBezTo>
                    <a:cubicBezTo>
                      <a:pt x="2" y="267"/>
                      <a:pt x="5" y="270"/>
                      <a:pt x="9" y="270"/>
                    </a:cubicBezTo>
                    <a:cubicBezTo>
                      <a:pt x="74" y="267"/>
                      <a:pt x="6254" y="16"/>
                      <a:pt x="11089" y="16"/>
                    </a:cubicBezTo>
                    <a:cubicBezTo>
                      <a:pt x="11328" y="16"/>
                      <a:pt x="11564" y="17"/>
                      <a:pt x="11795" y="18"/>
                    </a:cubicBezTo>
                    <a:cubicBezTo>
                      <a:pt x="11800" y="18"/>
                      <a:pt x="11803" y="15"/>
                      <a:pt x="11803" y="11"/>
                    </a:cubicBezTo>
                    <a:cubicBezTo>
                      <a:pt x="11803" y="6"/>
                      <a:pt x="11798" y="3"/>
                      <a:pt x="11795" y="3"/>
                    </a:cubicBezTo>
                    <a:cubicBezTo>
                      <a:pt x="11569" y="1"/>
                      <a:pt x="11339" y="1"/>
                      <a:pt x="111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83" name="Google Shape;365;p25">
                <a:extLst>
                  <a:ext uri="{FF2B5EF4-FFF2-40B4-BE49-F238E27FC236}">
                    <a16:creationId xmlns:a16="http://schemas.microsoft.com/office/drawing/2014/main" id="{897A9EAF-4724-494B-B1B8-88666E17A39D}"/>
                  </a:ext>
                </a:extLst>
              </p:cNvPr>
              <p:cNvSpPr/>
              <p:nvPr/>
            </p:nvSpPr>
            <p:spPr>
              <a:xfrm>
                <a:off x="1883200" y="3046275"/>
                <a:ext cx="41600" cy="78200"/>
              </a:xfrm>
              <a:custGeom>
                <a:avLst/>
                <a:gdLst/>
                <a:ahLst/>
                <a:cxnLst/>
                <a:rect l="l" t="t" r="r" b="b"/>
                <a:pathLst>
                  <a:path w="1664" h="3128" extrusionOk="0">
                    <a:moveTo>
                      <a:pt x="1654" y="1"/>
                    </a:moveTo>
                    <a:cubicBezTo>
                      <a:pt x="1652" y="1"/>
                      <a:pt x="1648" y="3"/>
                      <a:pt x="1647" y="6"/>
                    </a:cubicBezTo>
                    <a:cubicBezTo>
                      <a:pt x="1646" y="9"/>
                      <a:pt x="1564" y="274"/>
                      <a:pt x="1352" y="515"/>
                    </a:cubicBezTo>
                    <a:cubicBezTo>
                      <a:pt x="1185" y="702"/>
                      <a:pt x="908" y="907"/>
                      <a:pt x="491" y="907"/>
                    </a:cubicBezTo>
                    <a:cubicBezTo>
                      <a:pt x="418" y="907"/>
                      <a:pt x="342" y="901"/>
                      <a:pt x="261" y="887"/>
                    </a:cubicBezTo>
                    <a:cubicBezTo>
                      <a:pt x="260" y="887"/>
                      <a:pt x="259" y="887"/>
                      <a:pt x="259" y="887"/>
                    </a:cubicBezTo>
                    <a:cubicBezTo>
                      <a:pt x="257" y="887"/>
                      <a:pt x="255" y="888"/>
                      <a:pt x="253" y="890"/>
                    </a:cubicBezTo>
                    <a:cubicBezTo>
                      <a:pt x="1" y="1362"/>
                      <a:pt x="449" y="3050"/>
                      <a:pt x="469" y="3122"/>
                    </a:cubicBezTo>
                    <a:cubicBezTo>
                      <a:pt x="469" y="3126"/>
                      <a:pt x="472" y="3128"/>
                      <a:pt x="476" y="3128"/>
                    </a:cubicBezTo>
                    <a:lnTo>
                      <a:pt x="478" y="3128"/>
                    </a:lnTo>
                    <a:cubicBezTo>
                      <a:pt x="482" y="3126"/>
                      <a:pt x="484" y="3122"/>
                      <a:pt x="484" y="3117"/>
                    </a:cubicBezTo>
                    <a:cubicBezTo>
                      <a:pt x="479" y="3100"/>
                      <a:pt x="20" y="1375"/>
                      <a:pt x="264" y="904"/>
                    </a:cubicBezTo>
                    <a:lnTo>
                      <a:pt x="264" y="904"/>
                    </a:lnTo>
                    <a:cubicBezTo>
                      <a:pt x="344" y="917"/>
                      <a:pt x="420" y="923"/>
                      <a:pt x="491" y="923"/>
                    </a:cubicBezTo>
                    <a:cubicBezTo>
                      <a:pt x="915" y="923"/>
                      <a:pt x="1195" y="716"/>
                      <a:pt x="1364" y="524"/>
                    </a:cubicBezTo>
                    <a:cubicBezTo>
                      <a:pt x="1577" y="282"/>
                      <a:pt x="1661" y="13"/>
                      <a:pt x="1662" y="10"/>
                    </a:cubicBezTo>
                    <a:cubicBezTo>
                      <a:pt x="1664" y="7"/>
                      <a:pt x="1661" y="3"/>
                      <a:pt x="1656" y="1"/>
                    </a:cubicBezTo>
                    <a:cubicBezTo>
                      <a:pt x="1656" y="1"/>
                      <a:pt x="1655" y="1"/>
                      <a:pt x="16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84" name="Google Shape;366;p25">
                <a:extLst>
                  <a:ext uri="{FF2B5EF4-FFF2-40B4-BE49-F238E27FC236}">
                    <a16:creationId xmlns:a16="http://schemas.microsoft.com/office/drawing/2014/main" id="{516E93D6-FA47-9544-AF48-75465E63DE83}"/>
                  </a:ext>
                </a:extLst>
              </p:cNvPr>
              <p:cNvSpPr/>
              <p:nvPr/>
            </p:nvSpPr>
            <p:spPr>
              <a:xfrm>
                <a:off x="1926075" y="3178250"/>
                <a:ext cx="49175" cy="135725"/>
              </a:xfrm>
              <a:custGeom>
                <a:avLst/>
                <a:gdLst/>
                <a:ahLst/>
                <a:cxnLst/>
                <a:rect l="l" t="t" r="r" b="b"/>
                <a:pathLst>
                  <a:path w="1967" h="5429" extrusionOk="0">
                    <a:moveTo>
                      <a:pt x="9" y="1"/>
                    </a:moveTo>
                    <a:cubicBezTo>
                      <a:pt x="8" y="1"/>
                      <a:pt x="7" y="1"/>
                      <a:pt x="6" y="1"/>
                    </a:cubicBezTo>
                    <a:cubicBezTo>
                      <a:pt x="3" y="1"/>
                      <a:pt x="0" y="6"/>
                      <a:pt x="0" y="10"/>
                    </a:cubicBezTo>
                    <a:cubicBezTo>
                      <a:pt x="8" y="42"/>
                      <a:pt x="702" y="3191"/>
                      <a:pt x="1950" y="5424"/>
                    </a:cubicBezTo>
                    <a:cubicBezTo>
                      <a:pt x="1951" y="5427"/>
                      <a:pt x="1954" y="5428"/>
                      <a:pt x="1957" y="5428"/>
                    </a:cubicBezTo>
                    <a:cubicBezTo>
                      <a:pt x="1959" y="5428"/>
                      <a:pt x="1960" y="5427"/>
                      <a:pt x="1962" y="5427"/>
                    </a:cubicBezTo>
                    <a:cubicBezTo>
                      <a:pt x="1965" y="5425"/>
                      <a:pt x="1966" y="5419"/>
                      <a:pt x="1965" y="5416"/>
                    </a:cubicBezTo>
                    <a:cubicBezTo>
                      <a:pt x="717" y="3187"/>
                      <a:pt x="23" y="39"/>
                      <a:pt x="17" y="7"/>
                    </a:cubicBezTo>
                    <a:cubicBezTo>
                      <a:pt x="16" y="3"/>
                      <a:pt x="12" y="1"/>
                      <a:pt x="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85" name="Google Shape;367;p25">
                <a:extLst>
                  <a:ext uri="{FF2B5EF4-FFF2-40B4-BE49-F238E27FC236}">
                    <a16:creationId xmlns:a16="http://schemas.microsoft.com/office/drawing/2014/main" id="{780F888C-8D49-1848-BF59-9AB459474D84}"/>
                  </a:ext>
                </a:extLst>
              </p:cNvPr>
              <p:cNvSpPr/>
              <p:nvPr/>
            </p:nvSpPr>
            <p:spPr>
              <a:xfrm>
                <a:off x="1811850" y="3361375"/>
                <a:ext cx="200275" cy="98375"/>
              </a:xfrm>
              <a:custGeom>
                <a:avLst/>
                <a:gdLst/>
                <a:ahLst/>
                <a:cxnLst/>
                <a:rect l="l" t="t" r="r" b="b"/>
                <a:pathLst>
                  <a:path w="8011" h="3935" extrusionOk="0">
                    <a:moveTo>
                      <a:pt x="7173" y="0"/>
                    </a:moveTo>
                    <a:cubicBezTo>
                      <a:pt x="7116" y="0"/>
                      <a:pt x="7039" y="17"/>
                      <a:pt x="6938" y="72"/>
                    </a:cubicBezTo>
                    <a:cubicBezTo>
                      <a:pt x="6861" y="115"/>
                      <a:pt x="6769" y="180"/>
                      <a:pt x="6661" y="277"/>
                    </a:cubicBezTo>
                    <a:cubicBezTo>
                      <a:pt x="6435" y="480"/>
                      <a:pt x="6168" y="585"/>
                      <a:pt x="5893" y="585"/>
                    </a:cubicBezTo>
                    <a:cubicBezTo>
                      <a:pt x="5585" y="585"/>
                      <a:pt x="5267" y="452"/>
                      <a:pt x="4984" y="177"/>
                    </a:cubicBezTo>
                    <a:cubicBezTo>
                      <a:pt x="4939" y="125"/>
                      <a:pt x="4892" y="98"/>
                      <a:pt x="4846" y="86"/>
                    </a:cubicBezTo>
                    <a:cubicBezTo>
                      <a:pt x="4831" y="83"/>
                      <a:pt x="4816" y="81"/>
                      <a:pt x="4802" y="81"/>
                    </a:cubicBezTo>
                    <a:cubicBezTo>
                      <a:pt x="4641" y="81"/>
                      <a:pt x="4502" y="283"/>
                      <a:pt x="4490" y="462"/>
                    </a:cubicBezTo>
                    <a:cubicBezTo>
                      <a:pt x="4478" y="696"/>
                      <a:pt x="3041" y="2572"/>
                      <a:pt x="442" y="2769"/>
                    </a:cubicBezTo>
                    <a:cubicBezTo>
                      <a:pt x="192" y="2788"/>
                      <a:pt x="1" y="3002"/>
                      <a:pt x="17" y="3252"/>
                    </a:cubicBezTo>
                    <a:cubicBezTo>
                      <a:pt x="27" y="3378"/>
                      <a:pt x="58" y="3515"/>
                      <a:pt x="133" y="3646"/>
                    </a:cubicBezTo>
                    <a:cubicBezTo>
                      <a:pt x="190" y="3744"/>
                      <a:pt x="270" y="3836"/>
                      <a:pt x="386" y="3918"/>
                    </a:cubicBezTo>
                    <a:lnTo>
                      <a:pt x="5430" y="3874"/>
                    </a:lnTo>
                    <a:lnTo>
                      <a:pt x="5816" y="3653"/>
                    </a:lnTo>
                    <a:lnTo>
                      <a:pt x="6391" y="3935"/>
                    </a:lnTo>
                    <a:lnTo>
                      <a:pt x="7718" y="3923"/>
                    </a:lnTo>
                    <a:cubicBezTo>
                      <a:pt x="7718" y="3923"/>
                      <a:pt x="8011" y="3406"/>
                      <a:pt x="8008" y="3006"/>
                    </a:cubicBezTo>
                    <a:cubicBezTo>
                      <a:pt x="8008" y="2950"/>
                      <a:pt x="7992" y="2852"/>
                      <a:pt x="7970" y="2725"/>
                    </a:cubicBezTo>
                    <a:cubicBezTo>
                      <a:pt x="7823" y="1942"/>
                      <a:pt x="7306" y="48"/>
                      <a:pt x="7306" y="48"/>
                    </a:cubicBezTo>
                    <a:cubicBezTo>
                      <a:pt x="7306" y="48"/>
                      <a:pt x="7268" y="0"/>
                      <a:pt x="717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86" name="Google Shape;368;p25">
                <a:extLst>
                  <a:ext uri="{FF2B5EF4-FFF2-40B4-BE49-F238E27FC236}">
                    <a16:creationId xmlns:a16="http://schemas.microsoft.com/office/drawing/2014/main" id="{7D1B7234-B047-5D41-93AF-7F17FE882E60}"/>
                  </a:ext>
                </a:extLst>
              </p:cNvPr>
              <p:cNvSpPr/>
              <p:nvPr/>
            </p:nvSpPr>
            <p:spPr>
              <a:xfrm>
                <a:off x="1920225" y="3320000"/>
                <a:ext cx="65100" cy="56025"/>
              </a:xfrm>
              <a:custGeom>
                <a:avLst/>
                <a:gdLst/>
                <a:ahLst/>
                <a:cxnLst/>
                <a:rect l="l" t="t" r="r" b="b"/>
                <a:pathLst>
                  <a:path w="2604" h="2241" extrusionOk="0">
                    <a:moveTo>
                      <a:pt x="2126" y="1"/>
                    </a:moveTo>
                    <a:cubicBezTo>
                      <a:pt x="1622" y="166"/>
                      <a:pt x="902" y="372"/>
                      <a:pt x="213" y="463"/>
                    </a:cubicBezTo>
                    <a:cubicBezTo>
                      <a:pt x="142" y="473"/>
                      <a:pt x="71" y="481"/>
                      <a:pt x="1" y="488"/>
                    </a:cubicBezTo>
                    <a:cubicBezTo>
                      <a:pt x="96" y="723"/>
                      <a:pt x="327" y="1281"/>
                      <a:pt x="511" y="1743"/>
                    </a:cubicBezTo>
                    <a:cubicBezTo>
                      <a:pt x="557" y="1753"/>
                      <a:pt x="604" y="1780"/>
                      <a:pt x="649" y="1832"/>
                    </a:cubicBezTo>
                    <a:cubicBezTo>
                      <a:pt x="932" y="2108"/>
                      <a:pt x="1251" y="2240"/>
                      <a:pt x="1559" y="2240"/>
                    </a:cubicBezTo>
                    <a:cubicBezTo>
                      <a:pt x="1834" y="2240"/>
                      <a:pt x="2101" y="2135"/>
                      <a:pt x="2328" y="1932"/>
                    </a:cubicBezTo>
                    <a:cubicBezTo>
                      <a:pt x="2434" y="1835"/>
                      <a:pt x="2526" y="1771"/>
                      <a:pt x="2603" y="1729"/>
                    </a:cubicBezTo>
                    <a:cubicBezTo>
                      <a:pt x="2603" y="1729"/>
                      <a:pt x="2396" y="970"/>
                      <a:pt x="2234" y="387"/>
                    </a:cubicBezTo>
                    <a:cubicBezTo>
                      <a:pt x="2194" y="243"/>
                      <a:pt x="2156" y="110"/>
                      <a:pt x="2126" y="1"/>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87" name="Google Shape;369;p25">
                <a:extLst>
                  <a:ext uri="{FF2B5EF4-FFF2-40B4-BE49-F238E27FC236}">
                    <a16:creationId xmlns:a16="http://schemas.microsoft.com/office/drawing/2014/main" id="{A14DD7BC-33DC-4946-80EE-E7F8625DBA3D}"/>
                  </a:ext>
                </a:extLst>
              </p:cNvPr>
              <p:cNvSpPr/>
              <p:nvPr/>
            </p:nvSpPr>
            <p:spPr>
              <a:xfrm>
                <a:off x="1925525" y="3320000"/>
                <a:ext cx="50550" cy="12500"/>
              </a:xfrm>
              <a:custGeom>
                <a:avLst/>
                <a:gdLst/>
                <a:ahLst/>
                <a:cxnLst/>
                <a:rect l="l" t="t" r="r" b="b"/>
                <a:pathLst>
                  <a:path w="2022" h="500" extrusionOk="0">
                    <a:moveTo>
                      <a:pt x="1914" y="1"/>
                    </a:moveTo>
                    <a:cubicBezTo>
                      <a:pt x="1410" y="166"/>
                      <a:pt x="690" y="370"/>
                      <a:pt x="1" y="463"/>
                    </a:cubicBezTo>
                    <a:cubicBezTo>
                      <a:pt x="1" y="463"/>
                      <a:pt x="181" y="500"/>
                      <a:pt x="582" y="500"/>
                    </a:cubicBezTo>
                    <a:cubicBezTo>
                      <a:pt x="908" y="500"/>
                      <a:pt x="1381" y="475"/>
                      <a:pt x="2022" y="387"/>
                    </a:cubicBezTo>
                    <a:cubicBezTo>
                      <a:pt x="1982" y="243"/>
                      <a:pt x="1944" y="108"/>
                      <a:pt x="1914"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88" name="Google Shape;370;p25">
                <a:extLst>
                  <a:ext uri="{FF2B5EF4-FFF2-40B4-BE49-F238E27FC236}">
                    <a16:creationId xmlns:a16="http://schemas.microsoft.com/office/drawing/2014/main" id="{C961FCF0-EC16-9B4C-91FD-77C47856B812}"/>
                  </a:ext>
                </a:extLst>
              </p:cNvPr>
              <p:cNvSpPr/>
              <p:nvPr/>
            </p:nvSpPr>
            <p:spPr>
              <a:xfrm>
                <a:off x="1815150" y="3429475"/>
                <a:ext cx="196975" cy="30275"/>
              </a:xfrm>
              <a:custGeom>
                <a:avLst/>
                <a:gdLst/>
                <a:ahLst/>
                <a:cxnLst/>
                <a:rect l="l" t="t" r="r" b="b"/>
                <a:pathLst>
                  <a:path w="7879" h="1211" extrusionOk="0">
                    <a:moveTo>
                      <a:pt x="7838" y="1"/>
                    </a:moveTo>
                    <a:lnTo>
                      <a:pt x="1" y="922"/>
                    </a:lnTo>
                    <a:cubicBezTo>
                      <a:pt x="58" y="1020"/>
                      <a:pt x="138" y="1112"/>
                      <a:pt x="254" y="1194"/>
                    </a:cubicBezTo>
                    <a:lnTo>
                      <a:pt x="5298" y="1150"/>
                    </a:lnTo>
                    <a:lnTo>
                      <a:pt x="5684" y="929"/>
                    </a:lnTo>
                    <a:lnTo>
                      <a:pt x="6259" y="1211"/>
                    </a:lnTo>
                    <a:lnTo>
                      <a:pt x="7586" y="1199"/>
                    </a:lnTo>
                    <a:cubicBezTo>
                      <a:pt x="7586" y="1199"/>
                      <a:pt x="7879" y="682"/>
                      <a:pt x="7876" y="282"/>
                    </a:cubicBezTo>
                    <a:cubicBezTo>
                      <a:pt x="7874" y="226"/>
                      <a:pt x="7860" y="128"/>
                      <a:pt x="7838"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89" name="Google Shape;371;p25">
                <a:extLst>
                  <a:ext uri="{FF2B5EF4-FFF2-40B4-BE49-F238E27FC236}">
                    <a16:creationId xmlns:a16="http://schemas.microsoft.com/office/drawing/2014/main" id="{DB23525D-9670-4547-B259-D1F02E15ED70}"/>
                  </a:ext>
                </a:extLst>
              </p:cNvPr>
              <p:cNvSpPr/>
              <p:nvPr/>
            </p:nvSpPr>
            <p:spPr>
              <a:xfrm>
                <a:off x="1982900" y="3167100"/>
                <a:ext cx="53850" cy="19600"/>
              </a:xfrm>
              <a:custGeom>
                <a:avLst/>
                <a:gdLst/>
                <a:ahLst/>
                <a:cxnLst/>
                <a:rect l="l" t="t" r="r" b="b"/>
                <a:pathLst>
                  <a:path w="2154" h="784" extrusionOk="0">
                    <a:moveTo>
                      <a:pt x="2144" y="0"/>
                    </a:moveTo>
                    <a:cubicBezTo>
                      <a:pt x="2142" y="0"/>
                      <a:pt x="2141" y="1"/>
                      <a:pt x="2140" y="2"/>
                    </a:cubicBezTo>
                    <a:cubicBezTo>
                      <a:pt x="2137" y="3"/>
                      <a:pt x="1850" y="217"/>
                      <a:pt x="1446" y="371"/>
                    </a:cubicBezTo>
                    <a:cubicBezTo>
                      <a:pt x="1226" y="455"/>
                      <a:pt x="945" y="532"/>
                      <a:pt x="646" y="532"/>
                    </a:cubicBezTo>
                    <a:cubicBezTo>
                      <a:pt x="439" y="532"/>
                      <a:pt x="222" y="495"/>
                      <a:pt x="13" y="397"/>
                    </a:cubicBezTo>
                    <a:cubicBezTo>
                      <a:pt x="12" y="397"/>
                      <a:pt x="11" y="397"/>
                      <a:pt x="10" y="397"/>
                    </a:cubicBezTo>
                    <a:cubicBezTo>
                      <a:pt x="8" y="397"/>
                      <a:pt x="6" y="398"/>
                      <a:pt x="4" y="400"/>
                    </a:cubicBezTo>
                    <a:cubicBezTo>
                      <a:pt x="2" y="403"/>
                      <a:pt x="1" y="406"/>
                      <a:pt x="4" y="409"/>
                    </a:cubicBezTo>
                    <a:lnTo>
                      <a:pt x="254" y="780"/>
                    </a:lnTo>
                    <a:cubicBezTo>
                      <a:pt x="255" y="782"/>
                      <a:pt x="258" y="783"/>
                      <a:pt x="260" y="783"/>
                    </a:cubicBezTo>
                    <a:cubicBezTo>
                      <a:pt x="261" y="783"/>
                      <a:pt x="263" y="783"/>
                      <a:pt x="264" y="782"/>
                    </a:cubicBezTo>
                    <a:cubicBezTo>
                      <a:pt x="269" y="779"/>
                      <a:pt x="269" y="774"/>
                      <a:pt x="267" y="771"/>
                    </a:cubicBezTo>
                    <a:lnTo>
                      <a:pt x="33" y="424"/>
                    </a:lnTo>
                    <a:lnTo>
                      <a:pt x="33" y="424"/>
                    </a:lnTo>
                    <a:cubicBezTo>
                      <a:pt x="236" y="514"/>
                      <a:pt x="445" y="548"/>
                      <a:pt x="646" y="548"/>
                    </a:cubicBezTo>
                    <a:cubicBezTo>
                      <a:pt x="947" y="548"/>
                      <a:pt x="1231" y="471"/>
                      <a:pt x="1452" y="387"/>
                    </a:cubicBezTo>
                    <a:cubicBezTo>
                      <a:pt x="1858" y="231"/>
                      <a:pt x="2146" y="17"/>
                      <a:pt x="2149" y="14"/>
                    </a:cubicBezTo>
                    <a:cubicBezTo>
                      <a:pt x="2152" y="11"/>
                      <a:pt x="2153" y="6"/>
                      <a:pt x="2150" y="3"/>
                    </a:cubicBezTo>
                    <a:cubicBezTo>
                      <a:pt x="2148" y="1"/>
                      <a:pt x="2146" y="0"/>
                      <a:pt x="21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90" name="Google Shape;372;p25">
                <a:extLst>
                  <a:ext uri="{FF2B5EF4-FFF2-40B4-BE49-F238E27FC236}">
                    <a16:creationId xmlns:a16="http://schemas.microsoft.com/office/drawing/2014/main" id="{507F424B-0956-B243-BCBC-249C0F7FF741}"/>
                  </a:ext>
                </a:extLst>
              </p:cNvPr>
              <p:cNvSpPr/>
              <p:nvPr/>
            </p:nvSpPr>
            <p:spPr>
              <a:xfrm>
                <a:off x="1731550" y="3258250"/>
                <a:ext cx="121875" cy="119900"/>
              </a:xfrm>
              <a:custGeom>
                <a:avLst/>
                <a:gdLst/>
                <a:ahLst/>
                <a:cxnLst/>
                <a:rect l="l" t="t" r="r" b="b"/>
                <a:pathLst>
                  <a:path w="4875" h="4796" extrusionOk="0">
                    <a:moveTo>
                      <a:pt x="4866" y="0"/>
                    </a:moveTo>
                    <a:cubicBezTo>
                      <a:pt x="4864" y="0"/>
                      <a:pt x="4861" y="1"/>
                      <a:pt x="4859" y="3"/>
                    </a:cubicBezTo>
                    <a:cubicBezTo>
                      <a:pt x="4837" y="32"/>
                      <a:pt x="2489" y="2893"/>
                      <a:pt x="5" y="4782"/>
                    </a:cubicBezTo>
                    <a:cubicBezTo>
                      <a:pt x="2" y="4785"/>
                      <a:pt x="0" y="4790"/>
                      <a:pt x="3" y="4793"/>
                    </a:cubicBezTo>
                    <a:cubicBezTo>
                      <a:pt x="5" y="4796"/>
                      <a:pt x="8" y="4796"/>
                      <a:pt x="9" y="4796"/>
                    </a:cubicBezTo>
                    <a:cubicBezTo>
                      <a:pt x="11" y="4796"/>
                      <a:pt x="12" y="4796"/>
                      <a:pt x="14" y="4794"/>
                    </a:cubicBezTo>
                    <a:cubicBezTo>
                      <a:pt x="2501" y="2904"/>
                      <a:pt x="4849" y="41"/>
                      <a:pt x="4871" y="12"/>
                    </a:cubicBezTo>
                    <a:cubicBezTo>
                      <a:pt x="4874" y="9"/>
                      <a:pt x="4874" y="5"/>
                      <a:pt x="4871" y="2"/>
                    </a:cubicBezTo>
                    <a:cubicBezTo>
                      <a:pt x="4870" y="1"/>
                      <a:pt x="4868" y="0"/>
                      <a:pt x="48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91" name="Google Shape;373;p25">
                <a:extLst>
                  <a:ext uri="{FF2B5EF4-FFF2-40B4-BE49-F238E27FC236}">
                    <a16:creationId xmlns:a16="http://schemas.microsoft.com/office/drawing/2014/main" id="{43B174E4-96A4-4C4D-95FE-96D89E7269B2}"/>
                  </a:ext>
                </a:extLst>
              </p:cNvPr>
              <p:cNvSpPr/>
              <p:nvPr/>
            </p:nvSpPr>
            <p:spPr>
              <a:xfrm>
                <a:off x="1539975" y="3361775"/>
                <a:ext cx="172800" cy="104500"/>
              </a:xfrm>
              <a:custGeom>
                <a:avLst/>
                <a:gdLst/>
                <a:ahLst/>
                <a:cxnLst/>
                <a:rect l="l" t="t" r="r" b="b"/>
                <a:pathLst>
                  <a:path w="6912" h="4180" extrusionOk="0">
                    <a:moveTo>
                      <a:pt x="648" y="0"/>
                    </a:moveTo>
                    <a:cubicBezTo>
                      <a:pt x="452" y="0"/>
                      <a:pt x="264" y="108"/>
                      <a:pt x="168" y="291"/>
                    </a:cubicBezTo>
                    <a:cubicBezTo>
                      <a:pt x="99" y="423"/>
                      <a:pt x="61" y="543"/>
                      <a:pt x="41" y="644"/>
                    </a:cubicBezTo>
                    <a:cubicBezTo>
                      <a:pt x="0" y="855"/>
                      <a:pt x="40" y="986"/>
                      <a:pt x="40" y="986"/>
                    </a:cubicBezTo>
                    <a:lnTo>
                      <a:pt x="4340" y="3309"/>
                    </a:lnTo>
                    <a:lnTo>
                      <a:pt x="4911" y="3399"/>
                    </a:lnTo>
                    <a:lnTo>
                      <a:pt x="4864" y="3589"/>
                    </a:lnTo>
                    <a:lnTo>
                      <a:pt x="5959" y="4179"/>
                    </a:lnTo>
                    <a:cubicBezTo>
                      <a:pt x="5959" y="4179"/>
                      <a:pt x="6364" y="3913"/>
                      <a:pt x="6579" y="3613"/>
                    </a:cubicBezTo>
                    <a:cubicBezTo>
                      <a:pt x="6597" y="3586"/>
                      <a:pt x="6615" y="3558"/>
                      <a:pt x="6630" y="3533"/>
                    </a:cubicBezTo>
                    <a:cubicBezTo>
                      <a:pt x="6824" y="3201"/>
                      <a:pt x="6912" y="2044"/>
                      <a:pt x="6912" y="2044"/>
                    </a:cubicBezTo>
                    <a:cubicBezTo>
                      <a:pt x="6871" y="2038"/>
                      <a:pt x="6832" y="2030"/>
                      <a:pt x="6794" y="2021"/>
                    </a:cubicBezTo>
                    <a:cubicBezTo>
                      <a:pt x="6339" y="1923"/>
                      <a:pt x="6158" y="1726"/>
                      <a:pt x="5945" y="1029"/>
                    </a:cubicBezTo>
                    <a:cubicBezTo>
                      <a:pt x="5889" y="841"/>
                      <a:pt x="5835" y="720"/>
                      <a:pt x="5771" y="647"/>
                    </a:cubicBezTo>
                    <a:cubicBezTo>
                      <a:pt x="5710" y="575"/>
                      <a:pt x="5640" y="548"/>
                      <a:pt x="5550" y="548"/>
                    </a:cubicBezTo>
                    <a:cubicBezTo>
                      <a:pt x="5357" y="548"/>
                      <a:pt x="5072" y="674"/>
                      <a:pt x="4584" y="759"/>
                    </a:cubicBezTo>
                    <a:cubicBezTo>
                      <a:pt x="4475" y="779"/>
                      <a:pt x="4348" y="788"/>
                      <a:pt x="4206" y="788"/>
                    </a:cubicBezTo>
                    <a:cubicBezTo>
                      <a:pt x="3269" y="788"/>
                      <a:pt x="1719" y="393"/>
                      <a:pt x="850" y="40"/>
                    </a:cubicBezTo>
                    <a:cubicBezTo>
                      <a:pt x="784" y="13"/>
                      <a:pt x="715" y="0"/>
                      <a:pt x="6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92" name="Google Shape;374;p25">
                <a:extLst>
                  <a:ext uri="{FF2B5EF4-FFF2-40B4-BE49-F238E27FC236}">
                    <a16:creationId xmlns:a16="http://schemas.microsoft.com/office/drawing/2014/main" id="{1D89E1E1-0779-C244-B8E0-AE000774D696}"/>
                  </a:ext>
                </a:extLst>
              </p:cNvPr>
              <p:cNvSpPr/>
              <p:nvPr/>
            </p:nvSpPr>
            <p:spPr>
              <a:xfrm>
                <a:off x="1718775" y="2688475"/>
                <a:ext cx="291850" cy="147275"/>
              </a:xfrm>
              <a:custGeom>
                <a:avLst/>
                <a:gdLst/>
                <a:ahLst/>
                <a:cxnLst/>
                <a:rect l="l" t="t" r="r" b="b"/>
                <a:pathLst>
                  <a:path w="11674" h="5891" extrusionOk="0">
                    <a:moveTo>
                      <a:pt x="9651" y="1"/>
                    </a:moveTo>
                    <a:cubicBezTo>
                      <a:pt x="9630" y="45"/>
                      <a:pt x="9601" y="104"/>
                      <a:pt x="9565" y="175"/>
                    </a:cubicBezTo>
                    <a:cubicBezTo>
                      <a:pt x="9516" y="274"/>
                      <a:pt x="9455" y="396"/>
                      <a:pt x="9384" y="536"/>
                    </a:cubicBezTo>
                    <a:cubicBezTo>
                      <a:pt x="8937" y="1423"/>
                      <a:pt x="8103" y="3029"/>
                      <a:pt x="7574" y="3762"/>
                    </a:cubicBezTo>
                    <a:cubicBezTo>
                      <a:pt x="6291" y="3904"/>
                      <a:pt x="140" y="4348"/>
                      <a:pt x="140" y="4348"/>
                    </a:cubicBezTo>
                    <a:cubicBezTo>
                      <a:pt x="140" y="4348"/>
                      <a:pt x="1" y="5377"/>
                      <a:pt x="337" y="5890"/>
                    </a:cubicBezTo>
                    <a:cubicBezTo>
                      <a:pt x="863" y="5886"/>
                      <a:pt x="8413" y="5822"/>
                      <a:pt x="8413" y="5822"/>
                    </a:cubicBezTo>
                    <a:cubicBezTo>
                      <a:pt x="8413" y="5822"/>
                      <a:pt x="10133" y="4356"/>
                      <a:pt x="11275" y="2892"/>
                    </a:cubicBezTo>
                    <a:cubicBezTo>
                      <a:pt x="11285" y="2879"/>
                      <a:pt x="11296" y="2865"/>
                      <a:pt x="11306" y="2853"/>
                    </a:cubicBezTo>
                    <a:cubicBezTo>
                      <a:pt x="11438" y="2683"/>
                      <a:pt x="11561" y="2514"/>
                      <a:pt x="11673" y="2346"/>
                    </a:cubicBezTo>
                    <a:cubicBezTo>
                      <a:pt x="11599" y="2231"/>
                      <a:pt x="11511" y="2115"/>
                      <a:pt x="11411" y="2006"/>
                    </a:cubicBezTo>
                    <a:cubicBezTo>
                      <a:pt x="11373" y="1965"/>
                      <a:pt x="11334" y="1926"/>
                      <a:pt x="11293" y="1888"/>
                    </a:cubicBezTo>
                    <a:cubicBezTo>
                      <a:pt x="10740" y="1373"/>
                      <a:pt x="10104" y="1214"/>
                      <a:pt x="10128" y="1125"/>
                    </a:cubicBezTo>
                    <a:cubicBezTo>
                      <a:pt x="10132" y="1109"/>
                      <a:pt x="10152" y="1103"/>
                      <a:pt x="10181" y="1103"/>
                    </a:cubicBezTo>
                    <a:cubicBezTo>
                      <a:pt x="10290" y="1103"/>
                      <a:pt x="10536" y="1188"/>
                      <a:pt x="10657" y="1188"/>
                    </a:cubicBezTo>
                    <a:cubicBezTo>
                      <a:pt x="10691" y="1188"/>
                      <a:pt x="10715" y="1181"/>
                      <a:pt x="10723" y="1164"/>
                    </a:cubicBezTo>
                    <a:cubicBezTo>
                      <a:pt x="10798" y="1008"/>
                      <a:pt x="10289" y="455"/>
                      <a:pt x="9789" y="96"/>
                    </a:cubicBezTo>
                    <a:cubicBezTo>
                      <a:pt x="9742" y="63"/>
                      <a:pt x="9696" y="31"/>
                      <a:pt x="9651" y="1"/>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93" name="Google Shape;375;p25">
                <a:extLst>
                  <a:ext uri="{FF2B5EF4-FFF2-40B4-BE49-F238E27FC236}">
                    <a16:creationId xmlns:a16="http://schemas.microsoft.com/office/drawing/2014/main" id="{527C9B4D-BAB6-BF40-8DC6-F741CFCBDF38}"/>
                  </a:ext>
                </a:extLst>
              </p:cNvPr>
              <p:cNvSpPr/>
              <p:nvPr/>
            </p:nvSpPr>
            <p:spPr>
              <a:xfrm>
                <a:off x="1902050" y="2761825"/>
                <a:ext cx="19300" cy="30325"/>
              </a:xfrm>
              <a:custGeom>
                <a:avLst/>
                <a:gdLst/>
                <a:ahLst/>
                <a:cxnLst/>
                <a:rect l="l" t="t" r="r" b="b"/>
                <a:pathLst>
                  <a:path w="772" h="1213" extrusionOk="0">
                    <a:moveTo>
                      <a:pt x="763" y="1"/>
                    </a:moveTo>
                    <a:cubicBezTo>
                      <a:pt x="760" y="1"/>
                      <a:pt x="758" y="2"/>
                      <a:pt x="757" y="4"/>
                    </a:cubicBezTo>
                    <a:lnTo>
                      <a:pt x="2" y="1200"/>
                    </a:lnTo>
                    <a:cubicBezTo>
                      <a:pt x="1" y="1204"/>
                      <a:pt x="1" y="1208"/>
                      <a:pt x="5" y="1211"/>
                    </a:cubicBezTo>
                    <a:cubicBezTo>
                      <a:pt x="7" y="1211"/>
                      <a:pt x="8" y="1213"/>
                      <a:pt x="10" y="1213"/>
                    </a:cubicBezTo>
                    <a:cubicBezTo>
                      <a:pt x="11" y="1213"/>
                      <a:pt x="14" y="1211"/>
                      <a:pt x="16" y="1208"/>
                    </a:cubicBezTo>
                    <a:lnTo>
                      <a:pt x="770" y="13"/>
                    </a:lnTo>
                    <a:cubicBezTo>
                      <a:pt x="772" y="8"/>
                      <a:pt x="772" y="4"/>
                      <a:pt x="767" y="2"/>
                    </a:cubicBezTo>
                    <a:cubicBezTo>
                      <a:pt x="766" y="1"/>
                      <a:pt x="765" y="1"/>
                      <a:pt x="763"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94" name="Google Shape;376;p25">
                <a:extLst>
                  <a:ext uri="{FF2B5EF4-FFF2-40B4-BE49-F238E27FC236}">
                    <a16:creationId xmlns:a16="http://schemas.microsoft.com/office/drawing/2014/main" id="{D314A353-EF10-594C-AF4E-0BB2317ECB79}"/>
                  </a:ext>
                </a:extLst>
              </p:cNvPr>
              <p:cNvSpPr/>
              <p:nvPr/>
            </p:nvSpPr>
            <p:spPr>
              <a:xfrm>
                <a:off x="1906650" y="2796425"/>
                <a:ext cx="62375" cy="34725"/>
              </a:xfrm>
              <a:custGeom>
                <a:avLst/>
                <a:gdLst/>
                <a:ahLst/>
                <a:cxnLst/>
                <a:rect l="l" t="t" r="r" b="b"/>
                <a:pathLst>
                  <a:path w="2495" h="1389" extrusionOk="0">
                    <a:moveTo>
                      <a:pt x="2486" y="1"/>
                    </a:moveTo>
                    <a:cubicBezTo>
                      <a:pt x="2484" y="1"/>
                      <a:pt x="2481" y="1"/>
                      <a:pt x="2480" y="3"/>
                    </a:cubicBezTo>
                    <a:cubicBezTo>
                      <a:pt x="2474" y="10"/>
                      <a:pt x="1794" y="669"/>
                      <a:pt x="1215" y="1204"/>
                    </a:cubicBezTo>
                    <a:cubicBezTo>
                      <a:pt x="1093" y="1316"/>
                      <a:pt x="939" y="1374"/>
                      <a:pt x="785" y="1374"/>
                    </a:cubicBezTo>
                    <a:cubicBezTo>
                      <a:pt x="664" y="1374"/>
                      <a:pt x="543" y="1339"/>
                      <a:pt x="436" y="1268"/>
                    </a:cubicBezTo>
                    <a:cubicBezTo>
                      <a:pt x="241" y="1137"/>
                      <a:pt x="100" y="981"/>
                      <a:pt x="15" y="804"/>
                    </a:cubicBezTo>
                    <a:cubicBezTo>
                      <a:pt x="14" y="801"/>
                      <a:pt x="12" y="799"/>
                      <a:pt x="9" y="799"/>
                    </a:cubicBezTo>
                    <a:cubicBezTo>
                      <a:pt x="8" y="799"/>
                      <a:pt x="6" y="800"/>
                      <a:pt x="5" y="801"/>
                    </a:cubicBezTo>
                    <a:cubicBezTo>
                      <a:pt x="2" y="803"/>
                      <a:pt x="0" y="807"/>
                      <a:pt x="2" y="812"/>
                    </a:cubicBezTo>
                    <a:cubicBezTo>
                      <a:pt x="86" y="990"/>
                      <a:pt x="230" y="1148"/>
                      <a:pt x="427" y="1280"/>
                    </a:cubicBezTo>
                    <a:cubicBezTo>
                      <a:pt x="536" y="1352"/>
                      <a:pt x="659" y="1389"/>
                      <a:pt x="782" y="1389"/>
                    </a:cubicBezTo>
                    <a:cubicBezTo>
                      <a:pt x="784" y="1389"/>
                      <a:pt x="787" y="1389"/>
                      <a:pt x="789" y="1389"/>
                    </a:cubicBezTo>
                    <a:cubicBezTo>
                      <a:pt x="947" y="1387"/>
                      <a:pt x="1103" y="1330"/>
                      <a:pt x="1226" y="1215"/>
                    </a:cubicBezTo>
                    <a:cubicBezTo>
                      <a:pt x="1804" y="681"/>
                      <a:pt x="2484" y="21"/>
                      <a:pt x="2492" y="15"/>
                    </a:cubicBezTo>
                    <a:cubicBezTo>
                      <a:pt x="2495" y="12"/>
                      <a:pt x="2495" y="7"/>
                      <a:pt x="2492" y="3"/>
                    </a:cubicBezTo>
                    <a:cubicBezTo>
                      <a:pt x="2490" y="1"/>
                      <a:pt x="2488" y="1"/>
                      <a:pt x="2486"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95" name="Google Shape;377;p25">
                <a:extLst>
                  <a:ext uri="{FF2B5EF4-FFF2-40B4-BE49-F238E27FC236}">
                    <a16:creationId xmlns:a16="http://schemas.microsoft.com/office/drawing/2014/main" id="{B6A36676-1BBA-5F48-9B78-91E964BB09AC}"/>
                  </a:ext>
                </a:extLst>
              </p:cNvPr>
              <p:cNvSpPr/>
              <p:nvPr/>
            </p:nvSpPr>
            <p:spPr>
              <a:xfrm>
                <a:off x="1624450" y="2777525"/>
                <a:ext cx="102750" cy="58250"/>
              </a:xfrm>
              <a:custGeom>
                <a:avLst/>
                <a:gdLst/>
                <a:ahLst/>
                <a:cxnLst/>
                <a:rect l="l" t="t" r="r" b="b"/>
                <a:pathLst>
                  <a:path w="4110" h="2330" extrusionOk="0">
                    <a:moveTo>
                      <a:pt x="908" y="1"/>
                    </a:moveTo>
                    <a:cubicBezTo>
                      <a:pt x="804" y="1"/>
                      <a:pt x="704" y="44"/>
                      <a:pt x="631" y="121"/>
                    </a:cubicBezTo>
                    <a:cubicBezTo>
                      <a:pt x="332" y="439"/>
                      <a:pt x="152" y="686"/>
                      <a:pt x="57" y="833"/>
                    </a:cubicBezTo>
                    <a:cubicBezTo>
                      <a:pt x="1" y="919"/>
                      <a:pt x="7" y="1033"/>
                      <a:pt x="73" y="1113"/>
                    </a:cubicBezTo>
                    <a:lnTo>
                      <a:pt x="154" y="1212"/>
                    </a:lnTo>
                    <a:lnTo>
                      <a:pt x="81" y="1277"/>
                    </a:lnTo>
                    <a:cubicBezTo>
                      <a:pt x="19" y="1334"/>
                      <a:pt x="13" y="1431"/>
                      <a:pt x="66" y="1496"/>
                    </a:cubicBezTo>
                    <a:lnTo>
                      <a:pt x="135" y="1578"/>
                    </a:lnTo>
                    <a:cubicBezTo>
                      <a:pt x="167" y="1616"/>
                      <a:pt x="212" y="1636"/>
                      <a:pt x="259" y="1636"/>
                    </a:cubicBezTo>
                    <a:cubicBezTo>
                      <a:pt x="295" y="1636"/>
                      <a:pt x="332" y="1623"/>
                      <a:pt x="363" y="1598"/>
                    </a:cubicBezTo>
                    <a:lnTo>
                      <a:pt x="363" y="1598"/>
                    </a:lnTo>
                    <a:cubicBezTo>
                      <a:pt x="308" y="1660"/>
                      <a:pt x="305" y="1752"/>
                      <a:pt x="356" y="1818"/>
                    </a:cubicBezTo>
                    <a:lnTo>
                      <a:pt x="376" y="1843"/>
                    </a:lnTo>
                    <a:cubicBezTo>
                      <a:pt x="409" y="1886"/>
                      <a:pt x="459" y="1908"/>
                      <a:pt x="511" y="1908"/>
                    </a:cubicBezTo>
                    <a:cubicBezTo>
                      <a:pt x="537" y="1908"/>
                      <a:pt x="563" y="1903"/>
                      <a:pt x="588" y="1890"/>
                    </a:cubicBezTo>
                    <a:lnTo>
                      <a:pt x="602" y="1884"/>
                    </a:lnTo>
                    <a:lnTo>
                      <a:pt x="602" y="1884"/>
                    </a:lnTo>
                    <a:cubicBezTo>
                      <a:pt x="543" y="1936"/>
                      <a:pt x="540" y="2027"/>
                      <a:pt x="596" y="2081"/>
                    </a:cubicBezTo>
                    <a:lnTo>
                      <a:pt x="685" y="2171"/>
                    </a:lnTo>
                    <a:cubicBezTo>
                      <a:pt x="711" y="2197"/>
                      <a:pt x="746" y="2210"/>
                      <a:pt x="781" y="2210"/>
                    </a:cubicBezTo>
                    <a:cubicBezTo>
                      <a:pt x="807" y="2210"/>
                      <a:pt x="833" y="2203"/>
                      <a:pt x="856" y="2187"/>
                    </a:cubicBezTo>
                    <a:lnTo>
                      <a:pt x="1347" y="1855"/>
                    </a:lnTo>
                    <a:cubicBezTo>
                      <a:pt x="1347" y="1855"/>
                      <a:pt x="1588" y="2121"/>
                      <a:pt x="2554" y="2316"/>
                    </a:cubicBezTo>
                    <a:cubicBezTo>
                      <a:pt x="3070" y="2327"/>
                      <a:pt x="3481" y="2330"/>
                      <a:pt x="3751" y="2330"/>
                    </a:cubicBezTo>
                    <a:cubicBezTo>
                      <a:pt x="3982" y="2330"/>
                      <a:pt x="4110" y="2328"/>
                      <a:pt x="4110" y="2328"/>
                    </a:cubicBezTo>
                    <a:cubicBezTo>
                      <a:pt x="3774" y="1815"/>
                      <a:pt x="3913" y="786"/>
                      <a:pt x="3913" y="786"/>
                    </a:cubicBezTo>
                    <a:cubicBezTo>
                      <a:pt x="3913" y="786"/>
                      <a:pt x="2447" y="103"/>
                      <a:pt x="934" y="1"/>
                    </a:cubicBezTo>
                    <a:cubicBezTo>
                      <a:pt x="925" y="1"/>
                      <a:pt x="917" y="1"/>
                      <a:pt x="908" y="1"/>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96" name="Google Shape;378;p25">
                <a:extLst>
                  <a:ext uri="{FF2B5EF4-FFF2-40B4-BE49-F238E27FC236}">
                    <a16:creationId xmlns:a16="http://schemas.microsoft.com/office/drawing/2014/main" id="{7C833430-2D42-B641-AE98-C4473B6C31CE}"/>
                  </a:ext>
                </a:extLst>
              </p:cNvPr>
              <p:cNvSpPr/>
              <p:nvPr/>
            </p:nvSpPr>
            <p:spPr>
              <a:xfrm>
                <a:off x="1626275" y="2789825"/>
                <a:ext cx="52725" cy="19850"/>
              </a:xfrm>
              <a:custGeom>
                <a:avLst/>
                <a:gdLst/>
                <a:ahLst/>
                <a:cxnLst/>
                <a:rect l="l" t="t" r="r" b="b"/>
                <a:pathLst>
                  <a:path w="2109" h="794" extrusionOk="0">
                    <a:moveTo>
                      <a:pt x="953" y="1"/>
                    </a:moveTo>
                    <a:cubicBezTo>
                      <a:pt x="926" y="1"/>
                      <a:pt x="902" y="3"/>
                      <a:pt x="882" y="6"/>
                    </a:cubicBezTo>
                    <a:cubicBezTo>
                      <a:pt x="882" y="8"/>
                      <a:pt x="880" y="8"/>
                      <a:pt x="879" y="8"/>
                    </a:cubicBezTo>
                    <a:cubicBezTo>
                      <a:pt x="662" y="152"/>
                      <a:pt x="9" y="774"/>
                      <a:pt x="3" y="780"/>
                    </a:cubicBezTo>
                    <a:cubicBezTo>
                      <a:pt x="0" y="783"/>
                      <a:pt x="0" y="788"/>
                      <a:pt x="3" y="791"/>
                    </a:cubicBezTo>
                    <a:cubicBezTo>
                      <a:pt x="5" y="792"/>
                      <a:pt x="6" y="794"/>
                      <a:pt x="9" y="794"/>
                    </a:cubicBezTo>
                    <a:cubicBezTo>
                      <a:pt x="11" y="794"/>
                      <a:pt x="12" y="792"/>
                      <a:pt x="14" y="791"/>
                    </a:cubicBezTo>
                    <a:cubicBezTo>
                      <a:pt x="20" y="785"/>
                      <a:pt x="668" y="167"/>
                      <a:pt x="886" y="21"/>
                    </a:cubicBezTo>
                    <a:cubicBezTo>
                      <a:pt x="905" y="18"/>
                      <a:pt x="928" y="16"/>
                      <a:pt x="954" y="16"/>
                    </a:cubicBezTo>
                    <a:cubicBezTo>
                      <a:pt x="1276" y="16"/>
                      <a:pt x="2088" y="259"/>
                      <a:pt x="2097" y="262"/>
                    </a:cubicBezTo>
                    <a:cubicBezTo>
                      <a:pt x="2097" y="263"/>
                      <a:pt x="2098" y="263"/>
                      <a:pt x="2099" y="263"/>
                    </a:cubicBezTo>
                    <a:cubicBezTo>
                      <a:pt x="2103" y="263"/>
                      <a:pt x="2106" y="260"/>
                      <a:pt x="2107" y="258"/>
                    </a:cubicBezTo>
                    <a:cubicBezTo>
                      <a:pt x="2109" y="253"/>
                      <a:pt x="2106" y="249"/>
                      <a:pt x="2101" y="247"/>
                    </a:cubicBezTo>
                    <a:cubicBezTo>
                      <a:pt x="2065" y="236"/>
                      <a:pt x="1276" y="1"/>
                      <a:pt x="9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97" name="Google Shape;379;p25">
                <a:extLst>
                  <a:ext uri="{FF2B5EF4-FFF2-40B4-BE49-F238E27FC236}">
                    <a16:creationId xmlns:a16="http://schemas.microsoft.com/office/drawing/2014/main" id="{FB94AD7C-EE76-A049-BCB2-54CB7A15792A}"/>
                  </a:ext>
                </a:extLst>
              </p:cNvPr>
              <p:cNvSpPr/>
              <p:nvPr/>
            </p:nvSpPr>
            <p:spPr>
              <a:xfrm>
                <a:off x="1632750" y="2804500"/>
                <a:ext cx="43450" cy="13550"/>
              </a:xfrm>
              <a:custGeom>
                <a:avLst/>
                <a:gdLst/>
                <a:ahLst/>
                <a:cxnLst/>
                <a:rect l="l" t="t" r="r" b="b"/>
                <a:pathLst>
                  <a:path w="1738" h="542" extrusionOk="0">
                    <a:moveTo>
                      <a:pt x="674" y="0"/>
                    </a:moveTo>
                    <a:cubicBezTo>
                      <a:pt x="653" y="0"/>
                      <a:pt x="633" y="1"/>
                      <a:pt x="615" y="2"/>
                    </a:cubicBezTo>
                    <a:cubicBezTo>
                      <a:pt x="614" y="2"/>
                      <a:pt x="614" y="2"/>
                      <a:pt x="612" y="4"/>
                    </a:cubicBezTo>
                    <a:cubicBezTo>
                      <a:pt x="409" y="128"/>
                      <a:pt x="8" y="525"/>
                      <a:pt x="3" y="528"/>
                    </a:cubicBezTo>
                    <a:cubicBezTo>
                      <a:pt x="0" y="531"/>
                      <a:pt x="0" y="537"/>
                      <a:pt x="3" y="540"/>
                    </a:cubicBezTo>
                    <a:cubicBezTo>
                      <a:pt x="5" y="542"/>
                      <a:pt x="8" y="542"/>
                      <a:pt x="9" y="542"/>
                    </a:cubicBezTo>
                    <a:cubicBezTo>
                      <a:pt x="11" y="542"/>
                      <a:pt x="14" y="542"/>
                      <a:pt x="15" y="540"/>
                    </a:cubicBezTo>
                    <a:cubicBezTo>
                      <a:pt x="18" y="536"/>
                      <a:pt x="417" y="143"/>
                      <a:pt x="618" y="18"/>
                    </a:cubicBezTo>
                    <a:cubicBezTo>
                      <a:pt x="635" y="16"/>
                      <a:pt x="654" y="16"/>
                      <a:pt x="674" y="16"/>
                    </a:cubicBezTo>
                    <a:cubicBezTo>
                      <a:pt x="1012" y="16"/>
                      <a:pt x="1720" y="187"/>
                      <a:pt x="1727" y="190"/>
                    </a:cubicBezTo>
                    <a:cubicBezTo>
                      <a:pt x="1732" y="190"/>
                      <a:pt x="1736" y="189"/>
                      <a:pt x="1736" y="184"/>
                    </a:cubicBezTo>
                    <a:cubicBezTo>
                      <a:pt x="1738" y="180"/>
                      <a:pt x="1735" y="175"/>
                      <a:pt x="1732" y="174"/>
                    </a:cubicBezTo>
                    <a:cubicBezTo>
                      <a:pt x="1723" y="172"/>
                      <a:pt x="1014" y="0"/>
                      <a:pt x="6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98" name="Google Shape;380;p25">
                <a:extLst>
                  <a:ext uri="{FF2B5EF4-FFF2-40B4-BE49-F238E27FC236}">
                    <a16:creationId xmlns:a16="http://schemas.microsoft.com/office/drawing/2014/main" id="{4FA3507C-754A-D54B-BF4C-89CA6B80D09D}"/>
                  </a:ext>
                </a:extLst>
              </p:cNvPr>
              <p:cNvSpPr/>
              <p:nvPr/>
            </p:nvSpPr>
            <p:spPr>
              <a:xfrm>
                <a:off x="1638925" y="2814925"/>
                <a:ext cx="39400" cy="10100"/>
              </a:xfrm>
              <a:custGeom>
                <a:avLst/>
                <a:gdLst/>
                <a:ahLst/>
                <a:cxnLst/>
                <a:rect l="l" t="t" r="r" b="b"/>
                <a:pathLst>
                  <a:path w="1576" h="404" extrusionOk="0">
                    <a:moveTo>
                      <a:pt x="570" y="1"/>
                    </a:moveTo>
                    <a:cubicBezTo>
                      <a:pt x="554" y="1"/>
                      <a:pt x="538" y="1"/>
                      <a:pt x="524" y="2"/>
                    </a:cubicBezTo>
                    <a:cubicBezTo>
                      <a:pt x="523" y="2"/>
                      <a:pt x="521" y="2"/>
                      <a:pt x="520" y="3"/>
                    </a:cubicBezTo>
                    <a:cubicBezTo>
                      <a:pt x="332" y="132"/>
                      <a:pt x="8" y="387"/>
                      <a:pt x="3" y="388"/>
                    </a:cubicBezTo>
                    <a:cubicBezTo>
                      <a:pt x="0" y="391"/>
                      <a:pt x="0" y="396"/>
                      <a:pt x="3" y="400"/>
                    </a:cubicBezTo>
                    <a:cubicBezTo>
                      <a:pt x="5" y="402"/>
                      <a:pt x="6" y="403"/>
                      <a:pt x="9" y="403"/>
                    </a:cubicBezTo>
                    <a:cubicBezTo>
                      <a:pt x="11" y="403"/>
                      <a:pt x="12" y="402"/>
                      <a:pt x="14" y="402"/>
                    </a:cubicBezTo>
                    <a:cubicBezTo>
                      <a:pt x="17" y="399"/>
                      <a:pt x="338" y="147"/>
                      <a:pt x="527" y="17"/>
                    </a:cubicBezTo>
                    <a:cubicBezTo>
                      <a:pt x="540" y="16"/>
                      <a:pt x="555" y="16"/>
                      <a:pt x="570" y="16"/>
                    </a:cubicBezTo>
                    <a:cubicBezTo>
                      <a:pt x="867" y="16"/>
                      <a:pt x="1558" y="163"/>
                      <a:pt x="1565" y="166"/>
                    </a:cubicBezTo>
                    <a:cubicBezTo>
                      <a:pt x="1569" y="166"/>
                      <a:pt x="1572" y="163"/>
                      <a:pt x="1574" y="160"/>
                    </a:cubicBezTo>
                    <a:cubicBezTo>
                      <a:pt x="1575" y="155"/>
                      <a:pt x="1572" y="150"/>
                      <a:pt x="1568" y="149"/>
                    </a:cubicBezTo>
                    <a:cubicBezTo>
                      <a:pt x="1561" y="147"/>
                      <a:pt x="870" y="1"/>
                      <a:pt x="5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99" name="Google Shape;381;p25">
                <a:extLst>
                  <a:ext uri="{FF2B5EF4-FFF2-40B4-BE49-F238E27FC236}">
                    <a16:creationId xmlns:a16="http://schemas.microsoft.com/office/drawing/2014/main" id="{567ACFD0-C2AA-374D-9564-3F8E04E00CBB}"/>
                  </a:ext>
                </a:extLst>
              </p:cNvPr>
              <p:cNvSpPr/>
              <p:nvPr/>
            </p:nvSpPr>
            <p:spPr>
              <a:xfrm>
                <a:off x="2007925" y="2677350"/>
                <a:ext cx="90500" cy="131800"/>
              </a:xfrm>
              <a:custGeom>
                <a:avLst/>
                <a:gdLst/>
                <a:ahLst/>
                <a:cxnLst/>
                <a:rect l="l" t="t" r="r" b="b"/>
                <a:pathLst>
                  <a:path w="3620" h="5272" extrusionOk="0">
                    <a:moveTo>
                      <a:pt x="2940" y="1"/>
                    </a:moveTo>
                    <a:cubicBezTo>
                      <a:pt x="2359" y="778"/>
                      <a:pt x="596" y="2179"/>
                      <a:pt x="1" y="2641"/>
                    </a:cubicBezTo>
                    <a:cubicBezTo>
                      <a:pt x="39" y="2691"/>
                      <a:pt x="74" y="2741"/>
                      <a:pt x="107" y="2791"/>
                    </a:cubicBezTo>
                    <a:cubicBezTo>
                      <a:pt x="381" y="3212"/>
                      <a:pt x="493" y="3621"/>
                      <a:pt x="493" y="3621"/>
                    </a:cubicBezTo>
                    <a:lnTo>
                      <a:pt x="2434" y="1503"/>
                    </a:lnTo>
                    <a:cubicBezTo>
                      <a:pt x="2434" y="1503"/>
                      <a:pt x="2737" y="3200"/>
                      <a:pt x="3139" y="4979"/>
                    </a:cubicBezTo>
                    <a:cubicBezTo>
                      <a:pt x="3162" y="5078"/>
                      <a:pt x="3183" y="5175"/>
                      <a:pt x="3206" y="5272"/>
                    </a:cubicBezTo>
                    <a:cubicBezTo>
                      <a:pt x="3282" y="5260"/>
                      <a:pt x="3359" y="5240"/>
                      <a:pt x="3439" y="5214"/>
                    </a:cubicBezTo>
                    <a:lnTo>
                      <a:pt x="3438" y="5214"/>
                    </a:lnTo>
                    <a:cubicBezTo>
                      <a:pt x="3620" y="3071"/>
                      <a:pt x="2940" y="1"/>
                      <a:pt x="29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00" name="Google Shape;382;p25">
                <a:extLst>
                  <a:ext uri="{FF2B5EF4-FFF2-40B4-BE49-F238E27FC236}">
                    <a16:creationId xmlns:a16="http://schemas.microsoft.com/office/drawing/2014/main" id="{06F0D129-48FC-C642-A138-C83A83C990EE}"/>
                  </a:ext>
                </a:extLst>
              </p:cNvPr>
              <p:cNvSpPr/>
              <p:nvPr/>
            </p:nvSpPr>
            <p:spPr>
              <a:xfrm>
                <a:off x="2027850" y="2768225"/>
                <a:ext cx="17525" cy="26700"/>
              </a:xfrm>
              <a:custGeom>
                <a:avLst/>
                <a:gdLst/>
                <a:ahLst/>
                <a:cxnLst/>
                <a:rect l="l" t="t" r="r" b="b"/>
                <a:pathLst>
                  <a:path w="701" h="1068" extrusionOk="0">
                    <a:moveTo>
                      <a:pt x="701" y="1"/>
                    </a:moveTo>
                    <a:lnTo>
                      <a:pt x="1" y="1067"/>
                    </a:lnTo>
                    <a:close/>
                  </a:path>
                </a:pathLst>
              </a:custGeom>
              <a:solidFill>
                <a:srgbClr val="F29D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01" name="Google Shape;383;p25">
                <a:extLst>
                  <a:ext uri="{FF2B5EF4-FFF2-40B4-BE49-F238E27FC236}">
                    <a16:creationId xmlns:a16="http://schemas.microsoft.com/office/drawing/2014/main" id="{C96FD107-A1A5-DE47-865E-AFD43DF8BA1C}"/>
                  </a:ext>
                </a:extLst>
              </p:cNvPr>
              <p:cNvSpPr/>
              <p:nvPr/>
            </p:nvSpPr>
            <p:spPr>
              <a:xfrm>
                <a:off x="2027625" y="2768050"/>
                <a:ext cx="17975" cy="27050"/>
              </a:xfrm>
              <a:custGeom>
                <a:avLst/>
                <a:gdLst/>
                <a:ahLst/>
                <a:cxnLst/>
                <a:rect l="l" t="t" r="r" b="b"/>
                <a:pathLst>
                  <a:path w="719" h="1082" extrusionOk="0">
                    <a:moveTo>
                      <a:pt x="709" y="0"/>
                    </a:moveTo>
                    <a:cubicBezTo>
                      <a:pt x="706" y="0"/>
                      <a:pt x="704" y="1"/>
                      <a:pt x="702" y="3"/>
                    </a:cubicBezTo>
                    <a:lnTo>
                      <a:pt x="4" y="1070"/>
                    </a:lnTo>
                    <a:cubicBezTo>
                      <a:pt x="1" y="1074"/>
                      <a:pt x="2" y="1079"/>
                      <a:pt x="5" y="1082"/>
                    </a:cubicBezTo>
                    <a:lnTo>
                      <a:pt x="10" y="1082"/>
                    </a:lnTo>
                    <a:cubicBezTo>
                      <a:pt x="13" y="1082"/>
                      <a:pt x="14" y="1080"/>
                      <a:pt x="16" y="1079"/>
                    </a:cubicBezTo>
                    <a:lnTo>
                      <a:pt x="716" y="12"/>
                    </a:lnTo>
                    <a:cubicBezTo>
                      <a:pt x="719" y="9"/>
                      <a:pt x="717" y="5"/>
                      <a:pt x="714" y="2"/>
                    </a:cubicBezTo>
                    <a:cubicBezTo>
                      <a:pt x="712" y="1"/>
                      <a:pt x="711" y="0"/>
                      <a:pt x="7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02" name="Google Shape;384;p25">
                <a:extLst>
                  <a:ext uri="{FF2B5EF4-FFF2-40B4-BE49-F238E27FC236}">
                    <a16:creationId xmlns:a16="http://schemas.microsoft.com/office/drawing/2014/main" id="{A3F6A83A-6868-FA44-AA3D-B02951277EF3}"/>
                  </a:ext>
                </a:extLst>
              </p:cNvPr>
              <p:cNvSpPr/>
              <p:nvPr/>
            </p:nvSpPr>
            <p:spPr>
              <a:xfrm>
                <a:off x="2240100" y="2878550"/>
                <a:ext cx="48950" cy="5350"/>
              </a:xfrm>
              <a:custGeom>
                <a:avLst/>
                <a:gdLst/>
                <a:ahLst/>
                <a:cxnLst/>
                <a:rect l="l" t="t" r="r" b="b"/>
                <a:pathLst>
                  <a:path w="1958" h="214" extrusionOk="0">
                    <a:moveTo>
                      <a:pt x="1824" y="0"/>
                    </a:moveTo>
                    <a:cubicBezTo>
                      <a:pt x="1691" y="0"/>
                      <a:pt x="1472" y="9"/>
                      <a:pt x="1262" y="56"/>
                    </a:cubicBezTo>
                    <a:cubicBezTo>
                      <a:pt x="746" y="191"/>
                      <a:pt x="140" y="197"/>
                      <a:pt x="28" y="197"/>
                    </a:cubicBezTo>
                    <a:cubicBezTo>
                      <a:pt x="17" y="197"/>
                      <a:pt x="10" y="197"/>
                      <a:pt x="10" y="197"/>
                    </a:cubicBezTo>
                    <a:cubicBezTo>
                      <a:pt x="4" y="197"/>
                      <a:pt x="1" y="200"/>
                      <a:pt x="1" y="205"/>
                    </a:cubicBezTo>
                    <a:cubicBezTo>
                      <a:pt x="1" y="209"/>
                      <a:pt x="5" y="212"/>
                      <a:pt x="10" y="212"/>
                    </a:cubicBezTo>
                    <a:cubicBezTo>
                      <a:pt x="10" y="212"/>
                      <a:pt x="19" y="213"/>
                      <a:pt x="34" y="213"/>
                    </a:cubicBezTo>
                    <a:cubicBezTo>
                      <a:pt x="41" y="213"/>
                      <a:pt x="51" y="213"/>
                      <a:pt x="61" y="212"/>
                    </a:cubicBezTo>
                    <a:lnTo>
                      <a:pt x="61" y="214"/>
                    </a:lnTo>
                    <a:cubicBezTo>
                      <a:pt x="232" y="212"/>
                      <a:pt x="787" y="197"/>
                      <a:pt x="1267" y="71"/>
                    </a:cubicBezTo>
                    <a:cubicBezTo>
                      <a:pt x="1469" y="25"/>
                      <a:pt x="1681" y="17"/>
                      <a:pt x="1814" y="17"/>
                    </a:cubicBezTo>
                    <a:cubicBezTo>
                      <a:pt x="1896" y="17"/>
                      <a:pt x="1947" y="20"/>
                      <a:pt x="1949" y="20"/>
                    </a:cubicBezTo>
                    <a:cubicBezTo>
                      <a:pt x="1953" y="20"/>
                      <a:pt x="1956" y="17"/>
                      <a:pt x="1956" y="12"/>
                    </a:cubicBezTo>
                    <a:cubicBezTo>
                      <a:pt x="1958" y="8"/>
                      <a:pt x="1953" y="3"/>
                      <a:pt x="1949" y="3"/>
                    </a:cubicBezTo>
                    <a:cubicBezTo>
                      <a:pt x="1947" y="3"/>
                      <a:pt x="1900" y="0"/>
                      <a:pt x="18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03" name="Google Shape;385;p25">
                <a:extLst>
                  <a:ext uri="{FF2B5EF4-FFF2-40B4-BE49-F238E27FC236}">
                    <a16:creationId xmlns:a16="http://schemas.microsoft.com/office/drawing/2014/main" id="{03C45E2F-99E3-DE4B-B350-D655195F2612}"/>
                  </a:ext>
                </a:extLst>
              </p:cNvPr>
              <p:cNvSpPr/>
              <p:nvPr/>
            </p:nvSpPr>
            <p:spPr>
              <a:xfrm>
                <a:off x="1539975" y="3377875"/>
                <a:ext cx="164475" cy="88400"/>
              </a:xfrm>
              <a:custGeom>
                <a:avLst/>
                <a:gdLst/>
                <a:ahLst/>
                <a:cxnLst/>
                <a:rect l="l" t="t" r="r" b="b"/>
                <a:pathLst>
                  <a:path w="6579" h="3536" extrusionOk="0">
                    <a:moveTo>
                      <a:pt x="41" y="0"/>
                    </a:moveTo>
                    <a:cubicBezTo>
                      <a:pt x="0" y="211"/>
                      <a:pt x="40" y="342"/>
                      <a:pt x="40" y="342"/>
                    </a:cubicBezTo>
                    <a:lnTo>
                      <a:pt x="4340" y="2665"/>
                    </a:lnTo>
                    <a:lnTo>
                      <a:pt x="4911" y="2755"/>
                    </a:lnTo>
                    <a:lnTo>
                      <a:pt x="4864" y="2945"/>
                    </a:lnTo>
                    <a:lnTo>
                      <a:pt x="5959" y="3535"/>
                    </a:lnTo>
                    <a:cubicBezTo>
                      <a:pt x="5959" y="3535"/>
                      <a:pt x="6364" y="3269"/>
                      <a:pt x="6579" y="2969"/>
                    </a:cubicBezTo>
                    <a:cubicBezTo>
                      <a:pt x="5597" y="2521"/>
                      <a:pt x="1017" y="429"/>
                      <a:pt x="41"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04" name="Google Shape;386;p25">
                <a:extLst>
                  <a:ext uri="{FF2B5EF4-FFF2-40B4-BE49-F238E27FC236}">
                    <a16:creationId xmlns:a16="http://schemas.microsoft.com/office/drawing/2014/main" id="{8D358F12-B094-6C42-90A9-CDC67366B977}"/>
                  </a:ext>
                </a:extLst>
              </p:cNvPr>
              <p:cNvSpPr/>
              <p:nvPr/>
            </p:nvSpPr>
            <p:spPr>
              <a:xfrm>
                <a:off x="2185625" y="2862150"/>
                <a:ext cx="14450" cy="27600"/>
              </a:xfrm>
              <a:custGeom>
                <a:avLst/>
                <a:gdLst/>
                <a:ahLst/>
                <a:cxnLst/>
                <a:rect l="l" t="t" r="r" b="b"/>
                <a:pathLst>
                  <a:path w="578" h="1104" extrusionOk="0">
                    <a:moveTo>
                      <a:pt x="570" y="0"/>
                    </a:moveTo>
                    <a:cubicBezTo>
                      <a:pt x="565" y="0"/>
                      <a:pt x="560" y="5"/>
                      <a:pt x="560" y="9"/>
                    </a:cubicBezTo>
                    <a:cubicBezTo>
                      <a:pt x="542" y="897"/>
                      <a:pt x="282" y="989"/>
                      <a:pt x="8" y="1088"/>
                    </a:cubicBezTo>
                    <a:cubicBezTo>
                      <a:pt x="3" y="1089"/>
                      <a:pt x="0" y="1094"/>
                      <a:pt x="2" y="1098"/>
                    </a:cubicBezTo>
                    <a:cubicBezTo>
                      <a:pt x="3" y="1102"/>
                      <a:pt x="6" y="1103"/>
                      <a:pt x="9" y="1103"/>
                    </a:cubicBezTo>
                    <a:lnTo>
                      <a:pt x="12" y="1103"/>
                    </a:lnTo>
                    <a:cubicBezTo>
                      <a:pt x="171" y="1047"/>
                      <a:pt x="300" y="991"/>
                      <a:pt x="400" y="842"/>
                    </a:cubicBezTo>
                    <a:cubicBezTo>
                      <a:pt x="512" y="674"/>
                      <a:pt x="568" y="411"/>
                      <a:pt x="577" y="9"/>
                    </a:cubicBezTo>
                    <a:cubicBezTo>
                      <a:pt x="577" y="5"/>
                      <a:pt x="574" y="0"/>
                      <a:pt x="5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05" name="Google Shape;387;p25">
                <a:extLst>
                  <a:ext uri="{FF2B5EF4-FFF2-40B4-BE49-F238E27FC236}">
                    <a16:creationId xmlns:a16="http://schemas.microsoft.com/office/drawing/2014/main" id="{D53D746B-5F11-4E4F-A1A2-DE60073F1EEE}"/>
                  </a:ext>
                </a:extLst>
              </p:cNvPr>
              <p:cNvSpPr/>
              <p:nvPr/>
            </p:nvSpPr>
            <p:spPr>
              <a:xfrm>
                <a:off x="2195950" y="2870925"/>
                <a:ext cx="41575" cy="10925"/>
              </a:xfrm>
              <a:custGeom>
                <a:avLst/>
                <a:gdLst/>
                <a:ahLst/>
                <a:cxnLst/>
                <a:rect l="l" t="t" r="r" b="b"/>
                <a:pathLst>
                  <a:path w="1663" h="437" extrusionOk="0">
                    <a:moveTo>
                      <a:pt x="602" y="1"/>
                    </a:moveTo>
                    <a:cubicBezTo>
                      <a:pt x="531" y="1"/>
                      <a:pt x="468" y="9"/>
                      <a:pt x="413" y="31"/>
                    </a:cubicBezTo>
                    <a:cubicBezTo>
                      <a:pt x="163" y="129"/>
                      <a:pt x="4" y="423"/>
                      <a:pt x="2" y="426"/>
                    </a:cubicBezTo>
                    <a:cubicBezTo>
                      <a:pt x="1" y="429"/>
                      <a:pt x="2" y="434"/>
                      <a:pt x="7" y="437"/>
                    </a:cubicBezTo>
                    <a:lnTo>
                      <a:pt x="10" y="437"/>
                    </a:lnTo>
                    <a:cubicBezTo>
                      <a:pt x="13" y="437"/>
                      <a:pt x="16" y="435"/>
                      <a:pt x="17" y="434"/>
                    </a:cubicBezTo>
                    <a:cubicBezTo>
                      <a:pt x="19" y="431"/>
                      <a:pt x="173" y="142"/>
                      <a:pt x="417" y="46"/>
                    </a:cubicBezTo>
                    <a:cubicBezTo>
                      <a:pt x="471" y="25"/>
                      <a:pt x="531" y="17"/>
                      <a:pt x="599" y="17"/>
                    </a:cubicBezTo>
                    <a:cubicBezTo>
                      <a:pt x="689" y="17"/>
                      <a:pt x="791" y="31"/>
                      <a:pt x="908" y="46"/>
                    </a:cubicBezTo>
                    <a:cubicBezTo>
                      <a:pt x="1058" y="65"/>
                      <a:pt x="1235" y="89"/>
                      <a:pt x="1438" y="89"/>
                    </a:cubicBezTo>
                    <a:cubicBezTo>
                      <a:pt x="1507" y="89"/>
                      <a:pt x="1579" y="86"/>
                      <a:pt x="1655" y="79"/>
                    </a:cubicBezTo>
                    <a:cubicBezTo>
                      <a:pt x="1659" y="79"/>
                      <a:pt x="1662" y="75"/>
                      <a:pt x="1662" y="72"/>
                    </a:cubicBezTo>
                    <a:cubicBezTo>
                      <a:pt x="1661" y="67"/>
                      <a:pt x="1658" y="64"/>
                      <a:pt x="1653" y="64"/>
                    </a:cubicBezTo>
                    <a:cubicBezTo>
                      <a:pt x="1579" y="71"/>
                      <a:pt x="1507" y="74"/>
                      <a:pt x="1439" y="74"/>
                    </a:cubicBezTo>
                    <a:cubicBezTo>
                      <a:pt x="1236" y="74"/>
                      <a:pt x="1060" y="50"/>
                      <a:pt x="911" y="30"/>
                    </a:cubicBezTo>
                    <a:cubicBezTo>
                      <a:pt x="795" y="14"/>
                      <a:pt x="692" y="1"/>
                      <a:pt x="6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06" name="Google Shape;388;p25">
                <a:extLst>
                  <a:ext uri="{FF2B5EF4-FFF2-40B4-BE49-F238E27FC236}">
                    <a16:creationId xmlns:a16="http://schemas.microsoft.com/office/drawing/2014/main" id="{EAA3E0E5-3314-9142-A6B9-5BBB6CBE1498}"/>
                  </a:ext>
                </a:extLst>
              </p:cNvPr>
              <p:cNvSpPr/>
              <p:nvPr/>
            </p:nvSpPr>
            <p:spPr>
              <a:xfrm>
                <a:off x="1957875" y="2688475"/>
                <a:ext cx="52750" cy="72325"/>
              </a:xfrm>
              <a:custGeom>
                <a:avLst/>
                <a:gdLst/>
                <a:ahLst/>
                <a:cxnLst/>
                <a:rect l="l" t="t" r="r" b="b"/>
                <a:pathLst>
                  <a:path w="2110" h="2893" extrusionOk="0">
                    <a:moveTo>
                      <a:pt x="87" y="1"/>
                    </a:moveTo>
                    <a:cubicBezTo>
                      <a:pt x="66" y="45"/>
                      <a:pt x="35" y="104"/>
                      <a:pt x="1" y="177"/>
                    </a:cubicBezTo>
                    <a:cubicBezTo>
                      <a:pt x="122" y="274"/>
                      <a:pt x="473" y="578"/>
                      <a:pt x="597" y="907"/>
                    </a:cubicBezTo>
                    <a:cubicBezTo>
                      <a:pt x="655" y="1032"/>
                      <a:pt x="352" y="879"/>
                      <a:pt x="343" y="1066"/>
                    </a:cubicBezTo>
                    <a:cubicBezTo>
                      <a:pt x="332" y="1252"/>
                      <a:pt x="1671" y="1572"/>
                      <a:pt x="1711" y="2892"/>
                    </a:cubicBezTo>
                    <a:cubicBezTo>
                      <a:pt x="1721" y="2879"/>
                      <a:pt x="1732" y="2865"/>
                      <a:pt x="1742" y="2853"/>
                    </a:cubicBezTo>
                    <a:cubicBezTo>
                      <a:pt x="1874" y="2684"/>
                      <a:pt x="1997" y="2514"/>
                      <a:pt x="2109" y="2346"/>
                    </a:cubicBezTo>
                    <a:lnTo>
                      <a:pt x="2109" y="2346"/>
                    </a:lnTo>
                    <a:cubicBezTo>
                      <a:pt x="2109" y="2347"/>
                      <a:pt x="2109" y="2347"/>
                      <a:pt x="2109" y="2347"/>
                    </a:cubicBezTo>
                    <a:lnTo>
                      <a:pt x="2109" y="2346"/>
                    </a:lnTo>
                    <a:cubicBezTo>
                      <a:pt x="2109" y="2346"/>
                      <a:pt x="2109" y="2346"/>
                      <a:pt x="2109" y="2346"/>
                    </a:cubicBezTo>
                    <a:lnTo>
                      <a:pt x="2109" y="2346"/>
                    </a:lnTo>
                    <a:cubicBezTo>
                      <a:pt x="2033" y="2232"/>
                      <a:pt x="1947" y="2115"/>
                      <a:pt x="1847" y="2006"/>
                    </a:cubicBezTo>
                    <a:cubicBezTo>
                      <a:pt x="1809" y="1965"/>
                      <a:pt x="1770" y="1928"/>
                      <a:pt x="1729" y="1888"/>
                    </a:cubicBezTo>
                    <a:cubicBezTo>
                      <a:pt x="1176" y="1373"/>
                      <a:pt x="540" y="1214"/>
                      <a:pt x="564" y="1125"/>
                    </a:cubicBezTo>
                    <a:cubicBezTo>
                      <a:pt x="568" y="1109"/>
                      <a:pt x="588" y="1103"/>
                      <a:pt x="617" y="1103"/>
                    </a:cubicBezTo>
                    <a:cubicBezTo>
                      <a:pt x="726" y="1103"/>
                      <a:pt x="972" y="1188"/>
                      <a:pt x="1092" y="1188"/>
                    </a:cubicBezTo>
                    <a:cubicBezTo>
                      <a:pt x="1126" y="1188"/>
                      <a:pt x="1150" y="1181"/>
                      <a:pt x="1158" y="1164"/>
                    </a:cubicBezTo>
                    <a:cubicBezTo>
                      <a:pt x="1234" y="1008"/>
                      <a:pt x="723" y="455"/>
                      <a:pt x="225" y="96"/>
                    </a:cubicBezTo>
                    <a:cubicBezTo>
                      <a:pt x="178" y="63"/>
                      <a:pt x="132" y="31"/>
                      <a:pt x="87"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07" name="Google Shape;389;p25">
                <a:extLst>
                  <a:ext uri="{FF2B5EF4-FFF2-40B4-BE49-F238E27FC236}">
                    <a16:creationId xmlns:a16="http://schemas.microsoft.com/office/drawing/2014/main" id="{A259D788-F315-1340-8D40-59960546EF1B}"/>
                  </a:ext>
                </a:extLst>
              </p:cNvPr>
              <p:cNvSpPr/>
              <p:nvPr/>
            </p:nvSpPr>
            <p:spPr>
              <a:xfrm>
                <a:off x="2020025" y="2700550"/>
                <a:ext cx="62375" cy="67525"/>
              </a:xfrm>
              <a:custGeom>
                <a:avLst/>
                <a:gdLst/>
                <a:ahLst/>
                <a:cxnLst/>
                <a:rect l="l" t="t" r="r" b="b"/>
                <a:pathLst>
                  <a:path w="2495" h="2701" extrusionOk="0">
                    <a:moveTo>
                      <a:pt x="2487" y="0"/>
                    </a:moveTo>
                    <a:cubicBezTo>
                      <a:pt x="2485" y="0"/>
                      <a:pt x="2483" y="1"/>
                      <a:pt x="2481" y="3"/>
                    </a:cubicBezTo>
                    <a:cubicBezTo>
                      <a:pt x="1724" y="801"/>
                      <a:pt x="20" y="2668"/>
                      <a:pt x="3" y="2688"/>
                    </a:cubicBezTo>
                    <a:cubicBezTo>
                      <a:pt x="0" y="2691"/>
                      <a:pt x="0" y="2696"/>
                      <a:pt x="3" y="2699"/>
                    </a:cubicBezTo>
                    <a:cubicBezTo>
                      <a:pt x="5" y="2700"/>
                      <a:pt x="6" y="2700"/>
                      <a:pt x="9" y="2700"/>
                    </a:cubicBezTo>
                    <a:cubicBezTo>
                      <a:pt x="11" y="2700"/>
                      <a:pt x="12" y="2700"/>
                      <a:pt x="14" y="2699"/>
                    </a:cubicBezTo>
                    <a:cubicBezTo>
                      <a:pt x="32" y="2679"/>
                      <a:pt x="1736" y="811"/>
                      <a:pt x="2492" y="13"/>
                    </a:cubicBezTo>
                    <a:cubicBezTo>
                      <a:pt x="2495" y="10"/>
                      <a:pt x="2495" y="6"/>
                      <a:pt x="2492" y="3"/>
                    </a:cubicBezTo>
                    <a:cubicBezTo>
                      <a:pt x="2490" y="1"/>
                      <a:pt x="2488" y="0"/>
                      <a:pt x="24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08" name="Google Shape;390;p25">
                <a:extLst>
                  <a:ext uri="{FF2B5EF4-FFF2-40B4-BE49-F238E27FC236}">
                    <a16:creationId xmlns:a16="http://schemas.microsoft.com/office/drawing/2014/main" id="{2839A3B3-9AF9-DB44-A97F-CEBBE781BA57}"/>
                  </a:ext>
                </a:extLst>
              </p:cNvPr>
              <p:cNvSpPr/>
              <p:nvPr/>
            </p:nvSpPr>
            <p:spPr>
              <a:xfrm>
                <a:off x="1947850" y="2682800"/>
                <a:ext cx="72600" cy="85275"/>
              </a:xfrm>
              <a:custGeom>
                <a:avLst/>
                <a:gdLst/>
                <a:ahLst/>
                <a:cxnLst/>
                <a:rect l="l" t="t" r="r" b="b"/>
                <a:pathLst>
                  <a:path w="2904" h="3411" extrusionOk="0">
                    <a:moveTo>
                      <a:pt x="9" y="1"/>
                    </a:moveTo>
                    <a:cubicBezTo>
                      <a:pt x="5" y="1"/>
                      <a:pt x="2" y="4"/>
                      <a:pt x="0" y="7"/>
                    </a:cubicBezTo>
                    <a:cubicBezTo>
                      <a:pt x="0" y="11"/>
                      <a:pt x="2" y="16"/>
                      <a:pt x="6" y="16"/>
                    </a:cubicBezTo>
                    <a:cubicBezTo>
                      <a:pt x="129" y="37"/>
                      <a:pt x="294" y="113"/>
                      <a:pt x="483" y="235"/>
                    </a:cubicBezTo>
                    <a:cubicBezTo>
                      <a:pt x="527" y="264"/>
                      <a:pt x="573" y="296"/>
                      <a:pt x="620" y="329"/>
                    </a:cubicBezTo>
                    <a:cubicBezTo>
                      <a:pt x="671" y="366"/>
                      <a:pt x="726" y="407"/>
                      <a:pt x="780" y="451"/>
                    </a:cubicBezTo>
                    <a:cubicBezTo>
                      <a:pt x="1197" y="782"/>
                      <a:pt x="1539" y="1173"/>
                      <a:pt x="1557" y="1341"/>
                    </a:cubicBezTo>
                    <a:cubicBezTo>
                      <a:pt x="1559" y="1359"/>
                      <a:pt x="1557" y="1374"/>
                      <a:pt x="1551" y="1388"/>
                    </a:cubicBezTo>
                    <a:cubicBezTo>
                      <a:pt x="1545" y="1402"/>
                      <a:pt x="1524" y="1407"/>
                      <a:pt x="1495" y="1407"/>
                    </a:cubicBezTo>
                    <a:cubicBezTo>
                      <a:pt x="1433" y="1407"/>
                      <a:pt x="1332" y="1383"/>
                      <a:pt x="1245" y="1362"/>
                    </a:cubicBezTo>
                    <a:cubicBezTo>
                      <a:pt x="1155" y="1341"/>
                      <a:pt x="1072" y="1321"/>
                      <a:pt x="1018" y="1321"/>
                    </a:cubicBezTo>
                    <a:cubicBezTo>
                      <a:pt x="984" y="1321"/>
                      <a:pt x="962" y="1329"/>
                      <a:pt x="956" y="1349"/>
                    </a:cubicBezTo>
                    <a:cubicBezTo>
                      <a:pt x="945" y="1391"/>
                      <a:pt x="1035" y="1435"/>
                      <a:pt x="1195" y="1515"/>
                    </a:cubicBezTo>
                    <a:cubicBezTo>
                      <a:pt x="1433" y="1632"/>
                      <a:pt x="1791" y="1811"/>
                      <a:pt x="2125" y="2121"/>
                    </a:cubicBezTo>
                    <a:cubicBezTo>
                      <a:pt x="2165" y="2159"/>
                      <a:pt x="2204" y="2198"/>
                      <a:pt x="2242" y="2239"/>
                    </a:cubicBezTo>
                    <a:cubicBezTo>
                      <a:pt x="2295" y="2295"/>
                      <a:pt x="2346" y="2358"/>
                      <a:pt x="2395" y="2424"/>
                    </a:cubicBezTo>
                    <a:cubicBezTo>
                      <a:pt x="2433" y="2473"/>
                      <a:pt x="2468" y="2524"/>
                      <a:pt x="2502" y="2577"/>
                    </a:cubicBezTo>
                    <a:cubicBezTo>
                      <a:pt x="2774" y="2992"/>
                      <a:pt x="2887" y="3401"/>
                      <a:pt x="2889" y="3406"/>
                    </a:cubicBezTo>
                    <a:cubicBezTo>
                      <a:pt x="2889" y="3409"/>
                      <a:pt x="2892" y="3410"/>
                      <a:pt x="2896" y="3410"/>
                    </a:cubicBezTo>
                    <a:lnTo>
                      <a:pt x="2898" y="3410"/>
                    </a:lnTo>
                    <a:cubicBezTo>
                      <a:pt x="2902" y="3409"/>
                      <a:pt x="2904" y="3406"/>
                      <a:pt x="2904" y="3401"/>
                    </a:cubicBezTo>
                    <a:cubicBezTo>
                      <a:pt x="2902" y="3397"/>
                      <a:pt x="2787" y="2986"/>
                      <a:pt x="2516" y="2568"/>
                    </a:cubicBezTo>
                    <a:cubicBezTo>
                      <a:pt x="2481" y="2515"/>
                      <a:pt x="2445" y="2464"/>
                      <a:pt x="2409" y="2415"/>
                    </a:cubicBezTo>
                    <a:cubicBezTo>
                      <a:pt x="2359" y="2348"/>
                      <a:pt x="2306" y="2285"/>
                      <a:pt x="2253" y="2227"/>
                    </a:cubicBezTo>
                    <a:cubicBezTo>
                      <a:pt x="2215" y="2186"/>
                      <a:pt x="2175" y="2147"/>
                      <a:pt x="2136" y="2109"/>
                    </a:cubicBezTo>
                    <a:cubicBezTo>
                      <a:pt x="1800" y="1797"/>
                      <a:pt x="1441" y="1618"/>
                      <a:pt x="1203" y="1500"/>
                    </a:cubicBezTo>
                    <a:cubicBezTo>
                      <a:pt x="1070" y="1435"/>
                      <a:pt x="964" y="1382"/>
                      <a:pt x="973" y="1353"/>
                    </a:cubicBezTo>
                    <a:cubicBezTo>
                      <a:pt x="976" y="1342"/>
                      <a:pt x="992" y="1337"/>
                      <a:pt x="1016" y="1337"/>
                    </a:cubicBezTo>
                    <a:cubicBezTo>
                      <a:pt x="1068" y="1337"/>
                      <a:pt x="1159" y="1358"/>
                      <a:pt x="1242" y="1378"/>
                    </a:cubicBezTo>
                    <a:cubicBezTo>
                      <a:pt x="1338" y="1400"/>
                      <a:pt x="1431" y="1422"/>
                      <a:pt x="1493" y="1422"/>
                    </a:cubicBezTo>
                    <a:cubicBezTo>
                      <a:pt x="1530" y="1422"/>
                      <a:pt x="1557" y="1415"/>
                      <a:pt x="1566" y="1394"/>
                    </a:cubicBezTo>
                    <a:cubicBezTo>
                      <a:pt x="1574" y="1379"/>
                      <a:pt x="1575" y="1361"/>
                      <a:pt x="1574" y="1340"/>
                    </a:cubicBezTo>
                    <a:cubicBezTo>
                      <a:pt x="1551" y="1149"/>
                      <a:pt x="1157" y="731"/>
                      <a:pt x="789" y="438"/>
                    </a:cubicBezTo>
                    <a:cubicBezTo>
                      <a:pt x="735" y="394"/>
                      <a:pt x="680" y="354"/>
                      <a:pt x="630" y="316"/>
                    </a:cubicBezTo>
                    <a:cubicBezTo>
                      <a:pt x="582" y="282"/>
                      <a:pt x="536" y="251"/>
                      <a:pt x="491" y="222"/>
                    </a:cubicBezTo>
                    <a:cubicBezTo>
                      <a:pt x="302" y="99"/>
                      <a:pt x="135" y="22"/>
                      <a:pt x="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09" name="Google Shape;391;p25">
                <a:extLst>
                  <a:ext uri="{FF2B5EF4-FFF2-40B4-BE49-F238E27FC236}">
                    <a16:creationId xmlns:a16="http://schemas.microsoft.com/office/drawing/2014/main" id="{B3109009-30D5-154E-A46F-ABD72E5FBA95}"/>
                  </a:ext>
                </a:extLst>
              </p:cNvPr>
              <p:cNvSpPr/>
              <p:nvPr/>
            </p:nvSpPr>
            <p:spPr>
              <a:xfrm>
                <a:off x="2045650" y="2469875"/>
                <a:ext cx="121550" cy="46150"/>
              </a:xfrm>
              <a:custGeom>
                <a:avLst/>
                <a:gdLst/>
                <a:ahLst/>
                <a:cxnLst/>
                <a:rect l="l" t="t" r="r" b="b"/>
                <a:pathLst>
                  <a:path w="4862" h="1846" extrusionOk="0">
                    <a:moveTo>
                      <a:pt x="4854" y="0"/>
                    </a:moveTo>
                    <a:cubicBezTo>
                      <a:pt x="4695" y="5"/>
                      <a:pt x="4555" y="20"/>
                      <a:pt x="4442" y="47"/>
                    </a:cubicBezTo>
                    <a:cubicBezTo>
                      <a:pt x="4401" y="56"/>
                      <a:pt x="4361" y="67"/>
                      <a:pt x="4325" y="81"/>
                    </a:cubicBezTo>
                    <a:cubicBezTo>
                      <a:pt x="4277" y="97"/>
                      <a:pt x="4207" y="123"/>
                      <a:pt x="4118" y="153"/>
                    </a:cubicBezTo>
                    <a:cubicBezTo>
                      <a:pt x="3291" y="444"/>
                      <a:pt x="1091" y="1218"/>
                      <a:pt x="264" y="1673"/>
                    </a:cubicBezTo>
                    <a:cubicBezTo>
                      <a:pt x="258" y="1676"/>
                      <a:pt x="254" y="1679"/>
                      <a:pt x="249" y="1682"/>
                    </a:cubicBezTo>
                    <a:cubicBezTo>
                      <a:pt x="166" y="1727"/>
                      <a:pt x="84" y="1777"/>
                      <a:pt x="5" y="1832"/>
                    </a:cubicBezTo>
                    <a:cubicBezTo>
                      <a:pt x="2" y="1833"/>
                      <a:pt x="1" y="1838"/>
                      <a:pt x="4" y="1842"/>
                    </a:cubicBezTo>
                    <a:cubicBezTo>
                      <a:pt x="5" y="1844"/>
                      <a:pt x="8" y="1845"/>
                      <a:pt x="10" y="1845"/>
                    </a:cubicBezTo>
                    <a:cubicBezTo>
                      <a:pt x="11" y="1845"/>
                      <a:pt x="13" y="1845"/>
                      <a:pt x="14" y="1844"/>
                    </a:cubicBezTo>
                    <a:cubicBezTo>
                      <a:pt x="93" y="1791"/>
                      <a:pt x="173" y="1741"/>
                      <a:pt x="257" y="1695"/>
                    </a:cubicBezTo>
                    <a:cubicBezTo>
                      <a:pt x="263" y="1692"/>
                      <a:pt x="267" y="1689"/>
                      <a:pt x="272" y="1686"/>
                    </a:cubicBezTo>
                    <a:cubicBezTo>
                      <a:pt x="1097" y="1233"/>
                      <a:pt x="3297" y="459"/>
                      <a:pt x="4124" y="169"/>
                    </a:cubicBezTo>
                    <a:cubicBezTo>
                      <a:pt x="4212" y="138"/>
                      <a:pt x="4283" y="113"/>
                      <a:pt x="4331" y="96"/>
                    </a:cubicBezTo>
                    <a:cubicBezTo>
                      <a:pt x="4366" y="84"/>
                      <a:pt x="4404" y="72"/>
                      <a:pt x="4446" y="63"/>
                    </a:cubicBezTo>
                    <a:cubicBezTo>
                      <a:pt x="4558" y="35"/>
                      <a:pt x="4696" y="20"/>
                      <a:pt x="4854" y="16"/>
                    </a:cubicBezTo>
                    <a:cubicBezTo>
                      <a:pt x="4858" y="16"/>
                      <a:pt x="4861" y="13"/>
                      <a:pt x="4861" y="8"/>
                    </a:cubicBezTo>
                    <a:cubicBezTo>
                      <a:pt x="4861" y="3"/>
                      <a:pt x="4857" y="0"/>
                      <a:pt x="48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0" name="Google Shape;392;p25">
                <a:extLst>
                  <a:ext uri="{FF2B5EF4-FFF2-40B4-BE49-F238E27FC236}">
                    <a16:creationId xmlns:a16="http://schemas.microsoft.com/office/drawing/2014/main" id="{E293108F-44B5-1447-B2FA-30CF1D4EDD3D}"/>
                  </a:ext>
                </a:extLst>
              </p:cNvPr>
              <p:cNvSpPr/>
              <p:nvPr/>
            </p:nvSpPr>
            <p:spPr>
              <a:xfrm>
                <a:off x="2096775" y="2890775"/>
                <a:ext cx="218450" cy="10525"/>
              </a:xfrm>
              <a:custGeom>
                <a:avLst/>
                <a:gdLst/>
                <a:ahLst/>
                <a:cxnLst/>
                <a:rect l="l" t="t" r="r" b="b"/>
                <a:pathLst>
                  <a:path w="8738" h="421" extrusionOk="0">
                    <a:moveTo>
                      <a:pt x="7661" y="0"/>
                    </a:moveTo>
                    <a:cubicBezTo>
                      <a:pt x="4976" y="0"/>
                      <a:pt x="66" y="399"/>
                      <a:pt x="8" y="403"/>
                    </a:cubicBezTo>
                    <a:cubicBezTo>
                      <a:pt x="4" y="405"/>
                      <a:pt x="1" y="408"/>
                      <a:pt x="1" y="412"/>
                    </a:cubicBezTo>
                    <a:cubicBezTo>
                      <a:pt x="2" y="417"/>
                      <a:pt x="5" y="420"/>
                      <a:pt x="10" y="420"/>
                    </a:cubicBezTo>
                    <a:cubicBezTo>
                      <a:pt x="67" y="415"/>
                      <a:pt x="4964" y="16"/>
                      <a:pt x="7651" y="16"/>
                    </a:cubicBezTo>
                    <a:cubicBezTo>
                      <a:pt x="8074" y="16"/>
                      <a:pt x="8442" y="26"/>
                      <a:pt x="8728" y="49"/>
                    </a:cubicBezTo>
                    <a:cubicBezTo>
                      <a:pt x="8733" y="49"/>
                      <a:pt x="8736" y="46"/>
                      <a:pt x="8736" y="41"/>
                    </a:cubicBezTo>
                    <a:cubicBezTo>
                      <a:pt x="8737" y="37"/>
                      <a:pt x="8733" y="34"/>
                      <a:pt x="8730" y="32"/>
                    </a:cubicBezTo>
                    <a:cubicBezTo>
                      <a:pt x="8446" y="10"/>
                      <a:pt x="8081" y="0"/>
                      <a:pt x="76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1" name="Google Shape;393;p25">
                <a:extLst>
                  <a:ext uri="{FF2B5EF4-FFF2-40B4-BE49-F238E27FC236}">
                    <a16:creationId xmlns:a16="http://schemas.microsoft.com/office/drawing/2014/main" id="{DBEB985E-1E8E-724B-9008-529584CE1562}"/>
                  </a:ext>
                </a:extLst>
              </p:cNvPr>
              <p:cNvSpPr/>
              <p:nvPr/>
            </p:nvSpPr>
            <p:spPr>
              <a:xfrm>
                <a:off x="2092575" y="2876725"/>
                <a:ext cx="216550" cy="29025"/>
              </a:xfrm>
              <a:custGeom>
                <a:avLst/>
                <a:gdLst/>
                <a:ahLst/>
                <a:cxnLst/>
                <a:rect l="l" t="t" r="r" b="b"/>
                <a:pathLst>
                  <a:path w="8662" h="1161" extrusionOk="0">
                    <a:moveTo>
                      <a:pt x="8653" y="1"/>
                    </a:moveTo>
                    <a:cubicBezTo>
                      <a:pt x="8651" y="1"/>
                      <a:pt x="8649" y="1"/>
                      <a:pt x="8648" y="2"/>
                    </a:cubicBezTo>
                    <a:cubicBezTo>
                      <a:pt x="8618" y="28"/>
                      <a:pt x="8589" y="46"/>
                      <a:pt x="8563" y="55"/>
                    </a:cubicBezTo>
                    <a:cubicBezTo>
                      <a:pt x="8503" y="78"/>
                      <a:pt x="8411" y="85"/>
                      <a:pt x="8293" y="85"/>
                    </a:cubicBezTo>
                    <a:cubicBezTo>
                      <a:pt x="8229" y="85"/>
                      <a:pt x="8156" y="83"/>
                      <a:pt x="8078" y="81"/>
                    </a:cubicBezTo>
                    <a:cubicBezTo>
                      <a:pt x="7993" y="79"/>
                      <a:pt x="7899" y="76"/>
                      <a:pt x="7802" y="76"/>
                    </a:cubicBezTo>
                    <a:cubicBezTo>
                      <a:pt x="7622" y="76"/>
                      <a:pt x="7428" y="84"/>
                      <a:pt x="7238" y="116"/>
                    </a:cubicBezTo>
                    <a:cubicBezTo>
                      <a:pt x="7010" y="152"/>
                      <a:pt x="6892" y="231"/>
                      <a:pt x="6767" y="314"/>
                    </a:cubicBezTo>
                    <a:cubicBezTo>
                      <a:pt x="6592" y="429"/>
                      <a:pt x="6411" y="549"/>
                      <a:pt x="5899" y="550"/>
                    </a:cubicBezTo>
                    <a:cubicBezTo>
                      <a:pt x="5895" y="550"/>
                      <a:pt x="5891" y="550"/>
                      <a:pt x="5888" y="550"/>
                    </a:cubicBezTo>
                    <a:cubicBezTo>
                      <a:pt x="5032" y="550"/>
                      <a:pt x="4157" y="194"/>
                      <a:pt x="4148" y="190"/>
                    </a:cubicBezTo>
                    <a:lnTo>
                      <a:pt x="4140" y="190"/>
                    </a:lnTo>
                    <a:cubicBezTo>
                      <a:pt x="4139" y="191"/>
                      <a:pt x="4137" y="193"/>
                      <a:pt x="4137" y="196"/>
                    </a:cubicBezTo>
                    <a:cubicBezTo>
                      <a:pt x="4136" y="199"/>
                      <a:pt x="4043" y="562"/>
                      <a:pt x="3148" y="596"/>
                    </a:cubicBezTo>
                    <a:cubicBezTo>
                      <a:pt x="3123" y="597"/>
                      <a:pt x="3098" y="597"/>
                      <a:pt x="3075" y="597"/>
                    </a:cubicBezTo>
                    <a:cubicBezTo>
                      <a:pt x="2697" y="597"/>
                      <a:pt x="2566" y="475"/>
                      <a:pt x="2439" y="355"/>
                    </a:cubicBezTo>
                    <a:cubicBezTo>
                      <a:pt x="2322" y="244"/>
                      <a:pt x="2211" y="139"/>
                      <a:pt x="1918" y="139"/>
                    </a:cubicBezTo>
                    <a:cubicBezTo>
                      <a:pt x="1842" y="139"/>
                      <a:pt x="1754" y="147"/>
                      <a:pt x="1650" y="163"/>
                    </a:cubicBezTo>
                    <a:cubicBezTo>
                      <a:pt x="971" y="267"/>
                      <a:pt x="432" y="712"/>
                      <a:pt x="172" y="968"/>
                    </a:cubicBezTo>
                    <a:cubicBezTo>
                      <a:pt x="64" y="1073"/>
                      <a:pt x="6" y="1144"/>
                      <a:pt x="3" y="1147"/>
                    </a:cubicBezTo>
                    <a:cubicBezTo>
                      <a:pt x="0" y="1150"/>
                      <a:pt x="2" y="1155"/>
                      <a:pt x="5" y="1158"/>
                    </a:cubicBezTo>
                    <a:cubicBezTo>
                      <a:pt x="6" y="1159"/>
                      <a:pt x="8" y="1161"/>
                      <a:pt x="9" y="1161"/>
                    </a:cubicBezTo>
                    <a:lnTo>
                      <a:pt x="9" y="1159"/>
                    </a:lnTo>
                    <a:cubicBezTo>
                      <a:pt x="12" y="1159"/>
                      <a:pt x="14" y="1159"/>
                      <a:pt x="16" y="1156"/>
                    </a:cubicBezTo>
                    <a:cubicBezTo>
                      <a:pt x="19" y="1153"/>
                      <a:pt x="76" y="1083"/>
                      <a:pt x="182" y="979"/>
                    </a:cubicBezTo>
                    <a:cubicBezTo>
                      <a:pt x="441" y="725"/>
                      <a:pt x="977" y="282"/>
                      <a:pt x="1651" y="178"/>
                    </a:cubicBezTo>
                    <a:cubicBezTo>
                      <a:pt x="1754" y="162"/>
                      <a:pt x="1840" y="155"/>
                      <a:pt x="1915" y="155"/>
                    </a:cubicBezTo>
                    <a:cubicBezTo>
                      <a:pt x="2205" y="155"/>
                      <a:pt x="2314" y="259"/>
                      <a:pt x="2428" y="367"/>
                    </a:cubicBezTo>
                    <a:cubicBezTo>
                      <a:pt x="2558" y="488"/>
                      <a:pt x="2691" y="612"/>
                      <a:pt x="3074" y="612"/>
                    </a:cubicBezTo>
                    <a:cubicBezTo>
                      <a:pt x="3098" y="612"/>
                      <a:pt x="3122" y="612"/>
                      <a:pt x="3148" y="611"/>
                    </a:cubicBezTo>
                    <a:cubicBezTo>
                      <a:pt x="3990" y="579"/>
                      <a:pt x="4131" y="267"/>
                      <a:pt x="4149" y="208"/>
                    </a:cubicBezTo>
                    <a:cubicBezTo>
                      <a:pt x="4241" y="244"/>
                      <a:pt x="5078" y="567"/>
                      <a:pt x="5894" y="567"/>
                    </a:cubicBezTo>
                    <a:cubicBezTo>
                      <a:pt x="5896" y="567"/>
                      <a:pt x="5898" y="567"/>
                      <a:pt x="5900" y="567"/>
                    </a:cubicBezTo>
                    <a:cubicBezTo>
                      <a:pt x="6417" y="565"/>
                      <a:pt x="6598" y="444"/>
                      <a:pt x="6776" y="326"/>
                    </a:cubicBezTo>
                    <a:cubicBezTo>
                      <a:pt x="6898" y="244"/>
                      <a:pt x="7017" y="167"/>
                      <a:pt x="7241" y="131"/>
                    </a:cubicBezTo>
                    <a:cubicBezTo>
                      <a:pt x="7430" y="99"/>
                      <a:pt x="7624" y="91"/>
                      <a:pt x="7803" y="91"/>
                    </a:cubicBezTo>
                    <a:cubicBezTo>
                      <a:pt x="7900" y="91"/>
                      <a:pt x="7993" y="94"/>
                      <a:pt x="8078" y="96"/>
                    </a:cubicBezTo>
                    <a:cubicBezTo>
                      <a:pt x="8157" y="98"/>
                      <a:pt x="8230" y="100"/>
                      <a:pt x="8295" y="100"/>
                    </a:cubicBezTo>
                    <a:cubicBezTo>
                      <a:pt x="8413" y="100"/>
                      <a:pt x="8508" y="94"/>
                      <a:pt x="8569" y="70"/>
                    </a:cubicBezTo>
                    <a:cubicBezTo>
                      <a:pt x="8595" y="60"/>
                      <a:pt x="8625" y="41"/>
                      <a:pt x="8658" y="16"/>
                    </a:cubicBezTo>
                    <a:cubicBezTo>
                      <a:pt x="8661" y="13"/>
                      <a:pt x="8661" y="7"/>
                      <a:pt x="8660" y="4"/>
                    </a:cubicBezTo>
                    <a:cubicBezTo>
                      <a:pt x="8658" y="2"/>
                      <a:pt x="8655" y="1"/>
                      <a:pt x="86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2" name="Google Shape;394;p25">
                <a:extLst>
                  <a:ext uri="{FF2B5EF4-FFF2-40B4-BE49-F238E27FC236}">
                    <a16:creationId xmlns:a16="http://schemas.microsoft.com/office/drawing/2014/main" id="{B3397597-F50D-EE4D-81DC-35DAFEA8B9A6}"/>
                  </a:ext>
                </a:extLst>
              </p:cNvPr>
              <p:cNvSpPr/>
              <p:nvPr/>
            </p:nvSpPr>
            <p:spPr>
              <a:xfrm>
                <a:off x="1695425" y="3367325"/>
                <a:ext cx="30150" cy="34150"/>
              </a:xfrm>
              <a:custGeom>
                <a:avLst/>
                <a:gdLst/>
                <a:ahLst/>
                <a:cxnLst/>
                <a:rect l="l" t="t" r="r" b="b"/>
                <a:pathLst>
                  <a:path w="1206" h="1366" extrusionOk="0">
                    <a:moveTo>
                      <a:pt x="10" y="0"/>
                    </a:moveTo>
                    <a:cubicBezTo>
                      <a:pt x="9" y="0"/>
                      <a:pt x="8" y="1"/>
                      <a:pt x="8" y="1"/>
                    </a:cubicBezTo>
                    <a:cubicBezTo>
                      <a:pt x="3" y="1"/>
                      <a:pt x="0" y="6"/>
                      <a:pt x="2" y="10"/>
                    </a:cubicBezTo>
                    <a:cubicBezTo>
                      <a:pt x="3" y="15"/>
                      <a:pt x="133" y="427"/>
                      <a:pt x="326" y="663"/>
                    </a:cubicBezTo>
                    <a:cubicBezTo>
                      <a:pt x="401" y="757"/>
                      <a:pt x="453" y="783"/>
                      <a:pt x="524" y="819"/>
                    </a:cubicBezTo>
                    <a:cubicBezTo>
                      <a:pt x="632" y="874"/>
                      <a:pt x="797" y="957"/>
                      <a:pt x="1192" y="1363"/>
                    </a:cubicBezTo>
                    <a:cubicBezTo>
                      <a:pt x="1194" y="1364"/>
                      <a:pt x="1195" y="1366"/>
                      <a:pt x="1198" y="1366"/>
                    </a:cubicBezTo>
                    <a:cubicBezTo>
                      <a:pt x="1200" y="1366"/>
                      <a:pt x="1201" y="1364"/>
                      <a:pt x="1203" y="1363"/>
                    </a:cubicBezTo>
                    <a:cubicBezTo>
                      <a:pt x="1206" y="1360"/>
                      <a:pt x="1206" y="1355"/>
                      <a:pt x="1203" y="1352"/>
                    </a:cubicBezTo>
                    <a:cubicBezTo>
                      <a:pt x="806" y="943"/>
                      <a:pt x="641" y="860"/>
                      <a:pt x="530" y="804"/>
                    </a:cubicBezTo>
                    <a:cubicBezTo>
                      <a:pt x="459" y="767"/>
                      <a:pt x="412" y="745"/>
                      <a:pt x="338" y="652"/>
                    </a:cubicBezTo>
                    <a:cubicBezTo>
                      <a:pt x="149" y="419"/>
                      <a:pt x="18" y="10"/>
                      <a:pt x="17" y="6"/>
                    </a:cubicBezTo>
                    <a:cubicBezTo>
                      <a:pt x="16" y="2"/>
                      <a:pt x="13" y="0"/>
                      <a:pt x="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3" name="Google Shape;395;p25">
                <a:extLst>
                  <a:ext uri="{FF2B5EF4-FFF2-40B4-BE49-F238E27FC236}">
                    <a16:creationId xmlns:a16="http://schemas.microsoft.com/office/drawing/2014/main" id="{641BDC88-5F68-2C42-87BC-37E984C4A49C}"/>
                  </a:ext>
                </a:extLst>
              </p:cNvPr>
              <p:cNvSpPr/>
              <p:nvPr/>
            </p:nvSpPr>
            <p:spPr>
              <a:xfrm>
                <a:off x="1920000" y="3319800"/>
                <a:ext cx="53625" cy="12600"/>
              </a:xfrm>
              <a:custGeom>
                <a:avLst/>
                <a:gdLst/>
                <a:ahLst/>
                <a:cxnLst/>
                <a:rect l="l" t="t" r="r" b="b"/>
                <a:pathLst>
                  <a:path w="2145" h="504" extrusionOk="0">
                    <a:moveTo>
                      <a:pt x="2136" y="1"/>
                    </a:moveTo>
                    <a:cubicBezTo>
                      <a:pt x="2135" y="1"/>
                      <a:pt x="2134" y="1"/>
                      <a:pt x="2134" y="1"/>
                    </a:cubicBezTo>
                    <a:cubicBezTo>
                      <a:pt x="1034" y="383"/>
                      <a:pt x="19" y="487"/>
                      <a:pt x="8" y="487"/>
                    </a:cubicBezTo>
                    <a:cubicBezTo>
                      <a:pt x="4" y="489"/>
                      <a:pt x="1" y="492"/>
                      <a:pt x="1" y="496"/>
                    </a:cubicBezTo>
                    <a:cubicBezTo>
                      <a:pt x="2" y="501"/>
                      <a:pt x="5" y="504"/>
                      <a:pt x="10" y="504"/>
                    </a:cubicBezTo>
                    <a:cubicBezTo>
                      <a:pt x="21" y="502"/>
                      <a:pt x="1037" y="398"/>
                      <a:pt x="2138" y="16"/>
                    </a:cubicBezTo>
                    <a:cubicBezTo>
                      <a:pt x="2143" y="15"/>
                      <a:pt x="2144" y="10"/>
                      <a:pt x="2143" y="6"/>
                    </a:cubicBezTo>
                    <a:cubicBezTo>
                      <a:pt x="2142" y="2"/>
                      <a:pt x="2139" y="1"/>
                      <a:pt x="21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4" name="Google Shape;396;p25">
                <a:extLst>
                  <a:ext uri="{FF2B5EF4-FFF2-40B4-BE49-F238E27FC236}">
                    <a16:creationId xmlns:a16="http://schemas.microsoft.com/office/drawing/2014/main" id="{97BE6C82-20F2-CA4E-AE35-4A9CDAAB146C}"/>
                  </a:ext>
                </a:extLst>
              </p:cNvPr>
              <p:cNvSpPr/>
              <p:nvPr/>
            </p:nvSpPr>
            <p:spPr>
              <a:xfrm>
                <a:off x="1932775" y="3363000"/>
                <a:ext cx="52775" cy="13275"/>
              </a:xfrm>
              <a:custGeom>
                <a:avLst/>
                <a:gdLst/>
                <a:ahLst/>
                <a:cxnLst/>
                <a:rect l="l" t="t" r="r" b="b"/>
                <a:pathLst>
                  <a:path w="2111" h="531" extrusionOk="0">
                    <a:moveTo>
                      <a:pt x="2100" y="1"/>
                    </a:moveTo>
                    <a:cubicBezTo>
                      <a:pt x="2099" y="1"/>
                      <a:pt x="2098" y="1"/>
                      <a:pt x="2097" y="1"/>
                    </a:cubicBezTo>
                    <a:cubicBezTo>
                      <a:pt x="2028" y="42"/>
                      <a:pt x="1957" y="97"/>
                      <a:pt x="1883" y="154"/>
                    </a:cubicBezTo>
                    <a:cubicBezTo>
                      <a:pt x="1680" y="310"/>
                      <a:pt x="1451" y="488"/>
                      <a:pt x="1118" y="512"/>
                    </a:cubicBezTo>
                    <a:cubicBezTo>
                      <a:pt x="1094" y="513"/>
                      <a:pt x="1070" y="514"/>
                      <a:pt x="1044" y="514"/>
                    </a:cubicBezTo>
                    <a:cubicBezTo>
                      <a:pt x="808" y="514"/>
                      <a:pt x="484" y="437"/>
                      <a:pt x="158" y="110"/>
                    </a:cubicBezTo>
                    <a:cubicBezTo>
                      <a:pt x="152" y="104"/>
                      <a:pt x="147" y="100"/>
                      <a:pt x="144" y="97"/>
                    </a:cubicBezTo>
                    <a:cubicBezTo>
                      <a:pt x="64" y="21"/>
                      <a:pt x="12" y="15"/>
                      <a:pt x="9" y="13"/>
                    </a:cubicBezTo>
                    <a:cubicBezTo>
                      <a:pt x="6" y="13"/>
                      <a:pt x="2" y="17"/>
                      <a:pt x="2" y="21"/>
                    </a:cubicBezTo>
                    <a:cubicBezTo>
                      <a:pt x="0" y="26"/>
                      <a:pt x="3" y="29"/>
                      <a:pt x="8" y="30"/>
                    </a:cubicBezTo>
                    <a:cubicBezTo>
                      <a:pt x="9" y="30"/>
                      <a:pt x="58" y="38"/>
                      <a:pt x="134" y="109"/>
                    </a:cubicBezTo>
                    <a:cubicBezTo>
                      <a:pt x="137" y="112"/>
                      <a:pt x="141" y="116"/>
                      <a:pt x="147" y="123"/>
                    </a:cubicBezTo>
                    <a:cubicBezTo>
                      <a:pt x="477" y="453"/>
                      <a:pt x="807" y="530"/>
                      <a:pt x="1046" y="530"/>
                    </a:cubicBezTo>
                    <a:cubicBezTo>
                      <a:pt x="1048" y="530"/>
                      <a:pt x="1051" y="530"/>
                      <a:pt x="1053" y="530"/>
                    </a:cubicBezTo>
                    <a:lnTo>
                      <a:pt x="1052" y="530"/>
                    </a:lnTo>
                    <a:cubicBezTo>
                      <a:pt x="1076" y="530"/>
                      <a:pt x="1097" y="528"/>
                      <a:pt x="1118" y="527"/>
                    </a:cubicBezTo>
                    <a:cubicBezTo>
                      <a:pt x="1457" y="503"/>
                      <a:pt x="1689" y="324"/>
                      <a:pt x="1892" y="166"/>
                    </a:cubicBezTo>
                    <a:cubicBezTo>
                      <a:pt x="1966" y="109"/>
                      <a:pt x="2038" y="56"/>
                      <a:pt x="2106" y="15"/>
                    </a:cubicBezTo>
                    <a:cubicBezTo>
                      <a:pt x="2109" y="13"/>
                      <a:pt x="2110" y="9"/>
                      <a:pt x="2109" y="4"/>
                    </a:cubicBezTo>
                    <a:cubicBezTo>
                      <a:pt x="2107" y="2"/>
                      <a:pt x="2104" y="1"/>
                      <a:pt x="21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5" name="Google Shape;397;p25">
                <a:extLst>
                  <a:ext uri="{FF2B5EF4-FFF2-40B4-BE49-F238E27FC236}">
                    <a16:creationId xmlns:a16="http://schemas.microsoft.com/office/drawing/2014/main" id="{5B2F84C8-9BA4-A34E-B13F-1EFA7B9CD8F2}"/>
                  </a:ext>
                </a:extLst>
              </p:cNvPr>
              <p:cNvSpPr/>
              <p:nvPr/>
            </p:nvSpPr>
            <p:spPr>
              <a:xfrm>
                <a:off x="1684025" y="3377750"/>
                <a:ext cx="26025" cy="34800"/>
              </a:xfrm>
              <a:custGeom>
                <a:avLst/>
                <a:gdLst/>
                <a:ahLst/>
                <a:cxnLst/>
                <a:rect l="l" t="t" r="r" b="b"/>
                <a:pathLst>
                  <a:path w="1041" h="1392" extrusionOk="0">
                    <a:moveTo>
                      <a:pt x="10" y="0"/>
                    </a:moveTo>
                    <a:cubicBezTo>
                      <a:pt x="8" y="0"/>
                      <a:pt x="5" y="2"/>
                      <a:pt x="3" y="4"/>
                    </a:cubicBezTo>
                    <a:cubicBezTo>
                      <a:pt x="0" y="7"/>
                      <a:pt x="2" y="13"/>
                      <a:pt x="5" y="14"/>
                    </a:cubicBezTo>
                    <a:cubicBezTo>
                      <a:pt x="9" y="17"/>
                      <a:pt x="90" y="79"/>
                      <a:pt x="246" y="603"/>
                    </a:cubicBezTo>
                    <a:cubicBezTo>
                      <a:pt x="385" y="1078"/>
                      <a:pt x="620" y="1312"/>
                      <a:pt x="1030" y="1391"/>
                    </a:cubicBezTo>
                    <a:lnTo>
                      <a:pt x="1032" y="1391"/>
                    </a:lnTo>
                    <a:cubicBezTo>
                      <a:pt x="1036" y="1391"/>
                      <a:pt x="1039" y="1388"/>
                      <a:pt x="1039" y="1385"/>
                    </a:cubicBezTo>
                    <a:cubicBezTo>
                      <a:pt x="1041" y="1381"/>
                      <a:pt x="1038" y="1376"/>
                      <a:pt x="1033" y="1376"/>
                    </a:cubicBezTo>
                    <a:cubicBezTo>
                      <a:pt x="748" y="1321"/>
                      <a:pt x="433" y="1187"/>
                      <a:pt x="261" y="599"/>
                    </a:cubicBezTo>
                    <a:cubicBezTo>
                      <a:pt x="102" y="63"/>
                      <a:pt x="18" y="4"/>
                      <a:pt x="14" y="2"/>
                    </a:cubicBezTo>
                    <a:cubicBezTo>
                      <a:pt x="13" y="1"/>
                      <a:pt x="11" y="0"/>
                      <a:pt x="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6" name="Google Shape;398;p25">
                <a:extLst>
                  <a:ext uri="{FF2B5EF4-FFF2-40B4-BE49-F238E27FC236}">
                    <a16:creationId xmlns:a16="http://schemas.microsoft.com/office/drawing/2014/main" id="{A9D66C77-F9EA-7D4B-9749-EF1A4EBD6604}"/>
                  </a:ext>
                </a:extLst>
              </p:cNvPr>
              <p:cNvSpPr/>
              <p:nvPr/>
            </p:nvSpPr>
            <p:spPr>
              <a:xfrm>
                <a:off x="2045925" y="2457550"/>
                <a:ext cx="102375" cy="39050"/>
              </a:xfrm>
              <a:custGeom>
                <a:avLst/>
                <a:gdLst/>
                <a:ahLst/>
                <a:cxnLst/>
                <a:rect l="l" t="t" r="r" b="b"/>
                <a:pathLst>
                  <a:path w="4095" h="1562" extrusionOk="0">
                    <a:moveTo>
                      <a:pt x="4088" y="1"/>
                    </a:moveTo>
                    <a:cubicBezTo>
                      <a:pt x="4087" y="1"/>
                      <a:pt x="4086" y="1"/>
                      <a:pt x="4085" y="1"/>
                    </a:cubicBezTo>
                    <a:cubicBezTo>
                      <a:pt x="2915" y="153"/>
                      <a:pt x="1868" y="565"/>
                      <a:pt x="1195" y="883"/>
                    </a:cubicBezTo>
                    <a:cubicBezTo>
                      <a:pt x="467" y="1230"/>
                      <a:pt x="9" y="1543"/>
                      <a:pt x="5" y="1546"/>
                    </a:cubicBezTo>
                    <a:cubicBezTo>
                      <a:pt x="2" y="1549"/>
                      <a:pt x="0" y="1554"/>
                      <a:pt x="3" y="1558"/>
                    </a:cubicBezTo>
                    <a:cubicBezTo>
                      <a:pt x="5" y="1560"/>
                      <a:pt x="6" y="1561"/>
                      <a:pt x="9" y="1561"/>
                    </a:cubicBezTo>
                    <a:cubicBezTo>
                      <a:pt x="11" y="1561"/>
                      <a:pt x="12" y="1560"/>
                      <a:pt x="14" y="1560"/>
                    </a:cubicBezTo>
                    <a:cubicBezTo>
                      <a:pt x="18" y="1557"/>
                      <a:pt x="474" y="1243"/>
                      <a:pt x="1203" y="898"/>
                    </a:cubicBezTo>
                    <a:cubicBezTo>
                      <a:pt x="1874" y="578"/>
                      <a:pt x="2919" y="168"/>
                      <a:pt x="4088" y="16"/>
                    </a:cubicBezTo>
                    <a:cubicBezTo>
                      <a:pt x="4091" y="16"/>
                      <a:pt x="4095" y="12"/>
                      <a:pt x="4095" y="7"/>
                    </a:cubicBezTo>
                    <a:cubicBezTo>
                      <a:pt x="4095" y="3"/>
                      <a:pt x="4091" y="1"/>
                      <a:pt x="40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7" name="Google Shape;399;p25">
                <a:extLst>
                  <a:ext uri="{FF2B5EF4-FFF2-40B4-BE49-F238E27FC236}">
                    <a16:creationId xmlns:a16="http://schemas.microsoft.com/office/drawing/2014/main" id="{DB4D259D-2EC6-C842-B5AA-048EEC94B3A9}"/>
                  </a:ext>
                </a:extLst>
              </p:cNvPr>
              <p:cNvSpPr/>
              <p:nvPr/>
            </p:nvSpPr>
            <p:spPr>
              <a:xfrm>
                <a:off x="2079275" y="2666275"/>
                <a:ext cx="14450" cy="98350"/>
              </a:xfrm>
              <a:custGeom>
                <a:avLst/>
                <a:gdLst/>
                <a:ahLst/>
                <a:cxnLst/>
                <a:rect l="l" t="t" r="r" b="b"/>
                <a:pathLst>
                  <a:path w="578" h="3934" extrusionOk="0">
                    <a:moveTo>
                      <a:pt x="11" y="1"/>
                    </a:moveTo>
                    <a:cubicBezTo>
                      <a:pt x="10" y="1"/>
                      <a:pt x="9" y="1"/>
                      <a:pt x="8" y="1"/>
                    </a:cubicBezTo>
                    <a:cubicBezTo>
                      <a:pt x="4" y="3"/>
                      <a:pt x="1" y="6"/>
                      <a:pt x="2" y="10"/>
                    </a:cubicBezTo>
                    <a:cubicBezTo>
                      <a:pt x="295" y="1215"/>
                      <a:pt x="484" y="2532"/>
                      <a:pt x="563" y="3926"/>
                    </a:cubicBezTo>
                    <a:cubicBezTo>
                      <a:pt x="563" y="3929"/>
                      <a:pt x="566" y="3933"/>
                      <a:pt x="570" y="3933"/>
                    </a:cubicBezTo>
                    <a:cubicBezTo>
                      <a:pt x="575" y="3933"/>
                      <a:pt x="578" y="3929"/>
                      <a:pt x="578" y="3924"/>
                    </a:cubicBezTo>
                    <a:cubicBezTo>
                      <a:pt x="499" y="2529"/>
                      <a:pt x="311" y="1211"/>
                      <a:pt x="17" y="7"/>
                    </a:cubicBezTo>
                    <a:cubicBezTo>
                      <a:pt x="16" y="4"/>
                      <a:pt x="14" y="1"/>
                      <a:pt x="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8" name="Google Shape;400;p25">
                <a:extLst>
                  <a:ext uri="{FF2B5EF4-FFF2-40B4-BE49-F238E27FC236}">
                    <a16:creationId xmlns:a16="http://schemas.microsoft.com/office/drawing/2014/main" id="{F8464E6D-878A-084F-9E22-D795F28B6D11}"/>
                  </a:ext>
                </a:extLst>
              </p:cNvPr>
              <p:cNvSpPr/>
              <p:nvPr/>
            </p:nvSpPr>
            <p:spPr>
              <a:xfrm>
                <a:off x="1839150" y="3201550"/>
                <a:ext cx="47550" cy="116050"/>
              </a:xfrm>
              <a:custGeom>
                <a:avLst/>
                <a:gdLst/>
                <a:ahLst/>
                <a:cxnLst/>
                <a:rect l="l" t="t" r="r" b="b"/>
                <a:pathLst>
                  <a:path w="1902" h="4642" extrusionOk="0">
                    <a:moveTo>
                      <a:pt x="11" y="1"/>
                    </a:moveTo>
                    <a:cubicBezTo>
                      <a:pt x="10" y="1"/>
                      <a:pt x="8" y="1"/>
                      <a:pt x="7" y="2"/>
                    </a:cubicBezTo>
                    <a:cubicBezTo>
                      <a:pt x="2" y="4"/>
                      <a:pt x="1" y="8"/>
                      <a:pt x="2" y="11"/>
                    </a:cubicBezTo>
                    <a:cubicBezTo>
                      <a:pt x="18" y="49"/>
                      <a:pt x="1519" y="3719"/>
                      <a:pt x="1885" y="4637"/>
                    </a:cubicBezTo>
                    <a:cubicBezTo>
                      <a:pt x="1887" y="4640"/>
                      <a:pt x="1890" y="4642"/>
                      <a:pt x="1893" y="4642"/>
                    </a:cubicBezTo>
                    <a:lnTo>
                      <a:pt x="1896" y="4642"/>
                    </a:lnTo>
                    <a:cubicBezTo>
                      <a:pt x="1900" y="4640"/>
                      <a:pt x="1902" y="4636"/>
                      <a:pt x="1900" y="4631"/>
                    </a:cubicBezTo>
                    <a:cubicBezTo>
                      <a:pt x="1534" y="3713"/>
                      <a:pt x="33" y="43"/>
                      <a:pt x="18" y="5"/>
                    </a:cubicBezTo>
                    <a:cubicBezTo>
                      <a:pt x="17" y="3"/>
                      <a:pt x="14" y="1"/>
                      <a:pt x="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9" name="Google Shape;401;p25">
                <a:extLst>
                  <a:ext uri="{FF2B5EF4-FFF2-40B4-BE49-F238E27FC236}">
                    <a16:creationId xmlns:a16="http://schemas.microsoft.com/office/drawing/2014/main" id="{E672E5EC-2D2E-5E47-8DE2-AA6BFD449D29}"/>
                  </a:ext>
                </a:extLst>
              </p:cNvPr>
              <p:cNvSpPr/>
              <p:nvPr/>
            </p:nvSpPr>
            <p:spPr>
              <a:xfrm>
                <a:off x="1936775" y="3097625"/>
                <a:ext cx="29600" cy="136475"/>
              </a:xfrm>
              <a:custGeom>
                <a:avLst/>
                <a:gdLst/>
                <a:ahLst/>
                <a:cxnLst/>
                <a:rect l="l" t="t" r="r" b="b"/>
                <a:pathLst>
                  <a:path w="1184" h="5459" extrusionOk="0">
                    <a:moveTo>
                      <a:pt x="9" y="1"/>
                    </a:moveTo>
                    <a:cubicBezTo>
                      <a:pt x="9" y="1"/>
                      <a:pt x="8" y="1"/>
                      <a:pt x="7" y="1"/>
                    </a:cubicBezTo>
                    <a:cubicBezTo>
                      <a:pt x="4" y="1"/>
                      <a:pt x="1" y="6"/>
                      <a:pt x="1" y="10"/>
                    </a:cubicBezTo>
                    <a:cubicBezTo>
                      <a:pt x="7" y="45"/>
                      <a:pt x="584" y="3588"/>
                      <a:pt x="1167" y="5453"/>
                    </a:cubicBezTo>
                    <a:cubicBezTo>
                      <a:pt x="1169" y="5456"/>
                      <a:pt x="1172" y="5459"/>
                      <a:pt x="1175" y="5459"/>
                    </a:cubicBezTo>
                    <a:cubicBezTo>
                      <a:pt x="1176" y="5459"/>
                      <a:pt x="1176" y="5459"/>
                      <a:pt x="1178" y="5457"/>
                    </a:cubicBezTo>
                    <a:cubicBezTo>
                      <a:pt x="1181" y="5457"/>
                      <a:pt x="1184" y="5453"/>
                      <a:pt x="1182" y="5448"/>
                    </a:cubicBezTo>
                    <a:cubicBezTo>
                      <a:pt x="599" y="3585"/>
                      <a:pt x="22" y="44"/>
                      <a:pt x="16" y="7"/>
                    </a:cubicBezTo>
                    <a:cubicBezTo>
                      <a:pt x="16" y="4"/>
                      <a:pt x="13" y="1"/>
                      <a:pt x="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20" name="Google Shape;402;p25">
                <a:extLst>
                  <a:ext uri="{FF2B5EF4-FFF2-40B4-BE49-F238E27FC236}">
                    <a16:creationId xmlns:a16="http://schemas.microsoft.com/office/drawing/2014/main" id="{01174F14-E5E9-B84C-8BF4-B41267D2D219}"/>
                  </a:ext>
                </a:extLst>
              </p:cNvPr>
              <p:cNvSpPr/>
              <p:nvPr/>
            </p:nvSpPr>
            <p:spPr>
              <a:xfrm>
                <a:off x="1322875" y="2856800"/>
                <a:ext cx="23775" cy="608575"/>
              </a:xfrm>
              <a:custGeom>
                <a:avLst/>
                <a:gdLst/>
                <a:ahLst/>
                <a:cxnLst/>
                <a:rect l="l" t="t" r="r" b="b"/>
                <a:pathLst>
                  <a:path w="951" h="24343" extrusionOk="0">
                    <a:moveTo>
                      <a:pt x="743" y="1"/>
                    </a:moveTo>
                    <a:lnTo>
                      <a:pt x="0" y="7"/>
                    </a:lnTo>
                    <a:lnTo>
                      <a:pt x="208" y="24342"/>
                    </a:lnTo>
                    <a:lnTo>
                      <a:pt x="950" y="24335"/>
                    </a:lnTo>
                    <a:lnTo>
                      <a:pt x="7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21" name="Google Shape;403;p25">
                <a:extLst>
                  <a:ext uri="{FF2B5EF4-FFF2-40B4-BE49-F238E27FC236}">
                    <a16:creationId xmlns:a16="http://schemas.microsoft.com/office/drawing/2014/main" id="{8B43445E-AEE1-F646-BAE1-B1D064640B11}"/>
                  </a:ext>
                </a:extLst>
              </p:cNvPr>
              <p:cNvSpPr/>
              <p:nvPr/>
            </p:nvSpPr>
            <p:spPr>
              <a:xfrm>
                <a:off x="1876524" y="2852070"/>
                <a:ext cx="23773" cy="614210"/>
              </a:xfrm>
              <a:custGeom>
                <a:avLst/>
                <a:gdLst/>
                <a:ahLst/>
                <a:cxnLst/>
                <a:rect l="l" t="t" r="r" b="b"/>
                <a:pathLst>
                  <a:path w="951" h="24342" extrusionOk="0">
                    <a:moveTo>
                      <a:pt x="743" y="0"/>
                    </a:moveTo>
                    <a:lnTo>
                      <a:pt x="1" y="8"/>
                    </a:lnTo>
                    <a:lnTo>
                      <a:pt x="208" y="24342"/>
                    </a:lnTo>
                    <a:lnTo>
                      <a:pt x="951" y="24336"/>
                    </a:lnTo>
                    <a:lnTo>
                      <a:pt x="7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22" name="Google Shape;404;p25">
                <a:extLst>
                  <a:ext uri="{FF2B5EF4-FFF2-40B4-BE49-F238E27FC236}">
                    <a16:creationId xmlns:a16="http://schemas.microsoft.com/office/drawing/2014/main" id="{39A925A2-1161-944F-AE92-64C6E619705C}"/>
                  </a:ext>
                </a:extLst>
              </p:cNvPr>
              <p:cNvSpPr/>
              <p:nvPr/>
            </p:nvSpPr>
            <p:spPr>
              <a:xfrm>
                <a:off x="2056775" y="3415400"/>
                <a:ext cx="43650" cy="43450"/>
              </a:xfrm>
              <a:custGeom>
                <a:avLst/>
                <a:gdLst/>
                <a:ahLst/>
                <a:cxnLst/>
                <a:rect l="l" t="t" r="r" b="b"/>
                <a:pathLst>
                  <a:path w="1746" h="1738" extrusionOk="0">
                    <a:moveTo>
                      <a:pt x="872" y="0"/>
                    </a:moveTo>
                    <a:cubicBezTo>
                      <a:pt x="870" y="0"/>
                      <a:pt x="868" y="0"/>
                      <a:pt x="866" y="0"/>
                    </a:cubicBezTo>
                    <a:cubicBezTo>
                      <a:pt x="387" y="5"/>
                      <a:pt x="1" y="397"/>
                      <a:pt x="6" y="877"/>
                    </a:cubicBezTo>
                    <a:cubicBezTo>
                      <a:pt x="9" y="1353"/>
                      <a:pt x="396" y="1738"/>
                      <a:pt x="873" y="1738"/>
                    </a:cubicBezTo>
                    <a:cubicBezTo>
                      <a:pt x="875" y="1738"/>
                      <a:pt x="878" y="1738"/>
                      <a:pt x="881" y="1738"/>
                    </a:cubicBezTo>
                    <a:cubicBezTo>
                      <a:pt x="1361" y="1733"/>
                      <a:pt x="1746" y="1342"/>
                      <a:pt x="1743" y="862"/>
                    </a:cubicBezTo>
                    <a:cubicBezTo>
                      <a:pt x="1738" y="384"/>
                      <a:pt x="1349" y="0"/>
                      <a:pt x="8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23" name="Google Shape;405;p25">
                <a:extLst>
                  <a:ext uri="{FF2B5EF4-FFF2-40B4-BE49-F238E27FC236}">
                    <a16:creationId xmlns:a16="http://schemas.microsoft.com/office/drawing/2014/main" id="{D54D6C66-B029-1940-8219-E0CC92E538F5}"/>
                  </a:ext>
                </a:extLst>
              </p:cNvPr>
              <p:cNvSpPr/>
              <p:nvPr/>
            </p:nvSpPr>
            <p:spPr>
              <a:xfrm>
                <a:off x="2066225" y="3424775"/>
                <a:ext cx="24825" cy="24725"/>
              </a:xfrm>
              <a:custGeom>
                <a:avLst/>
                <a:gdLst/>
                <a:ahLst/>
                <a:cxnLst/>
                <a:rect l="l" t="t" r="r" b="b"/>
                <a:pathLst>
                  <a:path w="993" h="989" extrusionOk="0">
                    <a:moveTo>
                      <a:pt x="496" y="1"/>
                    </a:moveTo>
                    <a:cubicBezTo>
                      <a:pt x="495" y="1"/>
                      <a:pt x="493" y="1"/>
                      <a:pt x="491" y="1"/>
                    </a:cubicBezTo>
                    <a:cubicBezTo>
                      <a:pt x="218" y="2"/>
                      <a:pt x="0" y="225"/>
                      <a:pt x="2" y="498"/>
                    </a:cubicBezTo>
                    <a:cubicBezTo>
                      <a:pt x="5" y="771"/>
                      <a:pt x="226" y="988"/>
                      <a:pt x="497" y="988"/>
                    </a:cubicBezTo>
                    <a:cubicBezTo>
                      <a:pt x="498" y="988"/>
                      <a:pt x="499" y="988"/>
                      <a:pt x="500" y="988"/>
                    </a:cubicBezTo>
                    <a:cubicBezTo>
                      <a:pt x="773" y="985"/>
                      <a:pt x="992" y="763"/>
                      <a:pt x="989" y="490"/>
                    </a:cubicBezTo>
                    <a:cubicBezTo>
                      <a:pt x="988" y="219"/>
                      <a:pt x="767" y="1"/>
                      <a:pt x="4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24" name="Google Shape;406;p25">
                <a:extLst>
                  <a:ext uri="{FF2B5EF4-FFF2-40B4-BE49-F238E27FC236}">
                    <a16:creationId xmlns:a16="http://schemas.microsoft.com/office/drawing/2014/main" id="{1404148F-5F52-8442-ABC9-5DB5ED7BE907}"/>
                  </a:ext>
                </a:extLst>
              </p:cNvPr>
              <p:cNvSpPr/>
              <p:nvPr/>
            </p:nvSpPr>
            <p:spPr>
              <a:xfrm>
                <a:off x="2191825" y="3194775"/>
                <a:ext cx="27200" cy="209775"/>
              </a:xfrm>
              <a:custGeom>
                <a:avLst/>
                <a:gdLst/>
                <a:ahLst/>
                <a:cxnLst/>
                <a:rect l="l" t="t" r="r" b="b"/>
                <a:pathLst>
                  <a:path w="1088" h="8391" extrusionOk="0">
                    <a:moveTo>
                      <a:pt x="1015" y="1"/>
                    </a:moveTo>
                    <a:lnTo>
                      <a:pt x="0" y="10"/>
                    </a:lnTo>
                    <a:lnTo>
                      <a:pt x="72" y="8390"/>
                    </a:lnTo>
                    <a:lnTo>
                      <a:pt x="1088" y="8381"/>
                    </a:lnTo>
                    <a:lnTo>
                      <a:pt x="10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25" name="Google Shape;407;p25">
                <a:extLst>
                  <a:ext uri="{FF2B5EF4-FFF2-40B4-BE49-F238E27FC236}">
                    <a16:creationId xmlns:a16="http://schemas.microsoft.com/office/drawing/2014/main" id="{4803ABF8-3716-164C-B7CC-F27CDAB36312}"/>
                  </a:ext>
                </a:extLst>
              </p:cNvPr>
              <p:cNvSpPr/>
              <p:nvPr/>
            </p:nvSpPr>
            <p:spPr>
              <a:xfrm>
                <a:off x="2170125" y="3081050"/>
                <a:ext cx="66925" cy="113950"/>
              </a:xfrm>
              <a:custGeom>
                <a:avLst/>
                <a:gdLst/>
                <a:ahLst/>
                <a:cxnLst/>
                <a:rect l="l" t="t" r="r" b="b"/>
                <a:pathLst>
                  <a:path w="2677" h="4558" extrusionOk="0">
                    <a:moveTo>
                      <a:pt x="2677" y="1"/>
                    </a:moveTo>
                    <a:lnTo>
                      <a:pt x="0" y="24"/>
                    </a:lnTo>
                    <a:lnTo>
                      <a:pt x="35" y="369"/>
                    </a:lnTo>
                    <a:lnTo>
                      <a:pt x="449" y="4430"/>
                    </a:lnTo>
                    <a:cubicBezTo>
                      <a:pt x="456" y="4503"/>
                      <a:pt x="519" y="4557"/>
                      <a:pt x="591" y="4557"/>
                    </a:cubicBezTo>
                    <a:lnTo>
                      <a:pt x="2165" y="4543"/>
                    </a:lnTo>
                    <a:cubicBezTo>
                      <a:pt x="2238" y="4543"/>
                      <a:pt x="2298" y="4486"/>
                      <a:pt x="2304" y="4413"/>
                    </a:cubicBezTo>
                    <a:lnTo>
                      <a:pt x="2648" y="346"/>
                    </a:lnTo>
                    <a:lnTo>
                      <a:pt x="267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26" name="Google Shape;408;p25">
                <a:extLst>
                  <a:ext uri="{FF2B5EF4-FFF2-40B4-BE49-F238E27FC236}">
                    <a16:creationId xmlns:a16="http://schemas.microsoft.com/office/drawing/2014/main" id="{D6481384-98A9-CF4B-BED4-0F54F33C9E8C}"/>
                  </a:ext>
                </a:extLst>
              </p:cNvPr>
              <p:cNvSpPr/>
              <p:nvPr/>
            </p:nvSpPr>
            <p:spPr>
              <a:xfrm>
                <a:off x="2170125" y="3081050"/>
                <a:ext cx="66925" cy="9225"/>
              </a:xfrm>
              <a:custGeom>
                <a:avLst/>
                <a:gdLst/>
                <a:ahLst/>
                <a:cxnLst/>
                <a:rect l="l" t="t" r="r" b="b"/>
                <a:pathLst>
                  <a:path w="2677" h="369" extrusionOk="0">
                    <a:moveTo>
                      <a:pt x="2677" y="1"/>
                    </a:moveTo>
                    <a:lnTo>
                      <a:pt x="0" y="24"/>
                    </a:lnTo>
                    <a:lnTo>
                      <a:pt x="35" y="369"/>
                    </a:lnTo>
                    <a:lnTo>
                      <a:pt x="2648" y="346"/>
                    </a:lnTo>
                    <a:lnTo>
                      <a:pt x="2677" y="1"/>
                    </a:ln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27" name="Google Shape;409;p25">
                <a:extLst>
                  <a:ext uri="{FF2B5EF4-FFF2-40B4-BE49-F238E27FC236}">
                    <a16:creationId xmlns:a16="http://schemas.microsoft.com/office/drawing/2014/main" id="{38C7F5A0-A400-1245-A311-88C6591AE328}"/>
                  </a:ext>
                </a:extLst>
              </p:cNvPr>
              <p:cNvSpPr/>
              <p:nvPr/>
            </p:nvSpPr>
            <p:spPr>
              <a:xfrm>
                <a:off x="2069100" y="3392175"/>
                <a:ext cx="274975" cy="44650"/>
              </a:xfrm>
              <a:custGeom>
                <a:avLst/>
                <a:gdLst/>
                <a:ahLst/>
                <a:cxnLst/>
                <a:rect l="l" t="t" r="r" b="b"/>
                <a:pathLst>
                  <a:path w="10999" h="1786" extrusionOk="0">
                    <a:moveTo>
                      <a:pt x="8818" y="1"/>
                    </a:moveTo>
                    <a:cubicBezTo>
                      <a:pt x="8812" y="1"/>
                      <a:pt x="8807" y="1"/>
                      <a:pt x="8801" y="1"/>
                    </a:cubicBezTo>
                    <a:lnTo>
                      <a:pt x="5488" y="29"/>
                    </a:lnTo>
                    <a:lnTo>
                      <a:pt x="2174" y="58"/>
                    </a:lnTo>
                    <a:cubicBezTo>
                      <a:pt x="1600" y="64"/>
                      <a:pt x="1061" y="292"/>
                      <a:pt x="658" y="702"/>
                    </a:cubicBezTo>
                    <a:lnTo>
                      <a:pt x="123" y="1246"/>
                    </a:lnTo>
                    <a:cubicBezTo>
                      <a:pt x="0" y="1372"/>
                      <a:pt x="2" y="1571"/>
                      <a:pt x="126" y="1694"/>
                    </a:cubicBezTo>
                    <a:cubicBezTo>
                      <a:pt x="188" y="1755"/>
                      <a:pt x="266" y="1785"/>
                      <a:pt x="346" y="1785"/>
                    </a:cubicBezTo>
                    <a:cubicBezTo>
                      <a:pt x="348" y="1785"/>
                      <a:pt x="350" y="1785"/>
                      <a:pt x="352" y="1785"/>
                    </a:cubicBezTo>
                    <a:cubicBezTo>
                      <a:pt x="433" y="1785"/>
                      <a:pt x="514" y="1753"/>
                      <a:pt x="574" y="1691"/>
                    </a:cubicBezTo>
                    <a:lnTo>
                      <a:pt x="1111" y="1146"/>
                    </a:lnTo>
                    <a:cubicBezTo>
                      <a:pt x="1395" y="857"/>
                      <a:pt x="1774" y="696"/>
                      <a:pt x="2178" y="693"/>
                    </a:cubicBezTo>
                    <a:lnTo>
                      <a:pt x="5493" y="664"/>
                    </a:lnTo>
                    <a:lnTo>
                      <a:pt x="8807" y="635"/>
                    </a:lnTo>
                    <a:cubicBezTo>
                      <a:pt x="8811" y="635"/>
                      <a:pt x="8815" y="635"/>
                      <a:pt x="8818" y="635"/>
                    </a:cubicBezTo>
                    <a:cubicBezTo>
                      <a:pt x="9219" y="635"/>
                      <a:pt x="9597" y="790"/>
                      <a:pt x="9882" y="1070"/>
                    </a:cubicBezTo>
                    <a:lnTo>
                      <a:pt x="10428" y="1606"/>
                    </a:lnTo>
                    <a:cubicBezTo>
                      <a:pt x="10490" y="1667"/>
                      <a:pt x="10571" y="1697"/>
                      <a:pt x="10653" y="1697"/>
                    </a:cubicBezTo>
                    <a:cubicBezTo>
                      <a:pt x="10733" y="1696"/>
                      <a:pt x="10815" y="1664"/>
                      <a:pt x="10876" y="1602"/>
                    </a:cubicBezTo>
                    <a:cubicBezTo>
                      <a:pt x="10999" y="1478"/>
                      <a:pt x="10997" y="1276"/>
                      <a:pt x="10873" y="1153"/>
                    </a:cubicBezTo>
                    <a:lnTo>
                      <a:pt x="10871" y="1153"/>
                    </a:lnTo>
                    <a:lnTo>
                      <a:pt x="10328" y="619"/>
                    </a:lnTo>
                    <a:cubicBezTo>
                      <a:pt x="9921" y="220"/>
                      <a:pt x="9387" y="1"/>
                      <a:pt x="88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28" name="Google Shape;410;p25">
                <a:extLst>
                  <a:ext uri="{FF2B5EF4-FFF2-40B4-BE49-F238E27FC236}">
                    <a16:creationId xmlns:a16="http://schemas.microsoft.com/office/drawing/2014/main" id="{58244B68-9915-BF4B-9880-AA1A079E1575}"/>
                  </a:ext>
                </a:extLst>
              </p:cNvPr>
              <p:cNvSpPr/>
              <p:nvPr/>
            </p:nvSpPr>
            <p:spPr>
              <a:xfrm>
                <a:off x="2311700" y="3413200"/>
                <a:ext cx="43650" cy="43450"/>
              </a:xfrm>
              <a:custGeom>
                <a:avLst/>
                <a:gdLst/>
                <a:ahLst/>
                <a:cxnLst/>
                <a:rect l="l" t="t" r="r" b="b"/>
                <a:pathLst>
                  <a:path w="1746" h="1738" extrusionOk="0">
                    <a:moveTo>
                      <a:pt x="872" y="0"/>
                    </a:moveTo>
                    <a:cubicBezTo>
                      <a:pt x="870" y="0"/>
                      <a:pt x="868" y="0"/>
                      <a:pt x="866" y="0"/>
                    </a:cubicBezTo>
                    <a:cubicBezTo>
                      <a:pt x="386" y="5"/>
                      <a:pt x="1" y="397"/>
                      <a:pt x="6" y="877"/>
                    </a:cubicBezTo>
                    <a:cubicBezTo>
                      <a:pt x="9" y="1353"/>
                      <a:pt x="396" y="1738"/>
                      <a:pt x="873" y="1738"/>
                    </a:cubicBezTo>
                    <a:cubicBezTo>
                      <a:pt x="875" y="1738"/>
                      <a:pt x="878" y="1738"/>
                      <a:pt x="881" y="1738"/>
                    </a:cubicBezTo>
                    <a:cubicBezTo>
                      <a:pt x="1361" y="1733"/>
                      <a:pt x="1746" y="1342"/>
                      <a:pt x="1743" y="862"/>
                    </a:cubicBezTo>
                    <a:cubicBezTo>
                      <a:pt x="1738" y="384"/>
                      <a:pt x="1349" y="0"/>
                      <a:pt x="8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29" name="Google Shape;411;p25">
                <a:extLst>
                  <a:ext uri="{FF2B5EF4-FFF2-40B4-BE49-F238E27FC236}">
                    <a16:creationId xmlns:a16="http://schemas.microsoft.com/office/drawing/2014/main" id="{1D806006-1CAD-9E4D-9DF7-9D970322EE5B}"/>
                  </a:ext>
                </a:extLst>
              </p:cNvPr>
              <p:cNvSpPr/>
              <p:nvPr/>
            </p:nvSpPr>
            <p:spPr>
              <a:xfrm>
                <a:off x="2321100" y="3422575"/>
                <a:ext cx="24875" cy="24725"/>
              </a:xfrm>
              <a:custGeom>
                <a:avLst/>
                <a:gdLst/>
                <a:ahLst/>
                <a:cxnLst/>
                <a:rect l="l" t="t" r="r" b="b"/>
                <a:pathLst>
                  <a:path w="995" h="989" extrusionOk="0">
                    <a:moveTo>
                      <a:pt x="499" y="1"/>
                    </a:moveTo>
                    <a:cubicBezTo>
                      <a:pt x="497" y="1"/>
                      <a:pt x="495" y="1"/>
                      <a:pt x="493" y="1"/>
                    </a:cubicBezTo>
                    <a:cubicBezTo>
                      <a:pt x="220" y="3"/>
                      <a:pt x="1" y="225"/>
                      <a:pt x="4" y="499"/>
                    </a:cubicBezTo>
                    <a:cubicBezTo>
                      <a:pt x="7" y="771"/>
                      <a:pt x="228" y="989"/>
                      <a:pt x="499" y="989"/>
                    </a:cubicBezTo>
                    <a:cubicBezTo>
                      <a:pt x="500" y="989"/>
                      <a:pt x="501" y="989"/>
                      <a:pt x="502" y="989"/>
                    </a:cubicBezTo>
                    <a:cubicBezTo>
                      <a:pt x="775" y="986"/>
                      <a:pt x="994" y="763"/>
                      <a:pt x="991" y="490"/>
                    </a:cubicBezTo>
                    <a:cubicBezTo>
                      <a:pt x="990" y="219"/>
                      <a:pt x="770" y="1"/>
                      <a:pt x="4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30" name="Google Shape;412;p25">
                <a:extLst>
                  <a:ext uri="{FF2B5EF4-FFF2-40B4-BE49-F238E27FC236}">
                    <a16:creationId xmlns:a16="http://schemas.microsoft.com/office/drawing/2014/main" id="{307D249C-328B-544C-BD3F-06F4F31311D0}"/>
                  </a:ext>
                </a:extLst>
              </p:cNvPr>
              <p:cNvSpPr/>
              <p:nvPr/>
            </p:nvSpPr>
            <p:spPr>
              <a:xfrm>
                <a:off x="2222000" y="3076425"/>
                <a:ext cx="96300" cy="33700"/>
              </a:xfrm>
              <a:custGeom>
                <a:avLst/>
                <a:gdLst/>
                <a:ahLst/>
                <a:cxnLst/>
                <a:rect l="l" t="t" r="r" b="b"/>
                <a:pathLst>
                  <a:path w="3852" h="1348" extrusionOk="0">
                    <a:moveTo>
                      <a:pt x="81" y="1"/>
                    </a:moveTo>
                    <a:cubicBezTo>
                      <a:pt x="66" y="1"/>
                      <a:pt x="50" y="6"/>
                      <a:pt x="37" y="16"/>
                    </a:cubicBezTo>
                    <a:cubicBezTo>
                      <a:pt x="5" y="40"/>
                      <a:pt x="1" y="86"/>
                      <a:pt x="25" y="116"/>
                    </a:cubicBezTo>
                    <a:lnTo>
                      <a:pt x="684" y="930"/>
                    </a:lnTo>
                    <a:cubicBezTo>
                      <a:pt x="900" y="1195"/>
                      <a:pt x="1218" y="1348"/>
                      <a:pt x="1560" y="1348"/>
                    </a:cubicBezTo>
                    <a:cubicBezTo>
                      <a:pt x="1563" y="1348"/>
                      <a:pt x="1567" y="1348"/>
                      <a:pt x="1570" y="1348"/>
                    </a:cubicBezTo>
                    <a:lnTo>
                      <a:pt x="3780" y="1328"/>
                    </a:lnTo>
                    <a:cubicBezTo>
                      <a:pt x="3819" y="1328"/>
                      <a:pt x="3851" y="1296"/>
                      <a:pt x="3851" y="1257"/>
                    </a:cubicBezTo>
                    <a:cubicBezTo>
                      <a:pt x="3851" y="1217"/>
                      <a:pt x="3818" y="1186"/>
                      <a:pt x="3778" y="1186"/>
                    </a:cubicBezTo>
                    <a:lnTo>
                      <a:pt x="1568" y="1204"/>
                    </a:lnTo>
                    <a:cubicBezTo>
                      <a:pt x="1565" y="1204"/>
                      <a:pt x="1562" y="1204"/>
                      <a:pt x="1558" y="1204"/>
                    </a:cubicBezTo>
                    <a:cubicBezTo>
                      <a:pt x="1261" y="1204"/>
                      <a:pt x="983" y="1071"/>
                      <a:pt x="794" y="839"/>
                    </a:cubicBezTo>
                    <a:lnTo>
                      <a:pt x="137" y="27"/>
                    </a:lnTo>
                    <a:cubicBezTo>
                      <a:pt x="122" y="10"/>
                      <a:pt x="102" y="1"/>
                      <a:pt x="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31" name="Google Shape;413;p25">
                <a:extLst>
                  <a:ext uri="{FF2B5EF4-FFF2-40B4-BE49-F238E27FC236}">
                    <a16:creationId xmlns:a16="http://schemas.microsoft.com/office/drawing/2014/main" id="{E6B1ADBB-8802-0F43-A27A-944C0BE201F7}"/>
                  </a:ext>
                </a:extLst>
              </p:cNvPr>
              <p:cNvSpPr/>
              <p:nvPr/>
            </p:nvSpPr>
            <p:spPr>
              <a:xfrm>
                <a:off x="2311325" y="3104350"/>
                <a:ext cx="18925" cy="6950"/>
              </a:xfrm>
              <a:custGeom>
                <a:avLst/>
                <a:gdLst/>
                <a:ahLst/>
                <a:cxnLst/>
                <a:rect l="l" t="t" r="r" b="b"/>
                <a:pathLst>
                  <a:path w="757" h="278" extrusionOk="0">
                    <a:moveTo>
                      <a:pt x="699" y="0"/>
                    </a:moveTo>
                    <a:lnTo>
                      <a:pt x="57" y="5"/>
                    </a:lnTo>
                    <a:cubicBezTo>
                      <a:pt x="27" y="6"/>
                      <a:pt x="1" y="31"/>
                      <a:pt x="2" y="61"/>
                    </a:cubicBezTo>
                    <a:lnTo>
                      <a:pt x="2" y="223"/>
                    </a:lnTo>
                    <a:cubicBezTo>
                      <a:pt x="4" y="253"/>
                      <a:pt x="28" y="278"/>
                      <a:pt x="58" y="278"/>
                    </a:cubicBezTo>
                    <a:lnTo>
                      <a:pt x="702" y="273"/>
                    </a:lnTo>
                    <a:cubicBezTo>
                      <a:pt x="732" y="273"/>
                      <a:pt x="757" y="247"/>
                      <a:pt x="757" y="217"/>
                    </a:cubicBezTo>
                    <a:lnTo>
                      <a:pt x="755" y="55"/>
                    </a:lnTo>
                    <a:cubicBezTo>
                      <a:pt x="755" y="25"/>
                      <a:pt x="729" y="0"/>
                      <a:pt x="6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32" name="Google Shape;414;p25">
                <a:extLst>
                  <a:ext uri="{FF2B5EF4-FFF2-40B4-BE49-F238E27FC236}">
                    <a16:creationId xmlns:a16="http://schemas.microsoft.com/office/drawing/2014/main" id="{D9CE12BD-5851-5B4C-8F4D-5985C55B1217}"/>
                  </a:ext>
                </a:extLst>
              </p:cNvPr>
              <p:cNvSpPr/>
              <p:nvPr/>
            </p:nvSpPr>
            <p:spPr>
              <a:xfrm>
                <a:off x="2043950" y="3039100"/>
                <a:ext cx="318975" cy="43525"/>
              </a:xfrm>
              <a:custGeom>
                <a:avLst/>
                <a:gdLst/>
                <a:ahLst/>
                <a:cxnLst/>
                <a:rect l="l" t="t" r="r" b="b"/>
                <a:pathLst>
                  <a:path w="12759" h="1741" extrusionOk="0">
                    <a:moveTo>
                      <a:pt x="12263" y="1"/>
                    </a:moveTo>
                    <a:cubicBezTo>
                      <a:pt x="12262" y="1"/>
                      <a:pt x="12260" y="1"/>
                      <a:pt x="12259" y="1"/>
                    </a:cubicBezTo>
                    <a:lnTo>
                      <a:pt x="485" y="102"/>
                    </a:lnTo>
                    <a:cubicBezTo>
                      <a:pt x="291" y="104"/>
                      <a:pt x="125" y="219"/>
                      <a:pt x="47" y="382"/>
                    </a:cubicBezTo>
                    <a:cubicBezTo>
                      <a:pt x="17" y="447"/>
                      <a:pt x="0" y="519"/>
                      <a:pt x="0" y="596"/>
                    </a:cubicBezTo>
                    <a:lnTo>
                      <a:pt x="7" y="1256"/>
                    </a:lnTo>
                    <a:cubicBezTo>
                      <a:pt x="10" y="1525"/>
                      <a:pt x="228" y="1741"/>
                      <a:pt x="496" y="1741"/>
                    </a:cubicBezTo>
                    <a:cubicBezTo>
                      <a:pt x="497" y="1741"/>
                      <a:pt x="498" y="1741"/>
                      <a:pt x="499" y="1741"/>
                    </a:cubicBezTo>
                    <a:lnTo>
                      <a:pt x="12273" y="1639"/>
                    </a:lnTo>
                    <a:cubicBezTo>
                      <a:pt x="12542" y="1636"/>
                      <a:pt x="12759" y="1417"/>
                      <a:pt x="12757" y="1147"/>
                    </a:cubicBezTo>
                    <a:lnTo>
                      <a:pt x="12751" y="485"/>
                    </a:lnTo>
                    <a:cubicBezTo>
                      <a:pt x="12750" y="410"/>
                      <a:pt x="12732" y="337"/>
                      <a:pt x="12700" y="273"/>
                    </a:cubicBezTo>
                    <a:cubicBezTo>
                      <a:pt x="12620" y="112"/>
                      <a:pt x="12454" y="1"/>
                      <a:pt x="122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33" name="Google Shape;415;p25">
                <a:extLst>
                  <a:ext uri="{FF2B5EF4-FFF2-40B4-BE49-F238E27FC236}">
                    <a16:creationId xmlns:a16="http://schemas.microsoft.com/office/drawing/2014/main" id="{879096D7-2483-3F46-9760-E86F48D4E711}"/>
                  </a:ext>
                </a:extLst>
              </p:cNvPr>
              <p:cNvSpPr/>
              <p:nvPr/>
            </p:nvSpPr>
            <p:spPr>
              <a:xfrm>
                <a:off x="2045125" y="3039100"/>
                <a:ext cx="316375" cy="9575"/>
              </a:xfrm>
              <a:custGeom>
                <a:avLst/>
                <a:gdLst/>
                <a:ahLst/>
                <a:cxnLst/>
                <a:rect l="l" t="t" r="r" b="b"/>
                <a:pathLst>
                  <a:path w="12655" h="383" extrusionOk="0">
                    <a:moveTo>
                      <a:pt x="12216" y="1"/>
                    </a:moveTo>
                    <a:cubicBezTo>
                      <a:pt x="12215" y="1"/>
                      <a:pt x="12213" y="1"/>
                      <a:pt x="12212" y="1"/>
                    </a:cubicBezTo>
                    <a:lnTo>
                      <a:pt x="438" y="102"/>
                    </a:lnTo>
                    <a:cubicBezTo>
                      <a:pt x="244" y="104"/>
                      <a:pt x="79" y="219"/>
                      <a:pt x="0" y="382"/>
                    </a:cubicBezTo>
                    <a:lnTo>
                      <a:pt x="12654" y="273"/>
                    </a:lnTo>
                    <a:cubicBezTo>
                      <a:pt x="12575" y="112"/>
                      <a:pt x="12408" y="1"/>
                      <a:pt x="122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34" name="Google Shape;416;p25">
                <a:extLst>
                  <a:ext uri="{FF2B5EF4-FFF2-40B4-BE49-F238E27FC236}">
                    <a16:creationId xmlns:a16="http://schemas.microsoft.com/office/drawing/2014/main" id="{FB3AA437-AB8A-D247-9680-288DC40F0B3D}"/>
                  </a:ext>
                </a:extLst>
              </p:cNvPr>
              <p:cNvSpPr/>
              <p:nvPr/>
            </p:nvSpPr>
            <p:spPr>
              <a:xfrm>
                <a:off x="2190425" y="3329625"/>
                <a:ext cx="31525" cy="52250"/>
              </a:xfrm>
              <a:custGeom>
                <a:avLst/>
                <a:gdLst/>
                <a:ahLst/>
                <a:cxnLst/>
                <a:rect l="l" t="t" r="r" b="b"/>
                <a:pathLst>
                  <a:path w="1261" h="2090" extrusionOk="0">
                    <a:moveTo>
                      <a:pt x="1120" y="0"/>
                    </a:moveTo>
                    <a:lnTo>
                      <a:pt x="105" y="9"/>
                    </a:lnTo>
                    <a:cubicBezTo>
                      <a:pt x="87" y="9"/>
                      <a:pt x="73" y="23"/>
                      <a:pt x="72" y="41"/>
                    </a:cubicBezTo>
                    <a:lnTo>
                      <a:pt x="0" y="2089"/>
                    </a:lnTo>
                    <a:lnTo>
                      <a:pt x="1261" y="2079"/>
                    </a:lnTo>
                    <a:lnTo>
                      <a:pt x="1155" y="32"/>
                    </a:lnTo>
                    <a:cubicBezTo>
                      <a:pt x="1153" y="14"/>
                      <a:pt x="1138" y="0"/>
                      <a:pt x="11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35" name="Google Shape;417;p25">
                <a:extLst>
                  <a:ext uri="{FF2B5EF4-FFF2-40B4-BE49-F238E27FC236}">
                    <a16:creationId xmlns:a16="http://schemas.microsoft.com/office/drawing/2014/main" id="{AB12A309-62F7-1E44-8003-59DF3D10F742}"/>
                  </a:ext>
                </a:extLst>
              </p:cNvPr>
              <p:cNvSpPr/>
              <p:nvPr/>
            </p:nvSpPr>
            <p:spPr>
              <a:xfrm>
                <a:off x="2186325" y="3381550"/>
                <a:ext cx="39800" cy="11575"/>
              </a:xfrm>
              <a:custGeom>
                <a:avLst/>
                <a:gdLst/>
                <a:ahLst/>
                <a:cxnLst/>
                <a:rect l="l" t="t" r="r" b="b"/>
                <a:pathLst>
                  <a:path w="1592" h="463" extrusionOk="0">
                    <a:moveTo>
                      <a:pt x="1520" y="0"/>
                    </a:moveTo>
                    <a:lnTo>
                      <a:pt x="67" y="14"/>
                    </a:lnTo>
                    <a:cubicBezTo>
                      <a:pt x="31" y="14"/>
                      <a:pt x="1" y="44"/>
                      <a:pt x="1" y="82"/>
                    </a:cubicBezTo>
                    <a:lnTo>
                      <a:pt x="5" y="462"/>
                    </a:lnTo>
                    <a:lnTo>
                      <a:pt x="1591" y="448"/>
                    </a:lnTo>
                    <a:lnTo>
                      <a:pt x="1588" y="68"/>
                    </a:lnTo>
                    <a:cubicBezTo>
                      <a:pt x="1588" y="30"/>
                      <a:pt x="1558" y="0"/>
                      <a:pt x="15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36" name="Google Shape;418;p25">
                <a:extLst>
                  <a:ext uri="{FF2B5EF4-FFF2-40B4-BE49-F238E27FC236}">
                    <a16:creationId xmlns:a16="http://schemas.microsoft.com/office/drawing/2014/main" id="{E646865B-BF81-9B40-B5C3-206BEBB38AEE}"/>
                  </a:ext>
                </a:extLst>
              </p:cNvPr>
              <p:cNvSpPr/>
              <p:nvPr/>
            </p:nvSpPr>
            <p:spPr>
              <a:xfrm>
                <a:off x="2166800" y="2684700"/>
                <a:ext cx="254650" cy="175925"/>
              </a:xfrm>
              <a:custGeom>
                <a:avLst/>
                <a:gdLst/>
                <a:ahLst/>
                <a:cxnLst/>
                <a:rect l="l" t="t" r="r" b="b"/>
                <a:pathLst>
                  <a:path w="10186" h="7037" extrusionOk="0">
                    <a:moveTo>
                      <a:pt x="9435" y="0"/>
                    </a:moveTo>
                    <a:cubicBezTo>
                      <a:pt x="9433" y="0"/>
                      <a:pt x="9431" y="0"/>
                      <a:pt x="9429" y="0"/>
                    </a:cubicBezTo>
                    <a:lnTo>
                      <a:pt x="697" y="76"/>
                    </a:lnTo>
                    <a:cubicBezTo>
                      <a:pt x="311" y="79"/>
                      <a:pt x="0" y="394"/>
                      <a:pt x="3" y="780"/>
                    </a:cubicBezTo>
                    <a:lnTo>
                      <a:pt x="52" y="6344"/>
                    </a:lnTo>
                    <a:cubicBezTo>
                      <a:pt x="55" y="6727"/>
                      <a:pt x="368" y="7036"/>
                      <a:pt x="750" y="7036"/>
                    </a:cubicBezTo>
                    <a:cubicBezTo>
                      <a:pt x="752" y="7036"/>
                      <a:pt x="754" y="7036"/>
                      <a:pt x="756" y="7036"/>
                    </a:cubicBezTo>
                    <a:lnTo>
                      <a:pt x="9488" y="6960"/>
                    </a:lnTo>
                    <a:lnTo>
                      <a:pt x="9488" y="6962"/>
                    </a:lnTo>
                    <a:cubicBezTo>
                      <a:pt x="9875" y="6957"/>
                      <a:pt x="10185" y="6642"/>
                      <a:pt x="10182" y="6256"/>
                    </a:cubicBezTo>
                    <a:lnTo>
                      <a:pt x="10134" y="693"/>
                    </a:lnTo>
                    <a:cubicBezTo>
                      <a:pt x="10131" y="310"/>
                      <a:pt x="9817" y="0"/>
                      <a:pt x="94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37" name="Google Shape;419;p25">
                <a:extLst>
                  <a:ext uri="{FF2B5EF4-FFF2-40B4-BE49-F238E27FC236}">
                    <a16:creationId xmlns:a16="http://schemas.microsoft.com/office/drawing/2014/main" id="{CE5D6F15-9993-3042-90E6-016065CAAC79}"/>
                  </a:ext>
                </a:extLst>
              </p:cNvPr>
              <p:cNvSpPr/>
              <p:nvPr/>
            </p:nvSpPr>
            <p:spPr>
              <a:xfrm>
                <a:off x="2187725" y="2684500"/>
                <a:ext cx="254650" cy="175925"/>
              </a:xfrm>
              <a:custGeom>
                <a:avLst/>
                <a:gdLst/>
                <a:ahLst/>
                <a:cxnLst/>
                <a:rect l="l" t="t" r="r" b="b"/>
                <a:pathLst>
                  <a:path w="10186" h="7037" extrusionOk="0">
                    <a:moveTo>
                      <a:pt x="9435" y="1"/>
                    </a:moveTo>
                    <a:cubicBezTo>
                      <a:pt x="9434" y="1"/>
                      <a:pt x="9432" y="1"/>
                      <a:pt x="9430" y="1"/>
                    </a:cubicBezTo>
                    <a:lnTo>
                      <a:pt x="698" y="77"/>
                    </a:lnTo>
                    <a:cubicBezTo>
                      <a:pt x="311" y="80"/>
                      <a:pt x="1" y="395"/>
                      <a:pt x="4" y="781"/>
                    </a:cubicBezTo>
                    <a:lnTo>
                      <a:pt x="52" y="6344"/>
                    </a:lnTo>
                    <a:cubicBezTo>
                      <a:pt x="55" y="6729"/>
                      <a:pt x="367" y="7037"/>
                      <a:pt x="751" y="7037"/>
                    </a:cubicBezTo>
                    <a:cubicBezTo>
                      <a:pt x="753" y="7037"/>
                      <a:pt x="755" y="7037"/>
                      <a:pt x="757" y="7037"/>
                    </a:cubicBezTo>
                    <a:lnTo>
                      <a:pt x="9489" y="6962"/>
                    </a:lnTo>
                    <a:cubicBezTo>
                      <a:pt x="9875" y="6959"/>
                      <a:pt x="10186" y="6643"/>
                      <a:pt x="10183" y="6257"/>
                    </a:cubicBezTo>
                    <a:lnTo>
                      <a:pt x="10134" y="695"/>
                    </a:lnTo>
                    <a:cubicBezTo>
                      <a:pt x="10131" y="310"/>
                      <a:pt x="9818" y="1"/>
                      <a:pt x="94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38" name="Google Shape;420;p25">
                <a:extLst>
                  <a:ext uri="{FF2B5EF4-FFF2-40B4-BE49-F238E27FC236}">
                    <a16:creationId xmlns:a16="http://schemas.microsoft.com/office/drawing/2014/main" id="{8AC0A8F9-7DA5-564E-8387-7157A733889A}"/>
                  </a:ext>
                </a:extLst>
              </p:cNvPr>
              <p:cNvSpPr/>
              <p:nvPr/>
            </p:nvSpPr>
            <p:spPr>
              <a:xfrm>
                <a:off x="2187550" y="2684325"/>
                <a:ext cx="255025" cy="176325"/>
              </a:xfrm>
              <a:custGeom>
                <a:avLst/>
                <a:gdLst/>
                <a:ahLst/>
                <a:cxnLst/>
                <a:rect l="l" t="t" r="r" b="b"/>
                <a:pathLst>
                  <a:path w="10201" h="7053" extrusionOk="0">
                    <a:moveTo>
                      <a:pt x="9442" y="15"/>
                    </a:moveTo>
                    <a:cubicBezTo>
                      <a:pt x="9820" y="15"/>
                      <a:pt x="10131" y="322"/>
                      <a:pt x="10134" y="700"/>
                    </a:cubicBezTo>
                    <a:lnTo>
                      <a:pt x="10181" y="6264"/>
                    </a:lnTo>
                    <a:cubicBezTo>
                      <a:pt x="10185" y="6645"/>
                      <a:pt x="9878" y="6957"/>
                      <a:pt x="9496" y="6960"/>
                    </a:cubicBezTo>
                    <a:lnTo>
                      <a:pt x="765" y="7036"/>
                    </a:lnTo>
                    <a:cubicBezTo>
                      <a:pt x="763" y="7036"/>
                      <a:pt x="761" y="7036"/>
                      <a:pt x="760" y="7036"/>
                    </a:cubicBezTo>
                    <a:cubicBezTo>
                      <a:pt x="380" y="7036"/>
                      <a:pt x="71" y="6730"/>
                      <a:pt x="67" y="6351"/>
                    </a:cubicBezTo>
                    <a:lnTo>
                      <a:pt x="20" y="788"/>
                    </a:lnTo>
                    <a:cubicBezTo>
                      <a:pt x="17" y="406"/>
                      <a:pt x="324" y="94"/>
                      <a:pt x="705" y="91"/>
                    </a:cubicBezTo>
                    <a:lnTo>
                      <a:pt x="9437" y="15"/>
                    </a:lnTo>
                    <a:cubicBezTo>
                      <a:pt x="9439" y="15"/>
                      <a:pt x="9441" y="15"/>
                      <a:pt x="9442" y="15"/>
                    </a:cubicBezTo>
                    <a:close/>
                    <a:moveTo>
                      <a:pt x="9441" y="0"/>
                    </a:moveTo>
                    <a:cubicBezTo>
                      <a:pt x="9439" y="0"/>
                      <a:pt x="9437" y="0"/>
                      <a:pt x="9435" y="0"/>
                    </a:cubicBezTo>
                    <a:lnTo>
                      <a:pt x="705" y="74"/>
                    </a:lnTo>
                    <a:cubicBezTo>
                      <a:pt x="315" y="79"/>
                      <a:pt x="0" y="399"/>
                      <a:pt x="3" y="788"/>
                    </a:cubicBezTo>
                    <a:lnTo>
                      <a:pt x="52" y="6351"/>
                    </a:lnTo>
                    <a:cubicBezTo>
                      <a:pt x="55" y="6739"/>
                      <a:pt x="371" y="7053"/>
                      <a:pt x="760" y="7053"/>
                    </a:cubicBezTo>
                    <a:cubicBezTo>
                      <a:pt x="761" y="7053"/>
                      <a:pt x="763" y="7053"/>
                      <a:pt x="765" y="7053"/>
                    </a:cubicBezTo>
                    <a:lnTo>
                      <a:pt x="9496" y="6977"/>
                    </a:lnTo>
                    <a:cubicBezTo>
                      <a:pt x="9885" y="6974"/>
                      <a:pt x="10200" y="6654"/>
                      <a:pt x="10197" y="6264"/>
                    </a:cubicBezTo>
                    <a:lnTo>
                      <a:pt x="10149" y="702"/>
                    </a:lnTo>
                    <a:cubicBezTo>
                      <a:pt x="10146" y="313"/>
                      <a:pt x="9829" y="0"/>
                      <a:pt x="94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39" name="Google Shape;421;p25">
                <a:extLst>
                  <a:ext uri="{FF2B5EF4-FFF2-40B4-BE49-F238E27FC236}">
                    <a16:creationId xmlns:a16="http://schemas.microsoft.com/office/drawing/2014/main" id="{F2564986-5C3C-A043-8FA2-666DE51869E9}"/>
                  </a:ext>
                </a:extLst>
              </p:cNvPr>
              <p:cNvSpPr/>
              <p:nvPr/>
            </p:nvSpPr>
            <p:spPr>
              <a:xfrm>
                <a:off x="2269950" y="2768200"/>
                <a:ext cx="61525" cy="295800"/>
              </a:xfrm>
              <a:custGeom>
                <a:avLst/>
                <a:gdLst/>
                <a:ahLst/>
                <a:cxnLst/>
                <a:rect l="l" t="t" r="r" b="b"/>
                <a:pathLst>
                  <a:path w="2461" h="11832" extrusionOk="0">
                    <a:moveTo>
                      <a:pt x="2460" y="0"/>
                    </a:moveTo>
                    <a:lnTo>
                      <a:pt x="1550" y="8"/>
                    </a:lnTo>
                    <a:cubicBezTo>
                      <a:pt x="1327" y="9"/>
                      <a:pt x="1148" y="193"/>
                      <a:pt x="1150" y="415"/>
                    </a:cubicBezTo>
                    <a:lnTo>
                      <a:pt x="1235" y="10266"/>
                    </a:lnTo>
                    <a:cubicBezTo>
                      <a:pt x="1241" y="10905"/>
                      <a:pt x="764" y="11435"/>
                      <a:pt x="144" y="11512"/>
                    </a:cubicBezTo>
                    <a:cubicBezTo>
                      <a:pt x="103" y="11517"/>
                      <a:pt x="67" y="11536"/>
                      <a:pt x="41" y="11565"/>
                    </a:cubicBezTo>
                    <a:cubicBezTo>
                      <a:pt x="15" y="11595"/>
                      <a:pt x="0" y="11633"/>
                      <a:pt x="2" y="11676"/>
                    </a:cubicBezTo>
                    <a:cubicBezTo>
                      <a:pt x="3" y="11764"/>
                      <a:pt x="81" y="11832"/>
                      <a:pt x="168" y="11832"/>
                    </a:cubicBezTo>
                    <a:lnTo>
                      <a:pt x="406" y="11829"/>
                    </a:lnTo>
                    <a:cubicBezTo>
                      <a:pt x="750" y="11826"/>
                      <a:pt x="1061" y="11685"/>
                      <a:pt x="1283" y="11456"/>
                    </a:cubicBezTo>
                    <a:cubicBezTo>
                      <a:pt x="1507" y="11229"/>
                      <a:pt x="1644" y="10917"/>
                      <a:pt x="1641" y="10573"/>
                    </a:cubicBezTo>
                    <a:lnTo>
                      <a:pt x="1557" y="865"/>
                    </a:lnTo>
                    <a:lnTo>
                      <a:pt x="2254" y="836"/>
                    </a:lnTo>
                    <a:lnTo>
                      <a:pt x="246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40" name="Google Shape;422;p25">
                <a:extLst>
                  <a:ext uri="{FF2B5EF4-FFF2-40B4-BE49-F238E27FC236}">
                    <a16:creationId xmlns:a16="http://schemas.microsoft.com/office/drawing/2014/main" id="{467D095F-257A-A74C-AEC1-7C0A5CD2EFF3}"/>
                  </a:ext>
                </a:extLst>
              </p:cNvPr>
              <p:cNvSpPr/>
              <p:nvPr/>
            </p:nvSpPr>
            <p:spPr>
              <a:xfrm>
                <a:off x="2280050" y="2768125"/>
                <a:ext cx="75550" cy="295850"/>
              </a:xfrm>
              <a:custGeom>
                <a:avLst/>
                <a:gdLst/>
                <a:ahLst/>
                <a:cxnLst/>
                <a:rect l="l" t="t" r="r" b="b"/>
                <a:pathLst>
                  <a:path w="3022" h="11834" extrusionOk="0">
                    <a:moveTo>
                      <a:pt x="2336" y="0"/>
                    </a:moveTo>
                    <a:cubicBezTo>
                      <a:pt x="2335" y="0"/>
                      <a:pt x="2334" y="0"/>
                      <a:pt x="2333" y="0"/>
                    </a:cubicBezTo>
                    <a:lnTo>
                      <a:pt x="1737" y="6"/>
                    </a:lnTo>
                    <a:cubicBezTo>
                      <a:pt x="1411" y="9"/>
                      <a:pt x="1149" y="276"/>
                      <a:pt x="1150" y="602"/>
                    </a:cubicBezTo>
                    <a:lnTo>
                      <a:pt x="1237" y="10576"/>
                    </a:lnTo>
                    <a:cubicBezTo>
                      <a:pt x="1240" y="10920"/>
                      <a:pt x="1103" y="11232"/>
                      <a:pt x="879" y="11461"/>
                    </a:cubicBezTo>
                    <a:cubicBezTo>
                      <a:pt x="655" y="11687"/>
                      <a:pt x="347" y="11830"/>
                      <a:pt x="2" y="11833"/>
                    </a:cubicBezTo>
                    <a:lnTo>
                      <a:pt x="2" y="11833"/>
                    </a:lnTo>
                    <a:lnTo>
                      <a:pt x="1779" y="11817"/>
                    </a:lnTo>
                    <a:cubicBezTo>
                      <a:pt x="2468" y="11810"/>
                      <a:pt x="3021" y="11249"/>
                      <a:pt x="3015" y="10561"/>
                    </a:cubicBezTo>
                    <a:lnTo>
                      <a:pt x="2929" y="586"/>
                    </a:lnTo>
                    <a:cubicBezTo>
                      <a:pt x="2926" y="260"/>
                      <a:pt x="2661" y="0"/>
                      <a:pt x="2336" y="0"/>
                    </a:cubicBezTo>
                    <a:close/>
                    <a:moveTo>
                      <a:pt x="2" y="11833"/>
                    </a:moveTo>
                    <a:lnTo>
                      <a:pt x="1" y="11833"/>
                    </a:lnTo>
                    <a:cubicBezTo>
                      <a:pt x="1" y="11833"/>
                      <a:pt x="2" y="11833"/>
                      <a:pt x="2" y="1183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41" name="Google Shape;423;p25">
                <a:extLst>
                  <a:ext uri="{FF2B5EF4-FFF2-40B4-BE49-F238E27FC236}">
                    <a16:creationId xmlns:a16="http://schemas.microsoft.com/office/drawing/2014/main" id="{8020634B-905C-C54D-9091-C2A2B9678902}"/>
                  </a:ext>
                </a:extLst>
              </p:cNvPr>
              <p:cNvSpPr/>
              <p:nvPr/>
            </p:nvSpPr>
            <p:spPr>
              <a:xfrm>
                <a:off x="2269725" y="2767925"/>
                <a:ext cx="86050" cy="296275"/>
              </a:xfrm>
              <a:custGeom>
                <a:avLst/>
                <a:gdLst/>
                <a:ahLst/>
                <a:cxnLst/>
                <a:rect l="l" t="t" r="r" b="b"/>
                <a:pathLst>
                  <a:path w="3442" h="11851" extrusionOk="0">
                    <a:moveTo>
                      <a:pt x="2752" y="17"/>
                    </a:moveTo>
                    <a:cubicBezTo>
                      <a:pt x="3071" y="17"/>
                      <a:pt x="3331" y="275"/>
                      <a:pt x="3334" y="594"/>
                    </a:cubicBezTo>
                    <a:lnTo>
                      <a:pt x="3420" y="10569"/>
                    </a:lnTo>
                    <a:cubicBezTo>
                      <a:pt x="3425" y="11250"/>
                      <a:pt x="2875" y="11811"/>
                      <a:pt x="2192" y="11817"/>
                    </a:cubicBezTo>
                    <a:lnTo>
                      <a:pt x="177" y="11835"/>
                    </a:lnTo>
                    <a:cubicBezTo>
                      <a:pt x="93" y="11835"/>
                      <a:pt x="20" y="11768"/>
                      <a:pt x="18" y="11687"/>
                    </a:cubicBezTo>
                    <a:cubicBezTo>
                      <a:pt x="17" y="11649"/>
                      <a:pt x="30" y="11611"/>
                      <a:pt x="56" y="11582"/>
                    </a:cubicBezTo>
                    <a:cubicBezTo>
                      <a:pt x="82" y="11553"/>
                      <a:pt x="117" y="11535"/>
                      <a:pt x="153" y="11531"/>
                    </a:cubicBezTo>
                    <a:cubicBezTo>
                      <a:pt x="785" y="11453"/>
                      <a:pt x="1257" y="10914"/>
                      <a:pt x="1251" y="10277"/>
                    </a:cubicBezTo>
                    <a:lnTo>
                      <a:pt x="1167" y="426"/>
                    </a:lnTo>
                    <a:cubicBezTo>
                      <a:pt x="1165" y="208"/>
                      <a:pt x="1341" y="29"/>
                      <a:pt x="1559" y="28"/>
                    </a:cubicBezTo>
                    <a:lnTo>
                      <a:pt x="1559" y="26"/>
                    </a:lnTo>
                    <a:lnTo>
                      <a:pt x="2746" y="17"/>
                    </a:lnTo>
                    <a:cubicBezTo>
                      <a:pt x="2748" y="17"/>
                      <a:pt x="2750" y="17"/>
                      <a:pt x="2752" y="17"/>
                    </a:cubicBezTo>
                    <a:close/>
                    <a:moveTo>
                      <a:pt x="2752" y="1"/>
                    </a:moveTo>
                    <a:cubicBezTo>
                      <a:pt x="2750" y="1"/>
                      <a:pt x="2748" y="1"/>
                      <a:pt x="2746" y="1"/>
                    </a:cubicBezTo>
                    <a:lnTo>
                      <a:pt x="1559" y="11"/>
                    </a:lnTo>
                    <a:cubicBezTo>
                      <a:pt x="1332" y="13"/>
                      <a:pt x="1148" y="199"/>
                      <a:pt x="1151" y="426"/>
                    </a:cubicBezTo>
                    <a:lnTo>
                      <a:pt x="1236" y="10277"/>
                    </a:lnTo>
                    <a:cubicBezTo>
                      <a:pt x="1241" y="10905"/>
                      <a:pt x="774" y="11438"/>
                      <a:pt x="152" y="11516"/>
                    </a:cubicBezTo>
                    <a:cubicBezTo>
                      <a:pt x="111" y="11520"/>
                      <a:pt x="71" y="11540"/>
                      <a:pt x="44" y="11572"/>
                    </a:cubicBezTo>
                    <a:cubicBezTo>
                      <a:pt x="15" y="11603"/>
                      <a:pt x="0" y="11644"/>
                      <a:pt x="2" y="11688"/>
                    </a:cubicBezTo>
                    <a:cubicBezTo>
                      <a:pt x="5" y="11778"/>
                      <a:pt x="82" y="11850"/>
                      <a:pt x="175" y="11850"/>
                    </a:cubicBezTo>
                    <a:cubicBezTo>
                      <a:pt x="175" y="11850"/>
                      <a:pt x="176" y="11850"/>
                      <a:pt x="177" y="11850"/>
                    </a:cubicBezTo>
                    <a:lnTo>
                      <a:pt x="2192" y="11834"/>
                    </a:lnTo>
                    <a:cubicBezTo>
                      <a:pt x="2884" y="11828"/>
                      <a:pt x="3442" y="11260"/>
                      <a:pt x="3436" y="10569"/>
                    </a:cubicBezTo>
                    <a:lnTo>
                      <a:pt x="3349" y="594"/>
                    </a:lnTo>
                    <a:cubicBezTo>
                      <a:pt x="3346" y="266"/>
                      <a:pt x="3080" y="1"/>
                      <a:pt x="27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42" name="Google Shape;424;p25">
                <a:extLst>
                  <a:ext uri="{FF2B5EF4-FFF2-40B4-BE49-F238E27FC236}">
                    <a16:creationId xmlns:a16="http://schemas.microsoft.com/office/drawing/2014/main" id="{A93DA0CC-6249-5542-80AD-8D81EF544E5F}"/>
                  </a:ext>
                </a:extLst>
              </p:cNvPr>
              <p:cNvSpPr/>
              <p:nvPr/>
            </p:nvSpPr>
            <p:spPr>
              <a:xfrm>
                <a:off x="2317950" y="2776875"/>
                <a:ext cx="24075" cy="32475"/>
              </a:xfrm>
              <a:custGeom>
                <a:avLst/>
                <a:gdLst/>
                <a:ahLst/>
                <a:cxnLst/>
                <a:rect l="l" t="t" r="r" b="b"/>
                <a:pathLst>
                  <a:path w="963" h="1299" extrusionOk="0">
                    <a:moveTo>
                      <a:pt x="810" y="0"/>
                    </a:moveTo>
                    <a:lnTo>
                      <a:pt x="477" y="3"/>
                    </a:lnTo>
                    <a:cubicBezTo>
                      <a:pt x="213" y="5"/>
                      <a:pt x="1" y="297"/>
                      <a:pt x="4" y="655"/>
                    </a:cubicBezTo>
                    <a:cubicBezTo>
                      <a:pt x="7" y="1012"/>
                      <a:pt x="221" y="1298"/>
                      <a:pt x="485" y="1298"/>
                    </a:cubicBezTo>
                    <a:cubicBezTo>
                      <a:pt x="486" y="1298"/>
                      <a:pt x="487" y="1298"/>
                      <a:pt x="489" y="1298"/>
                    </a:cubicBezTo>
                    <a:lnTo>
                      <a:pt x="822" y="1297"/>
                    </a:lnTo>
                    <a:lnTo>
                      <a:pt x="820" y="1113"/>
                    </a:lnTo>
                    <a:cubicBezTo>
                      <a:pt x="908" y="994"/>
                      <a:pt x="963" y="829"/>
                      <a:pt x="961" y="647"/>
                    </a:cubicBezTo>
                    <a:cubicBezTo>
                      <a:pt x="960" y="464"/>
                      <a:pt x="902" y="300"/>
                      <a:pt x="811" y="183"/>
                    </a:cubicBezTo>
                    <a:lnTo>
                      <a:pt x="810" y="0"/>
                    </a:ln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43" name="Google Shape;425;p25">
                <a:extLst>
                  <a:ext uri="{FF2B5EF4-FFF2-40B4-BE49-F238E27FC236}">
                    <a16:creationId xmlns:a16="http://schemas.microsoft.com/office/drawing/2014/main" id="{5FBFBEFD-01F9-F04D-B54F-D5CD39029416}"/>
                  </a:ext>
                </a:extLst>
              </p:cNvPr>
              <p:cNvSpPr/>
              <p:nvPr/>
            </p:nvSpPr>
            <p:spPr>
              <a:xfrm>
                <a:off x="2326300" y="2776875"/>
                <a:ext cx="24100" cy="32425"/>
              </a:xfrm>
              <a:custGeom>
                <a:avLst/>
                <a:gdLst/>
                <a:ahLst/>
                <a:cxnLst/>
                <a:rect l="l" t="t" r="r" b="b"/>
                <a:pathLst>
                  <a:path w="964" h="1297" extrusionOk="0">
                    <a:moveTo>
                      <a:pt x="480" y="0"/>
                    </a:moveTo>
                    <a:cubicBezTo>
                      <a:pt x="479" y="0"/>
                      <a:pt x="477" y="0"/>
                      <a:pt x="476" y="0"/>
                    </a:cubicBezTo>
                    <a:cubicBezTo>
                      <a:pt x="212" y="2"/>
                      <a:pt x="0" y="294"/>
                      <a:pt x="3" y="653"/>
                    </a:cubicBezTo>
                    <a:cubicBezTo>
                      <a:pt x="6" y="1010"/>
                      <a:pt x="222" y="1297"/>
                      <a:pt x="486" y="1297"/>
                    </a:cubicBezTo>
                    <a:cubicBezTo>
                      <a:pt x="487" y="1297"/>
                      <a:pt x="487" y="1297"/>
                      <a:pt x="488" y="1297"/>
                    </a:cubicBezTo>
                    <a:cubicBezTo>
                      <a:pt x="751" y="1294"/>
                      <a:pt x="964" y="1001"/>
                      <a:pt x="960" y="644"/>
                    </a:cubicBezTo>
                    <a:cubicBezTo>
                      <a:pt x="957" y="288"/>
                      <a:pt x="743" y="0"/>
                      <a:pt x="4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44" name="Google Shape;426;p25">
                <a:extLst>
                  <a:ext uri="{FF2B5EF4-FFF2-40B4-BE49-F238E27FC236}">
                    <a16:creationId xmlns:a16="http://schemas.microsoft.com/office/drawing/2014/main" id="{5F41BA0E-C397-9F44-B843-167470CCF9FB}"/>
                  </a:ext>
                </a:extLst>
              </p:cNvPr>
              <p:cNvSpPr/>
              <p:nvPr/>
            </p:nvSpPr>
            <p:spPr>
              <a:xfrm>
                <a:off x="2317775" y="2776675"/>
                <a:ext cx="32825" cy="32900"/>
              </a:xfrm>
              <a:custGeom>
                <a:avLst/>
                <a:gdLst/>
                <a:ahLst/>
                <a:cxnLst/>
                <a:rect l="l" t="t" r="r" b="b"/>
                <a:pathLst>
                  <a:path w="1313" h="1316" extrusionOk="0">
                    <a:moveTo>
                      <a:pt x="819" y="16"/>
                    </a:moveTo>
                    <a:cubicBezTo>
                      <a:pt x="1078" y="16"/>
                      <a:pt x="1291" y="300"/>
                      <a:pt x="1294" y="652"/>
                    </a:cubicBezTo>
                    <a:cubicBezTo>
                      <a:pt x="1297" y="1005"/>
                      <a:pt x="1088" y="1294"/>
                      <a:pt x="829" y="1296"/>
                    </a:cubicBezTo>
                    <a:lnTo>
                      <a:pt x="496" y="1299"/>
                    </a:lnTo>
                    <a:cubicBezTo>
                      <a:pt x="494" y="1299"/>
                      <a:pt x="493" y="1299"/>
                      <a:pt x="492" y="1299"/>
                    </a:cubicBezTo>
                    <a:cubicBezTo>
                      <a:pt x="233" y="1299"/>
                      <a:pt x="22" y="1014"/>
                      <a:pt x="19" y="663"/>
                    </a:cubicBezTo>
                    <a:cubicBezTo>
                      <a:pt x="15" y="310"/>
                      <a:pt x="225" y="22"/>
                      <a:pt x="484" y="19"/>
                    </a:cubicBezTo>
                    <a:lnTo>
                      <a:pt x="817" y="16"/>
                    </a:lnTo>
                    <a:cubicBezTo>
                      <a:pt x="817" y="16"/>
                      <a:pt x="818" y="16"/>
                      <a:pt x="819" y="16"/>
                    </a:cubicBezTo>
                    <a:close/>
                    <a:moveTo>
                      <a:pt x="821" y="1"/>
                    </a:moveTo>
                    <a:cubicBezTo>
                      <a:pt x="820" y="1"/>
                      <a:pt x="818" y="1"/>
                      <a:pt x="817" y="1"/>
                    </a:cubicBezTo>
                    <a:lnTo>
                      <a:pt x="484" y="4"/>
                    </a:lnTo>
                    <a:cubicBezTo>
                      <a:pt x="215" y="5"/>
                      <a:pt x="0" y="302"/>
                      <a:pt x="3" y="663"/>
                    </a:cubicBezTo>
                    <a:cubicBezTo>
                      <a:pt x="6" y="1024"/>
                      <a:pt x="226" y="1315"/>
                      <a:pt x="494" y="1315"/>
                    </a:cubicBezTo>
                    <a:cubicBezTo>
                      <a:pt x="494" y="1315"/>
                      <a:pt x="495" y="1315"/>
                      <a:pt x="496" y="1315"/>
                    </a:cubicBezTo>
                    <a:lnTo>
                      <a:pt x="829" y="1312"/>
                    </a:lnTo>
                    <a:cubicBezTo>
                      <a:pt x="1097" y="1309"/>
                      <a:pt x="1312" y="1014"/>
                      <a:pt x="1309" y="652"/>
                    </a:cubicBezTo>
                    <a:cubicBezTo>
                      <a:pt x="1306" y="292"/>
                      <a:pt x="1087" y="1"/>
                      <a:pt x="8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45" name="Google Shape;427;p25">
                <a:extLst>
                  <a:ext uri="{FF2B5EF4-FFF2-40B4-BE49-F238E27FC236}">
                    <a16:creationId xmlns:a16="http://schemas.microsoft.com/office/drawing/2014/main" id="{869B9393-3618-1C4E-A1F6-48A1B9C0F53D}"/>
                  </a:ext>
                </a:extLst>
              </p:cNvPr>
              <p:cNvSpPr/>
              <p:nvPr/>
            </p:nvSpPr>
            <p:spPr>
              <a:xfrm>
                <a:off x="2191850" y="3194700"/>
                <a:ext cx="26575" cy="134975"/>
              </a:xfrm>
              <a:custGeom>
                <a:avLst/>
                <a:gdLst/>
                <a:ahLst/>
                <a:cxnLst/>
                <a:rect l="l" t="t" r="r" b="b"/>
                <a:pathLst>
                  <a:path w="1063" h="5399" extrusionOk="0">
                    <a:moveTo>
                      <a:pt x="1017" y="0"/>
                    </a:moveTo>
                    <a:lnTo>
                      <a:pt x="1" y="8"/>
                    </a:lnTo>
                    <a:lnTo>
                      <a:pt x="4" y="270"/>
                    </a:lnTo>
                    <a:lnTo>
                      <a:pt x="4" y="272"/>
                    </a:lnTo>
                    <a:lnTo>
                      <a:pt x="62" y="270"/>
                    </a:lnTo>
                    <a:cubicBezTo>
                      <a:pt x="63" y="270"/>
                      <a:pt x="65" y="270"/>
                      <a:pt x="67" y="270"/>
                    </a:cubicBezTo>
                    <a:cubicBezTo>
                      <a:pt x="451" y="270"/>
                      <a:pt x="764" y="579"/>
                      <a:pt x="767" y="964"/>
                    </a:cubicBezTo>
                    <a:lnTo>
                      <a:pt x="805" y="5399"/>
                    </a:lnTo>
                    <a:lnTo>
                      <a:pt x="1063" y="5397"/>
                    </a:lnTo>
                    <a:lnTo>
                      <a:pt x="1017" y="0"/>
                    </a:ln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46" name="Google Shape;428;p25">
                <a:extLst>
                  <a:ext uri="{FF2B5EF4-FFF2-40B4-BE49-F238E27FC236}">
                    <a16:creationId xmlns:a16="http://schemas.microsoft.com/office/drawing/2014/main" id="{E7864050-2506-3444-B5F5-236E68949658}"/>
                  </a:ext>
                </a:extLst>
              </p:cNvPr>
              <p:cNvSpPr/>
              <p:nvPr/>
            </p:nvSpPr>
            <p:spPr>
              <a:xfrm>
                <a:off x="2043675" y="2684325"/>
                <a:ext cx="398900" cy="774725"/>
              </a:xfrm>
              <a:custGeom>
                <a:avLst/>
                <a:gdLst/>
                <a:ahLst/>
                <a:cxnLst/>
                <a:rect l="l" t="t" r="r" b="b"/>
                <a:pathLst>
                  <a:path w="15956" h="30989" extrusionOk="0">
                    <a:moveTo>
                      <a:pt x="15200" y="15"/>
                    </a:moveTo>
                    <a:cubicBezTo>
                      <a:pt x="15577" y="15"/>
                      <a:pt x="15886" y="321"/>
                      <a:pt x="15889" y="700"/>
                    </a:cubicBezTo>
                    <a:lnTo>
                      <a:pt x="15937" y="6264"/>
                    </a:lnTo>
                    <a:cubicBezTo>
                      <a:pt x="15940" y="6644"/>
                      <a:pt x="15633" y="6957"/>
                      <a:pt x="15251" y="6960"/>
                    </a:cubicBezTo>
                    <a:lnTo>
                      <a:pt x="12411" y="6985"/>
                    </a:lnTo>
                    <a:cubicBezTo>
                      <a:pt x="12406" y="6985"/>
                      <a:pt x="12403" y="6988"/>
                      <a:pt x="12403" y="6992"/>
                    </a:cubicBezTo>
                    <a:lnTo>
                      <a:pt x="12462" y="13911"/>
                    </a:lnTo>
                    <a:cubicBezTo>
                      <a:pt x="12462" y="14014"/>
                      <a:pt x="12450" y="14117"/>
                      <a:pt x="12426" y="14217"/>
                    </a:cubicBezTo>
                    <a:cubicBezTo>
                      <a:pt x="12426" y="14220"/>
                      <a:pt x="12428" y="14225"/>
                      <a:pt x="12432" y="14226"/>
                    </a:cubicBezTo>
                    <a:cubicBezTo>
                      <a:pt x="12623" y="14293"/>
                      <a:pt x="12753" y="14473"/>
                      <a:pt x="12755" y="14676"/>
                    </a:cubicBezTo>
                    <a:lnTo>
                      <a:pt x="12759" y="15337"/>
                    </a:lnTo>
                    <a:cubicBezTo>
                      <a:pt x="12762" y="15602"/>
                      <a:pt x="12549" y="15820"/>
                      <a:pt x="12284" y="15821"/>
                    </a:cubicBezTo>
                    <a:lnTo>
                      <a:pt x="7735" y="15861"/>
                    </a:lnTo>
                    <a:cubicBezTo>
                      <a:pt x="7732" y="15861"/>
                      <a:pt x="7727" y="15864"/>
                      <a:pt x="7727" y="15868"/>
                    </a:cubicBezTo>
                    <a:lnTo>
                      <a:pt x="7696" y="16245"/>
                    </a:lnTo>
                    <a:cubicBezTo>
                      <a:pt x="7696" y="16247"/>
                      <a:pt x="7696" y="16249"/>
                      <a:pt x="7697" y="16252"/>
                    </a:cubicBezTo>
                    <a:lnTo>
                      <a:pt x="7921" y="16527"/>
                    </a:lnTo>
                    <a:cubicBezTo>
                      <a:pt x="8112" y="16761"/>
                      <a:pt x="8392" y="16895"/>
                      <a:pt x="8693" y="16895"/>
                    </a:cubicBezTo>
                    <a:cubicBezTo>
                      <a:pt x="8696" y="16895"/>
                      <a:pt x="8700" y="16895"/>
                      <a:pt x="8703" y="16895"/>
                    </a:cubicBezTo>
                    <a:lnTo>
                      <a:pt x="10708" y="16879"/>
                    </a:lnTo>
                    <a:cubicBezTo>
                      <a:pt x="10713" y="16879"/>
                      <a:pt x="10716" y="16876"/>
                      <a:pt x="10716" y="16871"/>
                    </a:cubicBezTo>
                    <a:lnTo>
                      <a:pt x="10716" y="16862"/>
                    </a:lnTo>
                    <a:cubicBezTo>
                      <a:pt x="10716" y="16836"/>
                      <a:pt x="10737" y="16815"/>
                      <a:pt x="10763" y="16814"/>
                    </a:cubicBezTo>
                    <a:lnTo>
                      <a:pt x="11405" y="16809"/>
                    </a:lnTo>
                    <a:cubicBezTo>
                      <a:pt x="11432" y="16809"/>
                      <a:pt x="11454" y="16830"/>
                      <a:pt x="11454" y="16856"/>
                    </a:cubicBezTo>
                    <a:lnTo>
                      <a:pt x="11455" y="17016"/>
                    </a:lnTo>
                    <a:cubicBezTo>
                      <a:pt x="11455" y="17044"/>
                      <a:pt x="11434" y="17065"/>
                      <a:pt x="11408" y="17065"/>
                    </a:cubicBezTo>
                    <a:lnTo>
                      <a:pt x="10764" y="17071"/>
                    </a:lnTo>
                    <a:cubicBezTo>
                      <a:pt x="10739" y="17071"/>
                      <a:pt x="10717" y="17050"/>
                      <a:pt x="10717" y="17024"/>
                    </a:cubicBezTo>
                    <a:lnTo>
                      <a:pt x="10717" y="17013"/>
                    </a:lnTo>
                    <a:cubicBezTo>
                      <a:pt x="10717" y="17009"/>
                      <a:pt x="10713" y="17004"/>
                      <a:pt x="10710" y="17004"/>
                    </a:cubicBezTo>
                    <a:lnTo>
                      <a:pt x="8703" y="17023"/>
                    </a:lnTo>
                    <a:cubicBezTo>
                      <a:pt x="8700" y="17023"/>
                      <a:pt x="8696" y="17023"/>
                      <a:pt x="8693" y="17023"/>
                    </a:cubicBezTo>
                    <a:cubicBezTo>
                      <a:pt x="8354" y="17023"/>
                      <a:pt x="8037" y="16871"/>
                      <a:pt x="7823" y="16608"/>
                    </a:cubicBezTo>
                    <a:lnTo>
                      <a:pt x="7693" y="16445"/>
                    </a:lnTo>
                    <a:cubicBezTo>
                      <a:pt x="7692" y="16444"/>
                      <a:pt x="7690" y="16443"/>
                      <a:pt x="7688" y="16443"/>
                    </a:cubicBezTo>
                    <a:cubicBezTo>
                      <a:pt x="7687" y="16443"/>
                      <a:pt x="7686" y="16443"/>
                      <a:pt x="7685" y="16444"/>
                    </a:cubicBezTo>
                    <a:cubicBezTo>
                      <a:pt x="7680" y="16444"/>
                      <a:pt x="7679" y="16447"/>
                      <a:pt x="7679" y="16450"/>
                    </a:cubicBezTo>
                    <a:lnTo>
                      <a:pt x="7355" y="20281"/>
                    </a:lnTo>
                    <a:cubicBezTo>
                      <a:pt x="7349" y="20350"/>
                      <a:pt x="7293" y="20403"/>
                      <a:pt x="7223" y="20403"/>
                    </a:cubicBezTo>
                    <a:lnTo>
                      <a:pt x="6944" y="20406"/>
                    </a:lnTo>
                    <a:cubicBezTo>
                      <a:pt x="6940" y="20406"/>
                      <a:pt x="6937" y="20409"/>
                      <a:pt x="6937" y="20414"/>
                    </a:cubicBezTo>
                    <a:lnTo>
                      <a:pt x="6982" y="25812"/>
                    </a:lnTo>
                    <a:cubicBezTo>
                      <a:pt x="6982" y="25815"/>
                      <a:pt x="6987" y="25820"/>
                      <a:pt x="6990" y="25820"/>
                    </a:cubicBezTo>
                    <a:cubicBezTo>
                      <a:pt x="7003" y="25820"/>
                      <a:pt x="7016" y="25831"/>
                      <a:pt x="7017" y="25844"/>
                    </a:cubicBezTo>
                    <a:lnTo>
                      <a:pt x="7123" y="27891"/>
                    </a:lnTo>
                    <a:cubicBezTo>
                      <a:pt x="7123" y="27895"/>
                      <a:pt x="7126" y="27898"/>
                      <a:pt x="7131" y="27898"/>
                    </a:cubicBezTo>
                    <a:lnTo>
                      <a:pt x="7226" y="27897"/>
                    </a:lnTo>
                    <a:cubicBezTo>
                      <a:pt x="7259" y="27897"/>
                      <a:pt x="7287" y="27924"/>
                      <a:pt x="7287" y="27956"/>
                    </a:cubicBezTo>
                    <a:lnTo>
                      <a:pt x="7290" y="28336"/>
                    </a:lnTo>
                    <a:cubicBezTo>
                      <a:pt x="7290" y="28342"/>
                      <a:pt x="7294" y="28345"/>
                      <a:pt x="7297" y="28345"/>
                    </a:cubicBezTo>
                    <a:lnTo>
                      <a:pt x="9818" y="28324"/>
                    </a:lnTo>
                    <a:cubicBezTo>
                      <a:pt x="9825" y="28324"/>
                      <a:pt x="9833" y="28324"/>
                      <a:pt x="9841" y="28324"/>
                    </a:cubicBezTo>
                    <a:cubicBezTo>
                      <a:pt x="10405" y="28324"/>
                      <a:pt x="10937" y="28541"/>
                      <a:pt x="11338" y="28937"/>
                    </a:cubicBezTo>
                    <a:lnTo>
                      <a:pt x="11567" y="29161"/>
                    </a:lnTo>
                    <a:cubicBezTo>
                      <a:pt x="11569" y="29163"/>
                      <a:pt x="11570" y="29164"/>
                      <a:pt x="11572" y="29164"/>
                    </a:cubicBezTo>
                    <a:lnTo>
                      <a:pt x="11579" y="29164"/>
                    </a:lnTo>
                    <a:cubicBezTo>
                      <a:pt x="11582" y="29163"/>
                      <a:pt x="11584" y="29163"/>
                      <a:pt x="11587" y="29163"/>
                    </a:cubicBezTo>
                    <a:cubicBezTo>
                      <a:pt x="11589" y="29163"/>
                      <a:pt x="11591" y="29163"/>
                      <a:pt x="11593" y="29163"/>
                    </a:cubicBezTo>
                    <a:cubicBezTo>
                      <a:pt x="12066" y="29163"/>
                      <a:pt x="12452" y="29543"/>
                      <a:pt x="12455" y="30017"/>
                    </a:cubicBezTo>
                    <a:cubicBezTo>
                      <a:pt x="12459" y="30491"/>
                      <a:pt x="12076" y="30881"/>
                      <a:pt x="11602" y="30885"/>
                    </a:cubicBezTo>
                    <a:cubicBezTo>
                      <a:pt x="11599" y="30885"/>
                      <a:pt x="11596" y="30885"/>
                      <a:pt x="11594" y="30885"/>
                    </a:cubicBezTo>
                    <a:cubicBezTo>
                      <a:pt x="11123" y="30885"/>
                      <a:pt x="10739" y="30504"/>
                      <a:pt x="10734" y="30031"/>
                    </a:cubicBezTo>
                    <a:cubicBezTo>
                      <a:pt x="10733" y="29813"/>
                      <a:pt x="10813" y="29604"/>
                      <a:pt x="10960" y="29443"/>
                    </a:cubicBezTo>
                    <a:cubicBezTo>
                      <a:pt x="10963" y="29440"/>
                      <a:pt x="10963" y="29436"/>
                      <a:pt x="10960" y="29433"/>
                    </a:cubicBezTo>
                    <a:lnTo>
                      <a:pt x="10905" y="29378"/>
                    </a:lnTo>
                    <a:cubicBezTo>
                      <a:pt x="10617" y="29096"/>
                      <a:pt x="10239" y="28942"/>
                      <a:pt x="9836" y="28942"/>
                    </a:cubicBezTo>
                    <a:cubicBezTo>
                      <a:pt x="9832" y="28942"/>
                      <a:pt x="9828" y="28942"/>
                      <a:pt x="9824" y="28942"/>
                    </a:cubicBezTo>
                    <a:lnTo>
                      <a:pt x="3195" y="28999"/>
                    </a:lnTo>
                    <a:lnTo>
                      <a:pt x="3195" y="28998"/>
                    </a:lnTo>
                    <a:cubicBezTo>
                      <a:pt x="2789" y="29001"/>
                      <a:pt x="2408" y="29163"/>
                      <a:pt x="2121" y="29454"/>
                    </a:cubicBezTo>
                    <a:lnTo>
                      <a:pt x="2044" y="29533"/>
                    </a:lnTo>
                    <a:cubicBezTo>
                      <a:pt x="2041" y="29536"/>
                      <a:pt x="2041" y="29540"/>
                      <a:pt x="2044" y="29543"/>
                    </a:cubicBezTo>
                    <a:cubicBezTo>
                      <a:pt x="2181" y="29698"/>
                      <a:pt x="2256" y="29898"/>
                      <a:pt x="2259" y="30104"/>
                    </a:cubicBezTo>
                    <a:cubicBezTo>
                      <a:pt x="2262" y="30578"/>
                      <a:pt x="1881" y="30967"/>
                      <a:pt x="1405" y="30972"/>
                    </a:cubicBezTo>
                    <a:cubicBezTo>
                      <a:pt x="1402" y="30972"/>
                      <a:pt x="1399" y="30972"/>
                      <a:pt x="1397" y="30972"/>
                    </a:cubicBezTo>
                    <a:cubicBezTo>
                      <a:pt x="926" y="30972"/>
                      <a:pt x="542" y="30590"/>
                      <a:pt x="537" y="30119"/>
                    </a:cubicBezTo>
                    <a:cubicBezTo>
                      <a:pt x="533" y="29645"/>
                      <a:pt x="916" y="29255"/>
                      <a:pt x="1390" y="29251"/>
                    </a:cubicBezTo>
                    <a:cubicBezTo>
                      <a:pt x="1408" y="29251"/>
                      <a:pt x="1426" y="29251"/>
                      <a:pt x="1449" y="29252"/>
                    </a:cubicBezTo>
                    <a:cubicBezTo>
                      <a:pt x="1452" y="29252"/>
                      <a:pt x="1453" y="29251"/>
                      <a:pt x="1455" y="29249"/>
                    </a:cubicBezTo>
                    <a:lnTo>
                      <a:pt x="1681" y="29021"/>
                    </a:lnTo>
                    <a:cubicBezTo>
                      <a:pt x="2082" y="28612"/>
                      <a:pt x="2618" y="28384"/>
                      <a:pt x="3191" y="28380"/>
                    </a:cubicBezTo>
                    <a:lnTo>
                      <a:pt x="5711" y="28357"/>
                    </a:lnTo>
                    <a:cubicBezTo>
                      <a:pt x="5716" y="28357"/>
                      <a:pt x="5719" y="28354"/>
                      <a:pt x="5719" y="28350"/>
                    </a:cubicBezTo>
                    <a:lnTo>
                      <a:pt x="5716" y="27969"/>
                    </a:lnTo>
                    <a:cubicBezTo>
                      <a:pt x="5716" y="27936"/>
                      <a:pt x="5742" y="27909"/>
                      <a:pt x="5775" y="27909"/>
                    </a:cubicBezTo>
                    <a:lnTo>
                      <a:pt x="5870" y="27909"/>
                    </a:lnTo>
                    <a:cubicBezTo>
                      <a:pt x="5875" y="27909"/>
                      <a:pt x="5879" y="27904"/>
                      <a:pt x="5879" y="27901"/>
                    </a:cubicBezTo>
                    <a:lnTo>
                      <a:pt x="5949" y="25853"/>
                    </a:lnTo>
                    <a:cubicBezTo>
                      <a:pt x="5951" y="25840"/>
                      <a:pt x="5961" y="25829"/>
                      <a:pt x="5975" y="25828"/>
                    </a:cubicBezTo>
                    <a:cubicBezTo>
                      <a:pt x="5979" y="25828"/>
                      <a:pt x="5982" y="25825"/>
                      <a:pt x="5982" y="25820"/>
                    </a:cubicBezTo>
                    <a:lnTo>
                      <a:pt x="5937" y="20423"/>
                    </a:lnTo>
                    <a:cubicBezTo>
                      <a:pt x="5937" y="20419"/>
                      <a:pt x="5932" y="20415"/>
                      <a:pt x="5929" y="20415"/>
                    </a:cubicBezTo>
                    <a:lnTo>
                      <a:pt x="5651" y="20417"/>
                    </a:lnTo>
                    <a:cubicBezTo>
                      <a:pt x="5650" y="20417"/>
                      <a:pt x="5649" y="20417"/>
                      <a:pt x="5648" y="20417"/>
                    </a:cubicBezTo>
                    <a:cubicBezTo>
                      <a:pt x="5579" y="20417"/>
                      <a:pt x="5523" y="20365"/>
                      <a:pt x="5516" y="20297"/>
                    </a:cubicBezTo>
                    <a:lnTo>
                      <a:pt x="5068" y="15891"/>
                    </a:lnTo>
                    <a:cubicBezTo>
                      <a:pt x="5066" y="15887"/>
                      <a:pt x="5063" y="15883"/>
                      <a:pt x="5058" y="15883"/>
                    </a:cubicBezTo>
                    <a:lnTo>
                      <a:pt x="511" y="15923"/>
                    </a:lnTo>
                    <a:cubicBezTo>
                      <a:pt x="510" y="15923"/>
                      <a:pt x="509" y="15923"/>
                      <a:pt x="509" y="15923"/>
                    </a:cubicBezTo>
                    <a:cubicBezTo>
                      <a:pt x="245" y="15923"/>
                      <a:pt x="28" y="15710"/>
                      <a:pt x="27" y="15447"/>
                    </a:cubicBezTo>
                    <a:lnTo>
                      <a:pt x="21" y="14785"/>
                    </a:lnTo>
                    <a:cubicBezTo>
                      <a:pt x="18" y="14520"/>
                      <a:pt x="231" y="14302"/>
                      <a:pt x="496" y="14301"/>
                    </a:cubicBezTo>
                    <a:lnTo>
                      <a:pt x="10143" y="14217"/>
                    </a:lnTo>
                    <a:cubicBezTo>
                      <a:pt x="10146" y="14217"/>
                      <a:pt x="10149" y="14216"/>
                      <a:pt x="10149" y="14213"/>
                    </a:cubicBezTo>
                    <a:cubicBezTo>
                      <a:pt x="10246" y="14031"/>
                      <a:pt x="10296" y="13825"/>
                      <a:pt x="10295" y="13619"/>
                    </a:cubicBezTo>
                    <a:lnTo>
                      <a:pt x="10237" y="7010"/>
                    </a:lnTo>
                    <a:cubicBezTo>
                      <a:pt x="10237" y="7007"/>
                      <a:pt x="10234" y="7003"/>
                      <a:pt x="10230" y="7003"/>
                    </a:cubicBezTo>
                    <a:lnTo>
                      <a:pt x="5683" y="7042"/>
                    </a:lnTo>
                    <a:cubicBezTo>
                      <a:pt x="5681" y="7042"/>
                      <a:pt x="5679" y="7042"/>
                      <a:pt x="5677" y="7042"/>
                    </a:cubicBezTo>
                    <a:cubicBezTo>
                      <a:pt x="5298" y="7042"/>
                      <a:pt x="4989" y="6736"/>
                      <a:pt x="4986" y="6357"/>
                    </a:cubicBezTo>
                    <a:lnTo>
                      <a:pt x="4937" y="794"/>
                    </a:lnTo>
                    <a:cubicBezTo>
                      <a:pt x="4934" y="414"/>
                      <a:pt x="5242" y="100"/>
                      <a:pt x="5622" y="97"/>
                    </a:cubicBezTo>
                    <a:lnTo>
                      <a:pt x="15192" y="15"/>
                    </a:lnTo>
                    <a:cubicBezTo>
                      <a:pt x="15195" y="15"/>
                      <a:pt x="15197" y="15"/>
                      <a:pt x="15200" y="15"/>
                    </a:cubicBezTo>
                    <a:close/>
                    <a:moveTo>
                      <a:pt x="15199" y="0"/>
                    </a:moveTo>
                    <a:cubicBezTo>
                      <a:pt x="15196" y="0"/>
                      <a:pt x="15193" y="0"/>
                      <a:pt x="15190" y="0"/>
                    </a:cubicBezTo>
                    <a:lnTo>
                      <a:pt x="5620" y="82"/>
                    </a:lnTo>
                    <a:cubicBezTo>
                      <a:pt x="5231" y="85"/>
                      <a:pt x="4916" y="405"/>
                      <a:pt x="4921" y="795"/>
                    </a:cubicBezTo>
                    <a:lnTo>
                      <a:pt x="4968" y="6359"/>
                    </a:lnTo>
                    <a:cubicBezTo>
                      <a:pt x="4972" y="6746"/>
                      <a:pt x="5289" y="7059"/>
                      <a:pt x="5675" y="7059"/>
                    </a:cubicBezTo>
                    <a:cubicBezTo>
                      <a:pt x="5677" y="7059"/>
                      <a:pt x="5679" y="7059"/>
                      <a:pt x="5681" y="7059"/>
                    </a:cubicBezTo>
                    <a:lnTo>
                      <a:pt x="10221" y="7019"/>
                    </a:lnTo>
                    <a:lnTo>
                      <a:pt x="10277" y="13621"/>
                    </a:lnTo>
                    <a:cubicBezTo>
                      <a:pt x="10280" y="13822"/>
                      <a:pt x="10231" y="14023"/>
                      <a:pt x="10137" y="14202"/>
                    </a:cubicBezTo>
                    <a:lnTo>
                      <a:pt x="496" y="14285"/>
                    </a:lnTo>
                    <a:cubicBezTo>
                      <a:pt x="222" y="14288"/>
                      <a:pt x="1" y="14513"/>
                      <a:pt x="4" y="14785"/>
                    </a:cubicBezTo>
                    <a:lnTo>
                      <a:pt x="10" y="15447"/>
                    </a:lnTo>
                    <a:cubicBezTo>
                      <a:pt x="11" y="15720"/>
                      <a:pt x="234" y="15940"/>
                      <a:pt x="507" y="15940"/>
                    </a:cubicBezTo>
                    <a:cubicBezTo>
                      <a:pt x="508" y="15940"/>
                      <a:pt x="509" y="15940"/>
                      <a:pt x="510" y="15940"/>
                    </a:cubicBezTo>
                    <a:lnTo>
                      <a:pt x="5051" y="15900"/>
                    </a:lnTo>
                    <a:lnTo>
                      <a:pt x="5499" y="20299"/>
                    </a:lnTo>
                    <a:cubicBezTo>
                      <a:pt x="5507" y="20375"/>
                      <a:pt x="5570" y="20434"/>
                      <a:pt x="5646" y="20434"/>
                    </a:cubicBezTo>
                    <a:cubicBezTo>
                      <a:pt x="5647" y="20434"/>
                      <a:pt x="5648" y="20434"/>
                      <a:pt x="5649" y="20434"/>
                    </a:cubicBezTo>
                    <a:lnTo>
                      <a:pt x="5920" y="20432"/>
                    </a:lnTo>
                    <a:lnTo>
                      <a:pt x="5966" y="25814"/>
                    </a:lnTo>
                    <a:cubicBezTo>
                      <a:pt x="5948" y="25818"/>
                      <a:pt x="5934" y="25834"/>
                      <a:pt x="5934" y="25853"/>
                    </a:cubicBezTo>
                    <a:lnTo>
                      <a:pt x="5863" y="27894"/>
                    </a:lnTo>
                    <a:lnTo>
                      <a:pt x="5773" y="27894"/>
                    </a:lnTo>
                    <a:cubicBezTo>
                      <a:pt x="5733" y="27895"/>
                      <a:pt x="5699" y="27928"/>
                      <a:pt x="5699" y="27971"/>
                    </a:cubicBezTo>
                    <a:lnTo>
                      <a:pt x="5702" y="28343"/>
                    </a:lnTo>
                    <a:lnTo>
                      <a:pt x="3189" y="28365"/>
                    </a:lnTo>
                    <a:cubicBezTo>
                      <a:pt x="2614" y="28369"/>
                      <a:pt x="2073" y="28599"/>
                      <a:pt x="1669" y="29010"/>
                    </a:cubicBezTo>
                    <a:lnTo>
                      <a:pt x="1446" y="29237"/>
                    </a:lnTo>
                    <a:cubicBezTo>
                      <a:pt x="1425" y="29236"/>
                      <a:pt x="1407" y="29236"/>
                      <a:pt x="1390" y="29236"/>
                    </a:cubicBezTo>
                    <a:cubicBezTo>
                      <a:pt x="907" y="29240"/>
                      <a:pt x="517" y="29637"/>
                      <a:pt x="520" y="30120"/>
                    </a:cubicBezTo>
                    <a:cubicBezTo>
                      <a:pt x="525" y="30601"/>
                      <a:pt x="917" y="30988"/>
                      <a:pt x="1397" y="30988"/>
                    </a:cubicBezTo>
                    <a:cubicBezTo>
                      <a:pt x="1399" y="30988"/>
                      <a:pt x="1402" y="30988"/>
                      <a:pt x="1405" y="30988"/>
                    </a:cubicBezTo>
                    <a:cubicBezTo>
                      <a:pt x="1888" y="30985"/>
                      <a:pt x="2279" y="30588"/>
                      <a:pt x="2274" y="30105"/>
                    </a:cubicBezTo>
                    <a:cubicBezTo>
                      <a:pt x="2273" y="29896"/>
                      <a:pt x="2197" y="29696"/>
                      <a:pt x="2061" y="29539"/>
                    </a:cubicBezTo>
                    <a:lnTo>
                      <a:pt x="2134" y="29466"/>
                    </a:lnTo>
                    <a:cubicBezTo>
                      <a:pt x="2415" y="29178"/>
                      <a:pt x="2792" y="29018"/>
                      <a:pt x="3195" y="29015"/>
                    </a:cubicBezTo>
                    <a:lnTo>
                      <a:pt x="9824" y="28957"/>
                    </a:lnTo>
                    <a:cubicBezTo>
                      <a:pt x="9828" y="28957"/>
                      <a:pt x="9832" y="28957"/>
                      <a:pt x="9835" y="28957"/>
                    </a:cubicBezTo>
                    <a:cubicBezTo>
                      <a:pt x="10234" y="28957"/>
                      <a:pt x="10610" y="29111"/>
                      <a:pt x="10895" y="29390"/>
                    </a:cubicBezTo>
                    <a:lnTo>
                      <a:pt x="10943" y="29439"/>
                    </a:lnTo>
                    <a:cubicBezTo>
                      <a:pt x="10796" y="29602"/>
                      <a:pt x="10716" y="29813"/>
                      <a:pt x="10719" y="30032"/>
                    </a:cubicBezTo>
                    <a:cubicBezTo>
                      <a:pt x="10722" y="30513"/>
                      <a:pt x="11114" y="30900"/>
                      <a:pt x="11594" y="30900"/>
                    </a:cubicBezTo>
                    <a:cubicBezTo>
                      <a:pt x="11596" y="30900"/>
                      <a:pt x="11599" y="30900"/>
                      <a:pt x="11602" y="30900"/>
                    </a:cubicBezTo>
                    <a:cubicBezTo>
                      <a:pt x="12085" y="30897"/>
                      <a:pt x="12475" y="30500"/>
                      <a:pt x="12470" y="30017"/>
                    </a:cubicBezTo>
                    <a:cubicBezTo>
                      <a:pt x="12467" y="29537"/>
                      <a:pt x="12075" y="29148"/>
                      <a:pt x="11595" y="29148"/>
                    </a:cubicBezTo>
                    <a:cubicBezTo>
                      <a:pt x="11592" y="29148"/>
                      <a:pt x="11590" y="29148"/>
                      <a:pt x="11587" y="29148"/>
                    </a:cubicBezTo>
                    <a:lnTo>
                      <a:pt x="11575" y="29148"/>
                    </a:lnTo>
                    <a:lnTo>
                      <a:pt x="11349" y="28927"/>
                    </a:lnTo>
                    <a:cubicBezTo>
                      <a:pt x="10943" y="28526"/>
                      <a:pt x="10404" y="28307"/>
                      <a:pt x="9835" y="28307"/>
                    </a:cubicBezTo>
                    <a:cubicBezTo>
                      <a:pt x="9829" y="28307"/>
                      <a:pt x="9824" y="28307"/>
                      <a:pt x="9818" y="28307"/>
                    </a:cubicBezTo>
                    <a:lnTo>
                      <a:pt x="7305" y="28328"/>
                    </a:lnTo>
                    <a:lnTo>
                      <a:pt x="7302" y="27957"/>
                    </a:lnTo>
                    <a:cubicBezTo>
                      <a:pt x="7302" y="27915"/>
                      <a:pt x="7267" y="27881"/>
                      <a:pt x="7226" y="27881"/>
                    </a:cubicBezTo>
                    <a:lnTo>
                      <a:pt x="7137" y="27883"/>
                    </a:lnTo>
                    <a:lnTo>
                      <a:pt x="7031" y="25844"/>
                    </a:lnTo>
                    <a:cubicBezTo>
                      <a:pt x="7031" y="25825"/>
                      <a:pt x="7016" y="25809"/>
                      <a:pt x="6997" y="25805"/>
                    </a:cubicBezTo>
                    <a:lnTo>
                      <a:pt x="6952" y="20423"/>
                    </a:lnTo>
                    <a:lnTo>
                      <a:pt x="7222" y="20420"/>
                    </a:lnTo>
                    <a:cubicBezTo>
                      <a:pt x="7299" y="20420"/>
                      <a:pt x="7362" y="20361"/>
                      <a:pt x="7370" y="20284"/>
                    </a:cubicBezTo>
                    <a:lnTo>
                      <a:pt x="7691" y="16471"/>
                    </a:lnTo>
                    <a:lnTo>
                      <a:pt x="7811" y="16618"/>
                    </a:lnTo>
                    <a:cubicBezTo>
                      <a:pt x="8027" y="16887"/>
                      <a:pt x="8348" y="17039"/>
                      <a:pt x="8693" y="17039"/>
                    </a:cubicBezTo>
                    <a:cubicBezTo>
                      <a:pt x="8696" y="17039"/>
                      <a:pt x="8700" y="17039"/>
                      <a:pt x="8703" y="17039"/>
                    </a:cubicBezTo>
                    <a:lnTo>
                      <a:pt x="10701" y="17021"/>
                    </a:lnTo>
                    <a:lnTo>
                      <a:pt x="10701" y="17024"/>
                    </a:lnTo>
                    <a:cubicBezTo>
                      <a:pt x="10701" y="17059"/>
                      <a:pt x="10730" y="17088"/>
                      <a:pt x="10764" y="17088"/>
                    </a:cubicBezTo>
                    <a:lnTo>
                      <a:pt x="11407" y="17082"/>
                    </a:lnTo>
                    <a:cubicBezTo>
                      <a:pt x="11441" y="17082"/>
                      <a:pt x="11470" y="17053"/>
                      <a:pt x="11470" y="17018"/>
                    </a:cubicBezTo>
                    <a:lnTo>
                      <a:pt x="11469" y="16856"/>
                    </a:lnTo>
                    <a:cubicBezTo>
                      <a:pt x="11469" y="16821"/>
                      <a:pt x="11440" y="16794"/>
                      <a:pt x="11405" y="16794"/>
                    </a:cubicBezTo>
                    <a:lnTo>
                      <a:pt x="10761" y="16798"/>
                    </a:lnTo>
                    <a:cubicBezTo>
                      <a:pt x="10727" y="16800"/>
                      <a:pt x="10699" y="16829"/>
                      <a:pt x="10699" y="16863"/>
                    </a:cubicBezTo>
                    <a:lnTo>
                      <a:pt x="8701" y="16880"/>
                    </a:lnTo>
                    <a:cubicBezTo>
                      <a:pt x="8698" y="16880"/>
                      <a:pt x="8695" y="16880"/>
                      <a:pt x="8691" y="16880"/>
                    </a:cubicBezTo>
                    <a:cubicBezTo>
                      <a:pt x="8395" y="16880"/>
                      <a:pt x="8121" y="16749"/>
                      <a:pt x="7933" y="16518"/>
                    </a:cubicBezTo>
                    <a:lnTo>
                      <a:pt x="7711" y="16244"/>
                    </a:lnTo>
                    <a:lnTo>
                      <a:pt x="7743" y="15877"/>
                    </a:lnTo>
                    <a:lnTo>
                      <a:pt x="12284" y="15838"/>
                    </a:lnTo>
                    <a:cubicBezTo>
                      <a:pt x="12556" y="15837"/>
                      <a:pt x="12777" y="15611"/>
                      <a:pt x="12774" y="15338"/>
                    </a:cubicBezTo>
                    <a:lnTo>
                      <a:pt x="12770" y="14676"/>
                    </a:lnTo>
                    <a:cubicBezTo>
                      <a:pt x="12767" y="14470"/>
                      <a:pt x="12637" y="14285"/>
                      <a:pt x="12443" y="14214"/>
                    </a:cubicBezTo>
                    <a:cubicBezTo>
                      <a:pt x="12467" y="14116"/>
                      <a:pt x="12478" y="14014"/>
                      <a:pt x="12478" y="13913"/>
                    </a:cubicBezTo>
                    <a:lnTo>
                      <a:pt x="12417" y="7001"/>
                    </a:lnTo>
                    <a:lnTo>
                      <a:pt x="15251" y="6977"/>
                    </a:lnTo>
                    <a:cubicBezTo>
                      <a:pt x="15640" y="6974"/>
                      <a:pt x="15955" y="6653"/>
                      <a:pt x="15951" y="6264"/>
                    </a:cubicBezTo>
                    <a:lnTo>
                      <a:pt x="15904" y="700"/>
                    </a:lnTo>
                    <a:cubicBezTo>
                      <a:pt x="15899" y="314"/>
                      <a:pt x="15584" y="0"/>
                      <a:pt x="151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47" name="Google Shape;429;p25">
                <a:extLst>
                  <a:ext uri="{FF2B5EF4-FFF2-40B4-BE49-F238E27FC236}">
                    <a16:creationId xmlns:a16="http://schemas.microsoft.com/office/drawing/2014/main" id="{9F0E5918-7C87-1A41-9E90-61A5A6F46FBC}"/>
                  </a:ext>
                </a:extLst>
              </p:cNvPr>
              <p:cNvSpPr/>
              <p:nvPr/>
            </p:nvSpPr>
            <p:spPr>
              <a:xfrm>
                <a:off x="2191675" y="3194475"/>
                <a:ext cx="25800" cy="675"/>
              </a:xfrm>
              <a:custGeom>
                <a:avLst/>
                <a:gdLst/>
                <a:ahLst/>
                <a:cxnLst/>
                <a:rect l="l" t="t" r="r" b="b"/>
                <a:pathLst>
                  <a:path w="1032" h="27" extrusionOk="0">
                    <a:moveTo>
                      <a:pt x="1023" y="0"/>
                    </a:moveTo>
                    <a:lnTo>
                      <a:pt x="8" y="9"/>
                    </a:lnTo>
                    <a:cubicBezTo>
                      <a:pt x="3" y="9"/>
                      <a:pt x="0" y="14"/>
                      <a:pt x="0" y="17"/>
                    </a:cubicBezTo>
                    <a:cubicBezTo>
                      <a:pt x="0" y="22"/>
                      <a:pt x="3" y="26"/>
                      <a:pt x="8" y="26"/>
                    </a:cubicBezTo>
                    <a:lnTo>
                      <a:pt x="1024" y="17"/>
                    </a:lnTo>
                    <a:lnTo>
                      <a:pt x="1023" y="17"/>
                    </a:lnTo>
                    <a:cubicBezTo>
                      <a:pt x="1027" y="17"/>
                      <a:pt x="1032" y="13"/>
                      <a:pt x="1032" y="8"/>
                    </a:cubicBezTo>
                    <a:cubicBezTo>
                      <a:pt x="1032" y="5"/>
                      <a:pt x="1027" y="0"/>
                      <a:pt x="1023" y="0"/>
                    </a:cubicBezTo>
                    <a:close/>
                  </a:path>
                </a:pathLst>
              </a:custGeom>
              <a:solidFill>
                <a:srgbClr val="3129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48" name="Google Shape;430;p25">
                <a:extLst>
                  <a:ext uri="{FF2B5EF4-FFF2-40B4-BE49-F238E27FC236}">
                    <a16:creationId xmlns:a16="http://schemas.microsoft.com/office/drawing/2014/main" id="{4D10E1EC-7C41-6A4C-AE5E-20E959D33AC9}"/>
                  </a:ext>
                </a:extLst>
              </p:cNvPr>
              <p:cNvSpPr/>
              <p:nvPr/>
            </p:nvSpPr>
            <p:spPr>
              <a:xfrm>
                <a:off x="2192850" y="3329425"/>
                <a:ext cx="25775" cy="650"/>
              </a:xfrm>
              <a:custGeom>
                <a:avLst/>
                <a:gdLst/>
                <a:ahLst/>
                <a:cxnLst/>
                <a:rect l="l" t="t" r="r" b="b"/>
                <a:pathLst>
                  <a:path w="1031" h="26" extrusionOk="0">
                    <a:moveTo>
                      <a:pt x="1023" y="1"/>
                    </a:moveTo>
                    <a:lnTo>
                      <a:pt x="8" y="10"/>
                    </a:lnTo>
                    <a:cubicBezTo>
                      <a:pt x="3" y="10"/>
                      <a:pt x="0" y="13"/>
                      <a:pt x="0" y="17"/>
                    </a:cubicBezTo>
                    <a:cubicBezTo>
                      <a:pt x="0" y="22"/>
                      <a:pt x="3" y="25"/>
                      <a:pt x="8" y="25"/>
                    </a:cubicBezTo>
                    <a:lnTo>
                      <a:pt x="1023" y="16"/>
                    </a:lnTo>
                    <a:cubicBezTo>
                      <a:pt x="1027" y="16"/>
                      <a:pt x="1030" y="13"/>
                      <a:pt x="1030" y="8"/>
                    </a:cubicBezTo>
                    <a:cubicBezTo>
                      <a:pt x="1030" y="4"/>
                      <a:pt x="1027" y="1"/>
                      <a:pt x="1023" y="1"/>
                    </a:cubicBezTo>
                    <a:close/>
                  </a:path>
                </a:pathLst>
              </a:custGeom>
              <a:solidFill>
                <a:srgbClr val="3129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49" name="Google Shape;431;p25">
                <a:extLst>
                  <a:ext uri="{FF2B5EF4-FFF2-40B4-BE49-F238E27FC236}">
                    <a16:creationId xmlns:a16="http://schemas.microsoft.com/office/drawing/2014/main" id="{8284E1B3-8F5B-6043-87C4-DD8FFB02EECF}"/>
                  </a:ext>
                </a:extLst>
              </p:cNvPr>
              <p:cNvSpPr/>
              <p:nvPr/>
            </p:nvSpPr>
            <p:spPr>
              <a:xfrm>
                <a:off x="2190225" y="3381400"/>
                <a:ext cx="31925" cy="650"/>
              </a:xfrm>
              <a:custGeom>
                <a:avLst/>
                <a:gdLst/>
                <a:ahLst/>
                <a:cxnLst/>
                <a:rect l="l" t="t" r="r" b="b"/>
                <a:pathLst>
                  <a:path w="1277" h="26" extrusionOk="0">
                    <a:moveTo>
                      <a:pt x="1269" y="0"/>
                    </a:moveTo>
                    <a:lnTo>
                      <a:pt x="8" y="11"/>
                    </a:lnTo>
                    <a:cubicBezTo>
                      <a:pt x="4" y="11"/>
                      <a:pt x="1" y="14"/>
                      <a:pt x="1" y="18"/>
                    </a:cubicBezTo>
                    <a:cubicBezTo>
                      <a:pt x="1" y="23"/>
                      <a:pt x="4" y="26"/>
                      <a:pt x="8" y="26"/>
                    </a:cubicBezTo>
                    <a:lnTo>
                      <a:pt x="1269" y="15"/>
                    </a:lnTo>
                    <a:cubicBezTo>
                      <a:pt x="1273" y="15"/>
                      <a:pt x="1276" y="12"/>
                      <a:pt x="1276" y="8"/>
                    </a:cubicBezTo>
                    <a:cubicBezTo>
                      <a:pt x="1276" y="3"/>
                      <a:pt x="1273" y="0"/>
                      <a:pt x="12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50" name="Google Shape;432;p25">
                <a:extLst>
                  <a:ext uri="{FF2B5EF4-FFF2-40B4-BE49-F238E27FC236}">
                    <a16:creationId xmlns:a16="http://schemas.microsoft.com/office/drawing/2014/main" id="{AA9DC512-41CC-C34F-8445-A5C280C6B902}"/>
                  </a:ext>
                </a:extLst>
              </p:cNvPr>
              <p:cNvSpPr/>
              <p:nvPr/>
            </p:nvSpPr>
            <p:spPr>
              <a:xfrm>
                <a:off x="2186225" y="3392525"/>
                <a:ext cx="40125" cy="775"/>
              </a:xfrm>
              <a:custGeom>
                <a:avLst/>
                <a:gdLst/>
                <a:ahLst/>
                <a:cxnLst/>
                <a:rect l="l" t="t" r="r" b="b"/>
                <a:pathLst>
                  <a:path w="1605" h="31" extrusionOk="0">
                    <a:moveTo>
                      <a:pt x="1595" y="0"/>
                    </a:moveTo>
                    <a:lnTo>
                      <a:pt x="9" y="14"/>
                    </a:lnTo>
                    <a:cubicBezTo>
                      <a:pt x="5" y="14"/>
                      <a:pt x="0" y="19"/>
                      <a:pt x="0" y="23"/>
                    </a:cubicBezTo>
                    <a:cubicBezTo>
                      <a:pt x="0" y="28"/>
                      <a:pt x="5" y="31"/>
                      <a:pt x="9" y="31"/>
                    </a:cubicBezTo>
                    <a:lnTo>
                      <a:pt x="1595" y="17"/>
                    </a:lnTo>
                    <a:lnTo>
                      <a:pt x="1597" y="17"/>
                    </a:lnTo>
                    <a:cubicBezTo>
                      <a:pt x="1600" y="17"/>
                      <a:pt x="1604" y="14"/>
                      <a:pt x="1604" y="9"/>
                    </a:cubicBezTo>
                    <a:cubicBezTo>
                      <a:pt x="1604" y="5"/>
                      <a:pt x="1600" y="0"/>
                      <a:pt x="15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grpSp>
        <p:grpSp>
          <p:nvGrpSpPr>
            <p:cNvPr id="9" name="Google Shape;433;p25">
              <a:extLst>
                <a:ext uri="{FF2B5EF4-FFF2-40B4-BE49-F238E27FC236}">
                  <a16:creationId xmlns:a16="http://schemas.microsoft.com/office/drawing/2014/main" id="{2B22A6A5-863F-2545-BE76-1E2BC70CCBCA}"/>
                </a:ext>
              </a:extLst>
            </p:cNvPr>
            <p:cNvGrpSpPr/>
            <p:nvPr/>
          </p:nvGrpSpPr>
          <p:grpSpPr>
            <a:xfrm>
              <a:off x="6350950" y="729700"/>
              <a:ext cx="576232" cy="320112"/>
              <a:chOff x="315275" y="3124950"/>
              <a:chExt cx="658175" cy="365675"/>
            </a:xfrm>
          </p:grpSpPr>
          <p:sp>
            <p:nvSpPr>
              <p:cNvPr id="10" name="Google Shape;434;p25">
                <a:extLst>
                  <a:ext uri="{FF2B5EF4-FFF2-40B4-BE49-F238E27FC236}">
                    <a16:creationId xmlns:a16="http://schemas.microsoft.com/office/drawing/2014/main" id="{0BBAA588-7DF3-BA44-B77D-183B28D00A1A}"/>
                  </a:ext>
                </a:extLst>
              </p:cNvPr>
              <p:cNvSpPr/>
              <p:nvPr/>
            </p:nvSpPr>
            <p:spPr>
              <a:xfrm>
                <a:off x="315275" y="3124950"/>
                <a:ext cx="634175" cy="365675"/>
              </a:xfrm>
              <a:custGeom>
                <a:avLst/>
                <a:gdLst/>
                <a:ahLst/>
                <a:cxnLst/>
                <a:rect l="l" t="t" r="r" b="b"/>
                <a:pathLst>
                  <a:path w="25367" h="14627" extrusionOk="0">
                    <a:moveTo>
                      <a:pt x="763" y="0"/>
                    </a:moveTo>
                    <a:cubicBezTo>
                      <a:pt x="342" y="0"/>
                      <a:pt x="1" y="341"/>
                      <a:pt x="1" y="762"/>
                    </a:cubicBezTo>
                    <a:lnTo>
                      <a:pt x="1" y="11111"/>
                    </a:lnTo>
                    <a:cubicBezTo>
                      <a:pt x="1" y="11532"/>
                      <a:pt x="342" y="11873"/>
                      <a:pt x="763" y="11873"/>
                    </a:cubicBezTo>
                    <a:lnTo>
                      <a:pt x="22394" y="11873"/>
                    </a:lnTo>
                    <a:lnTo>
                      <a:pt x="25366" y="14626"/>
                    </a:lnTo>
                    <a:lnTo>
                      <a:pt x="25366" y="762"/>
                    </a:lnTo>
                    <a:cubicBezTo>
                      <a:pt x="25366" y="341"/>
                      <a:pt x="25026" y="0"/>
                      <a:pt x="246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 name="Google Shape;435;p25">
                <a:extLst>
                  <a:ext uri="{FF2B5EF4-FFF2-40B4-BE49-F238E27FC236}">
                    <a16:creationId xmlns:a16="http://schemas.microsoft.com/office/drawing/2014/main" id="{5BDDB5D6-3F4A-0346-AF42-9BE0F46915B7}"/>
                  </a:ext>
                </a:extLst>
              </p:cNvPr>
              <p:cNvSpPr/>
              <p:nvPr/>
            </p:nvSpPr>
            <p:spPr>
              <a:xfrm>
                <a:off x="875125" y="3421750"/>
                <a:ext cx="98325" cy="68875"/>
              </a:xfrm>
              <a:custGeom>
                <a:avLst/>
                <a:gdLst/>
                <a:ahLst/>
                <a:cxnLst/>
                <a:rect l="l" t="t" r="r" b="b"/>
                <a:pathLst>
                  <a:path w="3933" h="2755" extrusionOk="0">
                    <a:moveTo>
                      <a:pt x="0" y="1"/>
                    </a:moveTo>
                    <a:lnTo>
                      <a:pt x="2972" y="2754"/>
                    </a:lnTo>
                    <a:lnTo>
                      <a:pt x="3933" y="2754"/>
                    </a:lnTo>
                    <a:lnTo>
                      <a:pt x="96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2" name="Google Shape;436;p25">
                <a:extLst>
                  <a:ext uri="{FF2B5EF4-FFF2-40B4-BE49-F238E27FC236}">
                    <a16:creationId xmlns:a16="http://schemas.microsoft.com/office/drawing/2014/main" id="{0ACD74C1-DB8B-514D-8C46-4EB8F28950A1}"/>
                  </a:ext>
                </a:extLst>
              </p:cNvPr>
              <p:cNvSpPr/>
              <p:nvPr/>
            </p:nvSpPr>
            <p:spPr>
              <a:xfrm>
                <a:off x="339300" y="3124950"/>
                <a:ext cx="634150" cy="365675"/>
              </a:xfrm>
              <a:custGeom>
                <a:avLst/>
                <a:gdLst/>
                <a:ahLst/>
                <a:cxnLst/>
                <a:rect l="l" t="t" r="r" b="b"/>
                <a:pathLst>
                  <a:path w="25366" h="14627" extrusionOk="0">
                    <a:moveTo>
                      <a:pt x="764" y="0"/>
                    </a:moveTo>
                    <a:cubicBezTo>
                      <a:pt x="343" y="0"/>
                      <a:pt x="0" y="341"/>
                      <a:pt x="0" y="762"/>
                    </a:cubicBezTo>
                    <a:lnTo>
                      <a:pt x="0" y="11111"/>
                    </a:lnTo>
                    <a:cubicBezTo>
                      <a:pt x="0" y="11532"/>
                      <a:pt x="343" y="11873"/>
                      <a:pt x="764" y="11873"/>
                    </a:cubicBezTo>
                    <a:lnTo>
                      <a:pt x="22394" y="11873"/>
                    </a:lnTo>
                    <a:lnTo>
                      <a:pt x="25366" y="14626"/>
                    </a:lnTo>
                    <a:lnTo>
                      <a:pt x="25366" y="762"/>
                    </a:lnTo>
                    <a:cubicBezTo>
                      <a:pt x="25366" y="341"/>
                      <a:pt x="25025" y="0"/>
                      <a:pt x="246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3" name="Google Shape;437;p25">
                <a:extLst>
                  <a:ext uri="{FF2B5EF4-FFF2-40B4-BE49-F238E27FC236}">
                    <a16:creationId xmlns:a16="http://schemas.microsoft.com/office/drawing/2014/main" id="{28FDAF97-2567-4A49-82E9-0755DD666535}"/>
                  </a:ext>
                </a:extLst>
              </p:cNvPr>
              <p:cNvSpPr/>
              <p:nvPr/>
            </p:nvSpPr>
            <p:spPr>
              <a:xfrm>
                <a:off x="792825" y="3237950"/>
                <a:ext cx="73725" cy="73700"/>
              </a:xfrm>
              <a:custGeom>
                <a:avLst/>
                <a:gdLst/>
                <a:ahLst/>
                <a:cxnLst/>
                <a:rect l="l" t="t" r="r" b="b"/>
                <a:pathLst>
                  <a:path w="2949" h="2948" extrusionOk="0">
                    <a:moveTo>
                      <a:pt x="1475" y="0"/>
                    </a:moveTo>
                    <a:cubicBezTo>
                      <a:pt x="661" y="0"/>
                      <a:pt x="1" y="661"/>
                      <a:pt x="1" y="1474"/>
                    </a:cubicBezTo>
                    <a:cubicBezTo>
                      <a:pt x="1" y="2288"/>
                      <a:pt x="661" y="2948"/>
                      <a:pt x="1475" y="2948"/>
                    </a:cubicBezTo>
                    <a:cubicBezTo>
                      <a:pt x="2288" y="2948"/>
                      <a:pt x="2949" y="2288"/>
                      <a:pt x="2949" y="1474"/>
                    </a:cubicBezTo>
                    <a:cubicBezTo>
                      <a:pt x="2949" y="661"/>
                      <a:pt x="2288" y="0"/>
                      <a:pt x="14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4" name="Google Shape;438;p25">
                <a:extLst>
                  <a:ext uri="{FF2B5EF4-FFF2-40B4-BE49-F238E27FC236}">
                    <a16:creationId xmlns:a16="http://schemas.microsoft.com/office/drawing/2014/main" id="{0150C0B2-0E4C-804E-B188-2107E3BEEF82}"/>
                  </a:ext>
                </a:extLst>
              </p:cNvPr>
              <p:cNvSpPr/>
              <p:nvPr/>
            </p:nvSpPr>
            <p:spPr>
              <a:xfrm>
                <a:off x="619550" y="3237950"/>
                <a:ext cx="73675" cy="73700"/>
              </a:xfrm>
              <a:custGeom>
                <a:avLst/>
                <a:gdLst/>
                <a:ahLst/>
                <a:cxnLst/>
                <a:rect l="l" t="t" r="r" b="b"/>
                <a:pathLst>
                  <a:path w="2947" h="2948" extrusionOk="0">
                    <a:moveTo>
                      <a:pt x="1473" y="0"/>
                    </a:moveTo>
                    <a:cubicBezTo>
                      <a:pt x="660" y="0"/>
                      <a:pt x="1" y="661"/>
                      <a:pt x="1" y="1474"/>
                    </a:cubicBezTo>
                    <a:cubicBezTo>
                      <a:pt x="1" y="2288"/>
                      <a:pt x="660" y="2948"/>
                      <a:pt x="1473" y="2948"/>
                    </a:cubicBezTo>
                    <a:cubicBezTo>
                      <a:pt x="2286" y="2948"/>
                      <a:pt x="2947" y="2288"/>
                      <a:pt x="2947" y="1474"/>
                    </a:cubicBezTo>
                    <a:cubicBezTo>
                      <a:pt x="2947" y="661"/>
                      <a:pt x="2286" y="0"/>
                      <a:pt x="14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5" name="Google Shape;439;p25">
                <a:extLst>
                  <a:ext uri="{FF2B5EF4-FFF2-40B4-BE49-F238E27FC236}">
                    <a16:creationId xmlns:a16="http://schemas.microsoft.com/office/drawing/2014/main" id="{81D01102-7A89-AF42-BC4F-60C4C86EF4BE}"/>
                  </a:ext>
                </a:extLst>
              </p:cNvPr>
              <p:cNvSpPr/>
              <p:nvPr/>
            </p:nvSpPr>
            <p:spPr>
              <a:xfrm>
                <a:off x="446225" y="3237950"/>
                <a:ext cx="73675" cy="73700"/>
              </a:xfrm>
              <a:custGeom>
                <a:avLst/>
                <a:gdLst/>
                <a:ahLst/>
                <a:cxnLst/>
                <a:rect l="l" t="t" r="r" b="b"/>
                <a:pathLst>
                  <a:path w="2947" h="2948" extrusionOk="0">
                    <a:moveTo>
                      <a:pt x="1475" y="0"/>
                    </a:moveTo>
                    <a:cubicBezTo>
                      <a:pt x="660" y="0"/>
                      <a:pt x="1" y="661"/>
                      <a:pt x="1" y="1474"/>
                    </a:cubicBezTo>
                    <a:cubicBezTo>
                      <a:pt x="1" y="2288"/>
                      <a:pt x="660" y="2948"/>
                      <a:pt x="1475" y="2948"/>
                    </a:cubicBezTo>
                    <a:cubicBezTo>
                      <a:pt x="2288" y="2948"/>
                      <a:pt x="2947" y="2288"/>
                      <a:pt x="2947" y="1474"/>
                    </a:cubicBezTo>
                    <a:cubicBezTo>
                      <a:pt x="2947" y="661"/>
                      <a:pt x="2288" y="0"/>
                      <a:pt x="14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grpSp>
      </p:grpSp>
      <p:grpSp>
        <p:nvGrpSpPr>
          <p:cNvPr id="163" name="Google Shape;859;p38">
            <a:extLst>
              <a:ext uri="{FF2B5EF4-FFF2-40B4-BE49-F238E27FC236}">
                <a16:creationId xmlns:a16="http://schemas.microsoft.com/office/drawing/2014/main" id="{A8756C42-7D4A-5B44-8160-BD8C597A7F9E}"/>
              </a:ext>
            </a:extLst>
          </p:cNvPr>
          <p:cNvGrpSpPr/>
          <p:nvPr/>
        </p:nvGrpSpPr>
        <p:grpSpPr>
          <a:xfrm>
            <a:off x="6089295" y="408993"/>
            <a:ext cx="2233535" cy="710980"/>
            <a:chOff x="3864536" y="2740081"/>
            <a:chExt cx="3567578" cy="1375630"/>
          </a:xfrm>
        </p:grpSpPr>
        <p:grpSp>
          <p:nvGrpSpPr>
            <p:cNvPr id="164" name="Google Shape;860;p38">
              <a:extLst>
                <a:ext uri="{FF2B5EF4-FFF2-40B4-BE49-F238E27FC236}">
                  <a16:creationId xmlns:a16="http://schemas.microsoft.com/office/drawing/2014/main" id="{14237E32-4E2E-A54A-9F5D-B552A173DE65}"/>
                </a:ext>
              </a:extLst>
            </p:cNvPr>
            <p:cNvGrpSpPr/>
            <p:nvPr/>
          </p:nvGrpSpPr>
          <p:grpSpPr>
            <a:xfrm>
              <a:off x="3864536" y="2740081"/>
              <a:ext cx="2979176" cy="1374847"/>
              <a:chOff x="234675" y="2436575"/>
              <a:chExt cx="2470500" cy="1140100"/>
            </a:xfrm>
          </p:grpSpPr>
          <p:sp>
            <p:nvSpPr>
              <p:cNvPr id="255" name="Google Shape;861;p38">
                <a:extLst>
                  <a:ext uri="{FF2B5EF4-FFF2-40B4-BE49-F238E27FC236}">
                    <a16:creationId xmlns:a16="http://schemas.microsoft.com/office/drawing/2014/main" id="{97FD6390-0707-EC4E-894C-42430D963E2D}"/>
                  </a:ext>
                </a:extLst>
              </p:cNvPr>
              <p:cNvSpPr/>
              <p:nvPr/>
            </p:nvSpPr>
            <p:spPr>
              <a:xfrm>
                <a:off x="234675" y="2589050"/>
                <a:ext cx="1866850" cy="987625"/>
              </a:xfrm>
              <a:custGeom>
                <a:avLst/>
                <a:gdLst/>
                <a:ahLst/>
                <a:cxnLst/>
                <a:rect l="l" t="t" r="r" b="b"/>
                <a:pathLst>
                  <a:path w="74674" h="39505" extrusionOk="0">
                    <a:moveTo>
                      <a:pt x="950" y="0"/>
                    </a:moveTo>
                    <a:cubicBezTo>
                      <a:pt x="392" y="0"/>
                      <a:pt x="0" y="553"/>
                      <a:pt x="184" y="1081"/>
                    </a:cubicBezTo>
                    <a:lnTo>
                      <a:pt x="12586" y="36511"/>
                    </a:lnTo>
                    <a:lnTo>
                      <a:pt x="13442" y="38960"/>
                    </a:lnTo>
                    <a:cubicBezTo>
                      <a:pt x="13557" y="39286"/>
                      <a:pt x="13864" y="39504"/>
                      <a:pt x="14210" y="39504"/>
                    </a:cubicBezTo>
                    <a:lnTo>
                      <a:pt x="73723" y="39504"/>
                    </a:lnTo>
                    <a:cubicBezTo>
                      <a:pt x="74282" y="39504"/>
                      <a:pt x="74674" y="38952"/>
                      <a:pt x="74489" y="38423"/>
                    </a:cubicBezTo>
                    <a:lnTo>
                      <a:pt x="61230" y="544"/>
                    </a:lnTo>
                    <a:cubicBezTo>
                      <a:pt x="61116" y="219"/>
                      <a:pt x="60808" y="0"/>
                      <a:pt x="604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56" name="Google Shape;862;p38">
                <a:extLst>
                  <a:ext uri="{FF2B5EF4-FFF2-40B4-BE49-F238E27FC236}">
                    <a16:creationId xmlns:a16="http://schemas.microsoft.com/office/drawing/2014/main" id="{FD8EB580-B25E-064A-97DF-51D88991CE21}"/>
                  </a:ext>
                </a:extLst>
              </p:cNvPr>
              <p:cNvSpPr/>
              <p:nvPr/>
            </p:nvSpPr>
            <p:spPr>
              <a:xfrm>
                <a:off x="282175" y="2589050"/>
                <a:ext cx="1866900" cy="987625"/>
              </a:xfrm>
              <a:custGeom>
                <a:avLst/>
                <a:gdLst/>
                <a:ahLst/>
                <a:cxnLst/>
                <a:rect l="l" t="t" r="r" b="b"/>
                <a:pathLst>
                  <a:path w="74676" h="39505" extrusionOk="0">
                    <a:moveTo>
                      <a:pt x="952" y="0"/>
                    </a:moveTo>
                    <a:cubicBezTo>
                      <a:pt x="392" y="0"/>
                      <a:pt x="1" y="552"/>
                      <a:pt x="186" y="1081"/>
                    </a:cubicBezTo>
                    <a:lnTo>
                      <a:pt x="13444" y="38960"/>
                    </a:lnTo>
                    <a:cubicBezTo>
                      <a:pt x="13559" y="39286"/>
                      <a:pt x="13866" y="39503"/>
                      <a:pt x="14212" y="39504"/>
                    </a:cubicBezTo>
                    <a:lnTo>
                      <a:pt x="73725" y="39504"/>
                    </a:lnTo>
                    <a:cubicBezTo>
                      <a:pt x="74284" y="39504"/>
                      <a:pt x="74676" y="38951"/>
                      <a:pt x="74491" y="38423"/>
                    </a:cubicBezTo>
                    <a:lnTo>
                      <a:pt x="61232" y="544"/>
                    </a:lnTo>
                    <a:cubicBezTo>
                      <a:pt x="61118" y="219"/>
                      <a:pt x="60810" y="0"/>
                      <a:pt x="604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57" name="Google Shape;863;p38">
                <a:extLst>
                  <a:ext uri="{FF2B5EF4-FFF2-40B4-BE49-F238E27FC236}">
                    <a16:creationId xmlns:a16="http://schemas.microsoft.com/office/drawing/2014/main" id="{FA592810-3201-5E4B-8373-15ADE86DACAD}"/>
                  </a:ext>
                </a:extLst>
              </p:cNvPr>
              <p:cNvSpPr/>
              <p:nvPr/>
            </p:nvSpPr>
            <p:spPr>
              <a:xfrm>
                <a:off x="330950" y="2627075"/>
                <a:ext cx="1747925" cy="851975"/>
              </a:xfrm>
              <a:custGeom>
                <a:avLst/>
                <a:gdLst/>
                <a:ahLst/>
                <a:cxnLst/>
                <a:rect l="l" t="t" r="r" b="b"/>
                <a:pathLst>
                  <a:path w="69917" h="34079" extrusionOk="0">
                    <a:moveTo>
                      <a:pt x="1" y="0"/>
                    </a:moveTo>
                    <a:lnTo>
                      <a:pt x="11906" y="34079"/>
                    </a:lnTo>
                    <a:lnTo>
                      <a:pt x="69916" y="34079"/>
                    </a:lnTo>
                    <a:lnTo>
                      <a:pt x="580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58" name="Google Shape;864;p38">
                <a:extLst>
                  <a:ext uri="{FF2B5EF4-FFF2-40B4-BE49-F238E27FC236}">
                    <a16:creationId xmlns:a16="http://schemas.microsoft.com/office/drawing/2014/main" id="{004A9421-6E40-7C4E-98D8-E04378A0A93D}"/>
                  </a:ext>
                </a:extLst>
              </p:cNvPr>
              <p:cNvSpPr/>
              <p:nvPr/>
            </p:nvSpPr>
            <p:spPr>
              <a:xfrm>
                <a:off x="549325" y="3501800"/>
                <a:ext cx="373125" cy="74825"/>
              </a:xfrm>
              <a:custGeom>
                <a:avLst/>
                <a:gdLst/>
                <a:ahLst/>
                <a:cxnLst/>
                <a:rect l="l" t="t" r="r" b="b"/>
                <a:pathLst>
                  <a:path w="14925" h="2993" extrusionOk="0">
                    <a:moveTo>
                      <a:pt x="0" y="1"/>
                    </a:moveTo>
                    <a:lnTo>
                      <a:pt x="856" y="2450"/>
                    </a:lnTo>
                    <a:cubicBezTo>
                      <a:pt x="971" y="2776"/>
                      <a:pt x="1278" y="2993"/>
                      <a:pt x="1624" y="2993"/>
                    </a:cubicBezTo>
                    <a:lnTo>
                      <a:pt x="14925" y="2993"/>
                    </a:lnTo>
                    <a:lnTo>
                      <a:pt x="1492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59" name="Google Shape;865;p38">
                <a:extLst>
                  <a:ext uri="{FF2B5EF4-FFF2-40B4-BE49-F238E27FC236}">
                    <a16:creationId xmlns:a16="http://schemas.microsoft.com/office/drawing/2014/main" id="{3F6E8891-2905-424F-B8A3-963E6049B95F}"/>
                  </a:ext>
                </a:extLst>
              </p:cNvPr>
              <p:cNvSpPr/>
              <p:nvPr/>
            </p:nvSpPr>
            <p:spPr>
              <a:xfrm>
                <a:off x="885350" y="3501800"/>
                <a:ext cx="1819825" cy="74875"/>
              </a:xfrm>
              <a:custGeom>
                <a:avLst/>
                <a:gdLst/>
                <a:ahLst/>
                <a:cxnLst/>
                <a:rect l="l" t="t" r="r" b="b"/>
                <a:pathLst>
                  <a:path w="72793" h="2995" extrusionOk="0">
                    <a:moveTo>
                      <a:pt x="377" y="1"/>
                    </a:moveTo>
                    <a:cubicBezTo>
                      <a:pt x="169" y="1"/>
                      <a:pt x="1" y="169"/>
                      <a:pt x="1" y="377"/>
                    </a:cubicBezTo>
                    <a:lnTo>
                      <a:pt x="1" y="2618"/>
                    </a:lnTo>
                    <a:cubicBezTo>
                      <a:pt x="1" y="2826"/>
                      <a:pt x="169" y="2994"/>
                      <a:pt x="377" y="2994"/>
                    </a:cubicBezTo>
                    <a:lnTo>
                      <a:pt x="72416" y="2994"/>
                    </a:lnTo>
                    <a:cubicBezTo>
                      <a:pt x="72624" y="2994"/>
                      <a:pt x="72792" y="2826"/>
                      <a:pt x="72792" y="2618"/>
                    </a:cubicBezTo>
                    <a:lnTo>
                      <a:pt x="72792" y="1730"/>
                    </a:lnTo>
                    <a:cubicBezTo>
                      <a:pt x="72792" y="774"/>
                      <a:pt x="72019" y="1"/>
                      <a:pt x="7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60" name="Google Shape;866;p38">
                <a:extLst>
                  <a:ext uri="{FF2B5EF4-FFF2-40B4-BE49-F238E27FC236}">
                    <a16:creationId xmlns:a16="http://schemas.microsoft.com/office/drawing/2014/main" id="{7936C749-F4B2-2341-B4DC-9200A3750B0B}"/>
                  </a:ext>
                </a:extLst>
              </p:cNvPr>
              <p:cNvSpPr/>
              <p:nvPr/>
            </p:nvSpPr>
            <p:spPr>
              <a:xfrm>
                <a:off x="2486825" y="3491500"/>
                <a:ext cx="34775" cy="10325"/>
              </a:xfrm>
              <a:custGeom>
                <a:avLst/>
                <a:gdLst/>
                <a:ahLst/>
                <a:cxnLst/>
                <a:rect l="l" t="t" r="r" b="b"/>
                <a:pathLst>
                  <a:path w="1391" h="413" extrusionOk="0">
                    <a:moveTo>
                      <a:pt x="150" y="0"/>
                    </a:moveTo>
                    <a:cubicBezTo>
                      <a:pt x="68" y="0"/>
                      <a:pt x="0" y="67"/>
                      <a:pt x="0" y="150"/>
                    </a:cubicBezTo>
                    <a:lnTo>
                      <a:pt x="0" y="413"/>
                    </a:lnTo>
                    <a:lnTo>
                      <a:pt x="1240" y="413"/>
                    </a:lnTo>
                    <a:lnTo>
                      <a:pt x="1240" y="150"/>
                    </a:lnTo>
                    <a:cubicBezTo>
                      <a:pt x="1240" y="67"/>
                      <a:pt x="1308" y="0"/>
                      <a:pt x="13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61" name="Google Shape;867;p38">
                <a:extLst>
                  <a:ext uri="{FF2B5EF4-FFF2-40B4-BE49-F238E27FC236}">
                    <a16:creationId xmlns:a16="http://schemas.microsoft.com/office/drawing/2014/main" id="{32236312-A8A9-5449-B9B1-FF1B6587AA46}"/>
                  </a:ext>
                </a:extLst>
              </p:cNvPr>
              <p:cNvSpPr/>
              <p:nvPr/>
            </p:nvSpPr>
            <p:spPr>
              <a:xfrm>
                <a:off x="2517825" y="3491500"/>
                <a:ext cx="59075" cy="10325"/>
              </a:xfrm>
              <a:custGeom>
                <a:avLst/>
                <a:gdLst/>
                <a:ahLst/>
                <a:cxnLst/>
                <a:rect l="l" t="t" r="r" b="b"/>
                <a:pathLst>
                  <a:path w="2363" h="413" extrusionOk="0">
                    <a:moveTo>
                      <a:pt x="150" y="0"/>
                    </a:moveTo>
                    <a:cubicBezTo>
                      <a:pt x="68" y="0"/>
                      <a:pt x="0" y="67"/>
                      <a:pt x="0" y="150"/>
                    </a:cubicBezTo>
                    <a:lnTo>
                      <a:pt x="0" y="413"/>
                    </a:lnTo>
                    <a:lnTo>
                      <a:pt x="2362" y="413"/>
                    </a:lnTo>
                    <a:lnTo>
                      <a:pt x="2362" y="150"/>
                    </a:lnTo>
                    <a:cubicBezTo>
                      <a:pt x="2362" y="67"/>
                      <a:pt x="2295" y="0"/>
                      <a:pt x="22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62" name="Google Shape;868;p38">
                <a:extLst>
                  <a:ext uri="{FF2B5EF4-FFF2-40B4-BE49-F238E27FC236}">
                    <a16:creationId xmlns:a16="http://schemas.microsoft.com/office/drawing/2014/main" id="{462D6090-842A-9E41-B7FC-C1E1AD177E5A}"/>
                  </a:ext>
                </a:extLst>
              </p:cNvPr>
              <p:cNvSpPr/>
              <p:nvPr/>
            </p:nvSpPr>
            <p:spPr>
              <a:xfrm>
                <a:off x="2387150" y="3491500"/>
                <a:ext cx="34750" cy="10325"/>
              </a:xfrm>
              <a:custGeom>
                <a:avLst/>
                <a:gdLst/>
                <a:ahLst/>
                <a:cxnLst/>
                <a:rect l="l" t="t" r="r" b="b"/>
                <a:pathLst>
                  <a:path w="1390" h="413" extrusionOk="0">
                    <a:moveTo>
                      <a:pt x="150" y="0"/>
                    </a:moveTo>
                    <a:cubicBezTo>
                      <a:pt x="66" y="0"/>
                      <a:pt x="0" y="67"/>
                      <a:pt x="0" y="150"/>
                    </a:cubicBezTo>
                    <a:lnTo>
                      <a:pt x="0" y="413"/>
                    </a:lnTo>
                    <a:lnTo>
                      <a:pt x="1238" y="413"/>
                    </a:lnTo>
                    <a:lnTo>
                      <a:pt x="1238" y="150"/>
                    </a:lnTo>
                    <a:cubicBezTo>
                      <a:pt x="1238" y="67"/>
                      <a:pt x="1306" y="0"/>
                      <a:pt x="13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63" name="Google Shape;869;p38">
                <a:extLst>
                  <a:ext uri="{FF2B5EF4-FFF2-40B4-BE49-F238E27FC236}">
                    <a16:creationId xmlns:a16="http://schemas.microsoft.com/office/drawing/2014/main" id="{2BD1B858-F64F-3843-A90E-652984EFA7CB}"/>
                  </a:ext>
                </a:extLst>
              </p:cNvPr>
              <p:cNvSpPr/>
              <p:nvPr/>
            </p:nvSpPr>
            <p:spPr>
              <a:xfrm>
                <a:off x="2418100" y="3491500"/>
                <a:ext cx="59125" cy="10325"/>
              </a:xfrm>
              <a:custGeom>
                <a:avLst/>
                <a:gdLst/>
                <a:ahLst/>
                <a:cxnLst/>
                <a:rect l="l" t="t" r="r" b="b"/>
                <a:pathLst>
                  <a:path w="2365" h="413" extrusionOk="0">
                    <a:moveTo>
                      <a:pt x="152" y="0"/>
                    </a:moveTo>
                    <a:cubicBezTo>
                      <a:pt x="68" y="0"/>
                      <a:pt x="0" y="67"/>
                      <a:pt x="0" y="150"/>
                    </a:cubicBezTo>
                    <a:lnTo>
                      <a:pt x="0" y="413"/>
                    </a:lnTo>
                    <a:lnTo>
                      <a:pt x="2364" y="413"/>
                    </a:lnTo>
                    <a:lnTo>
                      <a:pt x="2364" y="150"/>
                    </a:lnTo>
                    <a:cubicBezTo>
                      <a:pt x="2364" y="67"/>
                      <a:pt x="2297" y="0"/>
                      <a:pt x="22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64" name="Google Shape;870;p38">
                <a:extLst>
                  <a:ext uri="{FF2B5EF4-FFF2-40B4-BE49-F238E27FC236}">
                    <a16:creationId xmlns:a16="http://schemas.microsoft.com/office/drawing/2014/main" id="{2C50AFFF-96F3-CD4E-8149-9A7CDD9D127D}"/>
                  </a:ext>
                </a:extLst>
              </p:cNvPr>
              <p:cNvSpPr/>
              <p:nvPr/>
            </p:nvSpPr>
            <p:spPr>
              <a:xfrm>
                <a:off x="2287425" y="3491500"/>
                <a:ext cx="34750" cy="10325"/>
              </a:xfrm>
              <a:custGeom>
                <a:avLst/>
                <a:gdLst/>
                <a:ahLst/>
                <a:cxnLst/>
                <a:rect l="l" t="t" r="r" b="b"/>
                <a:pathLst>
                  <a:path w="1390" h="413" extrusionOk="0">
                    <a:moveTo>
                      <a:pt x="150" y="0"/>
                    </a:moveTo>
                    <a:cubicBezTo>
                      <a:pt x="67" y="0"/>
                      <a:pt x="0" y="67"/>
                      <a:pt x="0" y="150"/>
                    </a:cubicBezTo>
                    <a:lnTo>
                      <a:pt x="0" y="413"/>
                    </a:lnTo>
                    <a:lnTo>
                      <a:pt x="1240" y="413"/>
                    </a:lnTo>
                    <a:lnTo>
                      <a:pt x="1240" y="150"/>
                    </a:lnTo>
                    <a:cubicBezTo>
                      <a:pt x="1240" y="67"/>
                      <a:pt x="1307" y="0"/>
                      <a:pt x="13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65" name="Google Shape;871;p38">
                <a:extLst>
                  <a:ext uri="{FF2B5EF4-FFF2-40B4-BE49-F238E27FC236}">
                    <a16:creationId xmlns:a16="http://schemas.microsoft.com/office/drawing/2014/main" id="{468F26E9-7BE0-F140-B902-D86EAFFA85B5}"/>
                  </a:ext>
                </a:extLst>
              </p:cNvPr>
              <p:cNvSpPr/>
              <p:nvPr/>
            </p:nvSpPr>
            <p:spPr>
              <a:xfrm>
                <a:off x="2318425" y="3491500"/>
                <a:ext cx="59075" cy="10325"/>
              </a:xfrm>
              <a:custGeom>
                <a:avLst/>
                <a:gdLst/>
                <a:ahLst/>
                <a:cxnLst/>
                <a:rect l="l" t="t" r="r" b="b"/>
                <a:pathLst>
                  <a:path w="2363" h="413" extrusionOk="0">
                    <a:moveTo>
                      <a:pt x="150" y="0"/>
                    </a:moveTo>
                    <a:cubicBezTo>
                      <a:pt x="67" y="0"/>
                      <a:pt x="0" y="67"/>
                      <a:pt x="0" y="150"/>
                    </a:cubicBezTo>
                    <a:lnTo>
                      <a:pt x="0" y="413"/>
                    </a:lnTo>
                    <a:lnTo>
                      <a:pt x="2362" y="413"/>
                    </a:lnTo>
                    <a:lnTo>
                      <a:pt x="2362" y="150"/>
                    </a:lnTo>
                    <a:cubicBezTo>
                      <a:pt x="2362" y="67"/>
                      <a:pt x="2295" y="0"/>
                      <a:pt x="22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66" name="Google Shape;872;p38">
                <a:extLst>
                  <a:ext uri="{FF2B5EF4-FFF2-40B4-BE49-F238E27FC236}">
                    <a16:creationId xmlns:a16="http://schemas.microsoft.com/office/drawing/2014/main" id="{4FC54EB0-2CA1-7247-8612-92D1FC65A6EC}"/>
                  </a:ext>
                </a:extLst>
              </p:cNvPr>
              <p:cNvSpPr/>
              <p:nvPr/>
            </p:nvSpPr>
            <p:spPr>
              <a:xfrm>
                <a:off x="2187725" y="3491500"/>
                <a:ext cx="34775" cy="10325"/>
              </a:xfrm>
              <a:custGeom>
                <a:avLst/>
                <a:gdLst/>
                <a:ahLst/>
                <a:cxnLst/>
                <a:rect l="l" t="t" r="r" b="b"/>
                <a:pathLst>
                  <a:path w="1391" h="413" extrusionOk="0">
                    <a:moveTo>
                      <a:pt x="151" y="0"/>
                    </a:moveTo>
                    <a:cubicBezTo>
                      <a:pt x="67" y="0"/>
                      <a:pt x="1" y="67"/>
                      <a:pt x="1" y="150"/>
                    </a:cubicBezTo>
                    <a:lnTo>
                      <a:pt x="1" y="413"/>
                    </a:lnTo>
                    <a:lnTo>
                      <a:pt x="1239" y="413"/>
                    </a:lnTo>
                    <a:lnTo>
                      <a:pt x="1239" y="150"/>
                    </a:lnTo>
                    <a:cubicBezTo>
                      <a:pt x="1239" y="67"/>
                      <a:pt x="1307" y="0"/>
                      <a:pt x="13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67" name="Google Shape;873;p38">
                <a:extLst>
                  <a:ext uri="{FF2B5EF4-FFF2-40B4-BE49-F238E27FC236}">
                    <a16:creationId xmlns:a16="http://schemas.microsoft.com/office/drawing/2014/main" id="{9FDF1AB9-B8C8-194E-983A-41A38B796303}"/>
                  </a:ext>
                </a:extLst>
              </p:cNvPr>
              <p:cNvSpPr/>
              <p:nvPr/>
            </p:nvSpPr>
            <p:spPr>
              <a:xfrm>
                <a:off x="2218700" y="3491500"/>
                <a:ext cx="59100" cy="10325"/>
              </a:xfrm>
              <a:custGeom>
                <a:avLst/>
                <a:gdLst/>
                <a:ahLst/>
                <a:cxnLst/>
                <a:rect l="l" t="t" r="r" b="b"/>
                <a:pathLst>
                  <a:path w="2364" h="413" extrusionOk="0">
                    <a:moveTo>
                      <a:pt x="152" y="0"/>
                    </a:moveTo>
                    <a:cubicBezTo>
                      <a:pt x="68" y="0"/>
                      <a:pt x="0" y="67"/>
                      <a:pt x="0" y="150"/>
                    </a:cubicBezTo>
                    <a:lnTo>
                      <a:pt x="0" y="413"/>
                    </a:lnTo>
                    <a:lnTo>
                      <a:pt x="2364" y="413"/>
                    </a:lnTo>
                    <a:lnTo>
                      <a:pt x="2364" y="150"/>
                    </a:lnTo>
                    <a:cubicBezTo>
                      <a:pt x="2364" y="67"/>
                      <a:pt x="2297" y="0"/>
                      <a:pt x="22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68" name="Google Shape;874;p38">
                <a:extLst>
                  <a:ext uri="{FF2B5EF4-FFF2-40B4-BE49-F238E27FC236}">
                    <a16:creationId xmlns:a16="http://schemas.microsoft.com/office/drawing/2014/main" id="{2346F3F0-CF69-9948-90F2-8155CDFC25A4}"/>
                  </a:ext>
                </a:extLst>
              </p:cNvPr>
              <p:cNvSpPr/>
              <p:nvPr/>
            </p:nvSpPr>
            <p:spPr>
              <a:xfrm>
                <a:off x="1290400" y="3491500"/>
                <a:ext cx="887700" cy="10325"/>
              </a:xfrm>
              <a:custGeom>
                <a:avLst/>
                <a:gdLst/>
                <a:ahLst/>
                <a:cxnLst/>
                <a:rect l="l" t="t" r="r" b="b"/>
                <a:pathLst>
                  <a:path w="35508" h="413" extrusionOk="0">
                    <a:moveTo>
                      <a:pt x="152" y="0"/>
                    </a:moveTo>
                    <a:cubicBezTo>
                      <a:pt x="68" y="0"/>
                      <a:pt x="0" y="67"/>
                      <a:pt x="0" y="150"/>
                    </a:cubicBezTo>
                    <a:lnTo>
                      <a:pt x="0" y="413"/>
                    </a:lnTo>
                    <a:lnTo>
                      <a:pt x="35507" y="413"/>
                    </a:lnTo>
                    <a:lnTo>
                      <a:pt x="35507" y="150"/>
                    </a:lnTo>
                    <a:cubicBezTo>
                      <a:pt x="35507" y="67"/>
                      <a:pt x="35440" y="0"/>
                      <a:pt x="3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69" name="Google Shape;875;p38">
                <a:extLst>
                  <a:ext uri="{FF2B5EF4-FFF2-40B4-BE49-F238E27FC236}">
                    <a16:creationId xmlns:a16="http://schemas.microsoft.com/office/drawing/2014/main" id="{BCC3387A-134D-6640-9347-BE63C2D29D48}"/>
                  </a:ext>
                </a:extLst>
              </p:cNvPr>
              <p:cNvSpPr/>
              <p:nvPr/>
            </p:nvSpPr>
            <p:spPr>
              <a:xfrm>
                <a:off x="1290400" y="3491500"/>
                <a:ext cx="34775" cy="10325"/>
              </a:xfrm>
              <a:custGeom>
                <a:avLst/>
                <a:gdLst/>
                <a:ahLst/>
                <a:cxnLst/>
                <a:rect l="l" t="t" r="r" b="b"/>
                <a:pathLst>
                  <a:path w="1391" h="413" extrusionOk="0">
                    <a:moveTo>
                      <a:pt x="152" y="0"/>
                    </a:moveTo>
                    <a:cubicBezTo>
                      <a:pt x="68" y="0"/>
                      <a:pt x="2" y="67"/>
                      <a:pt x="2" y="150"/>
                    </a:cubicBezTo>
                    <a:lnTo>
                      <a:pt x="0" y="150"/>
                    </a:lnTo>
                    <a:lnTo>
                      <a:pt x="0" y="413"/>
                    </a:lnTo>
                    <a:lnTo>
                      <a:pt x="1240" y="413"/>
                    </a:lnTo>
                    <a:lnTo>
                      <a:pt x="1240" y="150"/>
                    </a:lnTo>
                    <a:cubicBezTo>
                      <a:pt x="1240" y="67"/>
                      <a:pt x="1308" y="0"/>
                      <a:pt x="13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70" name="Google Shape;876;p38">
                <a:extLst>
                  <a:ext uri="{FF2B5EF4-FFF2-40B4-BE49-F238E27FC236}">
                    <a16:creationId xmlns:a16="http://schemas.microsoft.com/office/drawing/2014/main" id="{9D38C0EF-059C-1A4E-A356-9B16031ABE64}"/>
                  </a:ext>
                </a:extLst>
              </p:cNvPr>
              <p:cNvSpPr/>
              <p:nvPr/>
            </p:nvSpPr>
            <p:spPr>
              <a:xfrm>
                <a:off x="1190725" y="3491500"/>
                <a:ext cx="34750" cy="10325"/>
              </a:xfrm>
              <a:custGeom>
                <a:avLst/>
                <a:gdLst/>
                <a:ahLst/>
                <a:cxnLst/>
                <a:rect l="l" t="t" r="r" b="b"/>
                <a:pathLst>
                  <a:path w="1390" h="413" extrusionOk="0">
                    <a:moveTo>
                      <a:pt x="150" y="0"/>
                    </a:moveTo>
                    <a:cubicBezTo>
                      <a:pt x="67" y="0"/>
                      <a:pt x="0" y="67"/>
                      <a:pt x="0" y="150"/>
                    </a:cubicBezTo>
                    <a:lnTo>
                      <a:pt x="0" y="413"/>
                    </a:lnTo>
                    <a:lnTo>
                      <a:pt x="1240" y="413"/>
                    </a:lnTo>
                    <a:lnTo>
                      <a:pt x="1240" y="150"/>
                    </a:lnTo>
                    <a:cubicBezTo>
                      <a:pt x="1240" y="67"/>
                      <a:pt x="1306" y="0"/>
                      <a:pt x="13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71" name="Google Shape;877;p38">
                <a:extLst>
                  <a:ext uri="{FF2B5EF4-FFF2-40B4-BE49-F238E27FC236}">
                    <a16:creationId xmlns:a16="http://schemas.microsoft.com/office/drawing/2014/main" id="{B4D4D66D-197B-0B4B-B109-16B68BD1C9AA}"/>
                  </a:ext>
                </a:extLst>
              </p:cNvPr>
              <p:cNvSpPr/>
              <p:nvPr/>
            </p:nvSpPr>
            <p:spPr>
              <a:xfrm>
                <a:off x="1221725" y="3491500"/>
                <a:ext cx="59075" cy="10325"/>
              </a:xfrm>
              <a:custGeom>
                <a:avLst/>
                <a:gdLst/>
                <a:ahLst/>
                <a:cxnLst/>
                <a:rect l="l" t="t" r="r" b="b"/>
                <a:pathLst>
                  <a:path w="2363" h="413" extrusionOk="0">
                    <a:moveTo>
                      <a:pt x="150" y="0"/>
                    </a:moveTo>
                    <a:cubicBezTo>
                      <a:pt x="66" y="0"/>
                      <a:pt x="0" y="67"/>
                      <a:pt x="0" y="150"/>
                    </a:cubicBezTo>
                    <a:lnTo>
                      <a:pt x="0" y="413"/>
                    </a:lnTo>
                    <a:lnTo>
                      <a:pt x="2362" y="413"/>
                    </a:lnTo>
                    <a:lnTo>
                      <a:pt x="2362" y="150"/>
                    </a:lnTo>
                    <a:cubicBezTo>
                      <a:pt x="2362" y="67"/>
                      <a:pt x="2295" y="0"/>
                      <a:pt x="22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72" name="Google Shape;878;p38">
                <a:extLst>
                  <a:ext uri="{FF2B5EF4-FFF2-40B4-BE49-F238E27FC236}">
                    <a16:creationId xmlns:a16="http://schemas.microsoft.com/office/drawing/2014/main" id="{B20B93EE-F07B-2341-90A7-1CA0144CA563}"/>
                  </a:ext>
                </a:extLst>
              </p:cNvPr>
              <p:cNvSpPr/>
              <p:nvPr/>
            </p:nvSpPr>
            <p:spPr>
              <a:xfrm>
                <a:off x="1091000" y="3491500"/>
                <a:ext cx="34775" cy="10325"/>
              </a:xfrm>
              <a:custGeom>
                <a:avLst/>
                <a:gdLst/>
                <a:ahLst/>
                <a:cxnLst/>
                <a:rect l="l" t="t" r="r" b="b"/>
                <a:pathLst>
                  <a:path w="1391" h="413" extrusionOk="0">
                    <a:moveTo>
                      <a:pt x="152" y="0"/>
                    </a:moveTo>
                    <a:cubicBezTo>
                      <a:pt x="68" y="0"/>
                      <a:pt x="0" y="67"/>
                      <a:pt x="0" y="150"/>
                    </a:cubicBezTo>
                    <a:lnTo>
                      <a:pt x="0" y="413"/>
                    </a:lnTo>
                    <a:lnTo>
                      <a:pt x="1240" y="413"/>
                    </a:lnTo>
                    <a:lnTo>
                      <a:pt x="1240" y="150"/>
                    </a:lnTo>
                    <a:cubicBezTo>
                      <a:pt x="1240" y="67"/>
                      <a:pt x="1308" y="0"/>
                      <a:pt x="13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73" name="Google Shape;879;p38">
                <a:extLst>
                  <a:ext uri="{FF2B5EF4-FFF2-40B4-BE49-F238E27FC236}">
                    <a16:creationId xmlns:a16="http://schemas.microsoft.com/office/drawing/2014/main" id="{D5038AF7-EF48-E349-974E-954C0F743425}"/>
                  </a:ext>
                </a:extLst>
              </p:cNvPr>
              <p:cNvSpPr/>
              <p:nvPr/>
            </p:nvSpPr>
            <p:spPr>
              <a:xfrm>
                <a:off x="1122000" y="3491500"/>
                <a:ext cx="59075" cy="10325"/>
              </a:xfrm>
              <a:custGeom>
                <a:avLst/>
                <a:gdLst/>
                <a:ahLst/>
                <a:cxnLst/>
                <a:rect l="l" t="t" r="r" b="b"/>
                <a:pathLst>
                  <a:path w="2363" h="413" extrusionOk="0">
                    <a:moveTo>
                      <a:pt x="150" y="0"/>
                    </a:moveTo>
                    <a:cubicBezTo>
                      <a:pt x="68" y="0"/>
                      <a:pt x="0" y="67"/>
                      <a:pt x="0" y="150"/>
                    </a:cubicBezTo>
                    <a:lnTo>
                      <a:pt x="0" y="413"/>
                    </a:lnTo>
                    <a:lnTo>
                      <a:pt x="2362" y="413"/>
                    </a:lnTo>
                    <a:lnTo>
                      <a:pt x="2362" y="150"/>
                    </a:lnTo>
                    <a:cubicBezTo>
                      <a:pt x="2362" y="67"/>
                      <a:pt x="2297" y="0"/>
                      <a:pt x="22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74" name="Google Shape;880;p38">
                <a:extLst>
                  <a:ext uri="{FF2B5EF4-FFF2-40B4-BE49-F238E27FC236}">
                    <a16:creationId xmlns:a16="http://schemas.microsoft.com/office/drawing/2014/main" id="{08A6BCE1-DEF5-B94C-880F-2B11C407BD26}"/>
                  </a:ext>
                </a:extLst>
              </p:cNvPr>
              <p:cNvSpPr/>
              <p:nvPr/>
            </p:nvSpPr>
            <p:spPr>
              <a:xfrm>
                <a:off x="991325" y="3491500"/>
                <a:ext cx="34750" cy="10325"/>
              </a:xfrm>
              <a:custGeom>
                <a:avLst/>
                <a:gdLst/>
                <a:ahLst/>
                <a:cxnLst/>
                <a:rect l="l" t="t" r="r" b="b"/>
                <a:pathLst>
                  <a:path w="1390" h="413" extrusionOk="0">
                    <a:moveTo>
                      <a:pt x="150" y="0"/>
                    </a:moveTo>
                    <a:cubicBezTo>
                      <a:pt x="67" y="0"/>
                      <a:pt x="0" y="67"/>
                      <a:pt x="0" y="150"/>
                    </a:cubicBezTo>
                    <a:lnTo>
                      <a:pt x="0" y="413"/>
                    </a:lnTo>
                    <a:lnTo>
                      <a:pt x="1240" y="413"/>
                    </a:lnTo>
                    <a:lnTo>
                      <a:pt x="1240" y="150"/>
                    </a:lnTo>
                    <a:cubicBezTo>
                      <a:pt x="1240" y="67"/>
                      <a:pt x="1306" y="0"/>
                      <a:pt x="13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75" name="Google Shape;881;p38">
                <a:extLst>
                  <a:ext uri="{FF2B5EF4-FFF2-40B4-BE49-F238E27FC236}">
                    <a16:creationId xmlns:a16="http://schemas.microsoft.com/office/drawing/2014/main" id="{C2EF7850-59C9-9F43-9B6E-8D22885AAD0A}"/>
                  </a:ext>
                </a:extLst>
              </p:cNvPr>
              <p:cNvSpPr/>
              <p:nvPr/>
            </p:nvSpPr>
            <p:spPr>
              <a:xfrm>
                <a:off x="1022300" y="3491500"/>
                <a:ext cx="59100" cy="10325"/>
              </a:xfrm>
              <a:custGeom>
                <a:avLst/>
                <a:gdLst/>
                <a:ahLst/>
                <a:cxnLst/>
                <a:rect l="l" t="t" r="r" b="b"/>
                <a:pathLst>
                  <a:path w="2364" h="413" extrusionOk="0">
                    <a:moveTo>
                      <a:pt x="151" y="0"/>
                    </a:moveTo>
                    <a:cubicBezTo>
                      <a:pt x="68" y="0"/>
                      <a:pt x="1" y="67"/>
                      <a:pt x="1" y="150"/>
                    </a:cubicBezTo>
                    <a:lnTo>
                      <a:pt x="1" y="413"/>
                    </a:lnTo>
                    <a:lnTo>
                      <a:pt x="2363" y="413"/>
                    </a:lnTo>
                    <a:lnTo>
                      <a:pt x="2363" y="150"/>
                    </a:lnTo>
                    <a:cubicBezTo>
                      <a:pt x="2363" y="67"/>
                      <a:pt x="2296" y="0"/>
                      <a:pt x="22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76" name="Google Shape;882;p38">
                <a:extLst>
                  <a:ext uri="{FF2B5EF4-FFF2-40B4-BE49-F238E27FC236}">
                    <a16:creationId xmlns:a16="http://schemas.microsoft.com/office/drawing/2014/main" id="{6E642DEC-BC81-D74A-B53C-3BB8C81D72C1}"/>
                  </a:ext>
                </a:extLst>
              </p:cNvPr>
              <p:cNvSpPr/>
              <p:nvPr/>
            </p:nvSpPr>
            <p:spPr>
              <a:xfrm>
                <a:off x="891600" y="3491500"/>
                <a:ext cx="34750" cy="10325"/>
              </a:xfrm>
              <a:custGeom>
                <a:avLst/>
                <a:gdLst/>
                <a:ahLst/>
                <a:cxnLst/>
                <a:rect l="l" t="t" r="r" b="b"/>
                <a:pathLst>
                  <a:path w="1390" h="413" extrusionOk="0">
                    <a:moveTo>
                      <a:pt x="152" y="0"/>
                    </a:moveTo>
                    <a:cubicBezTo>
                      <a:pt x="67" y="0"/>
                      <a:pt x="0" y="67"/>
                      <a:pt x="0" y="150"/>
                    </a:cubicBezTo>
                    <a:lnTo>
                      <a:pt x="0" y="413"/>
                    </a:lnTo>
                    <a:lnTo>
                      <a:pt x="1240" y="413"/>
                    </a:lnTo>
                    <a:lnTo>
                      <a:pt x="1240" y="150"/>
                    </a:lnTo>
                    <a:cubicBezTo>
                      <a:pt x="1240" y="67"/>
                      <a:pt x="1307" y="0"/>
                      <a:pt x="13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77" name="Google Shape;883;p38">
                <a:extLst>
                  <a:ext uri="{FF2B5EF4-FFF2-40B4-BE49-F238E27FC236}">
                    <a16:creationId xmlns:a16="http://schemas.microsoft.com/office/drawing/2014/main" id="{8CCD8805-B6AD-704B-88B6-C00F20AE0D77}"/>
                  </a:ext>
                </a:extLst>
              </p:cNvPr>
              <p:cNvSpPr/>
              <p:nvPr/>
            </p:nvSpPr>
            <p:spPr>
              <a:xfrm>
                <a:off x="922600" y="3491500"/>
                <a:ext cx="59075" cy="10325"/>
              </a:xfrm>
              <a:custGeom>
                <a:avLst/>
                <a:gdLst/>
                <a:ahLst/>
                <a:cxnLst/>
                <a:rect l="l" t="t" r="r" b="b"/>
                <a:pathLst>
                  <a:path w="2363" h="413" extrusionOk="0">
                    <a:moveTo>
                      <a:pt x="150" y="0"/>
                    </a:moveTo>
                    <a:cubicBezTo>
                      <a:pt x="67" y="0"/>
                      <a:pt x="0" y="67"/>
                      <a:pt x="0" y="150"/>
                    </a:cubicBezTo>
                    <a:lnTo>
                      <a:pt x="0" y="413"/>
                    </a:lnTo>
                    <a:lnTo>
                      <a:pt x="2362" y="413"/>
                    </a:lnTo>
                    <a:lnTo>
                      <a:pt x="2362" y="150"/>
                    </a:lnTo>
                    <a:cubicBezTo>
                      <a:pt x="2362" y="67"/>
                      <a:pt x="2296" y="0"/>
                      <a:pt x="22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78" name="Google Shape;884;p38">
                <a:extLst>
                  <a:ext uri="{FF2B5EF4-FFF2-40B4-BE49-F238E27FC236}">
                    <a16:creationId xmlns:a16="http://schemas.microsoft.com/office/drawing/2014/main" id="{FF46BBF9-4D99-2C4E-B376-2EEF4AE7FA6D}"/>
                  </a:ext>
                </a:extLst>
              </p:cNvPr>
              <p:cNvSpPr/>
              <p:nvPr/>
            </p:nvSpPr>
            <p:spPr>
              <a:xfrm>
                <a:off x="628100" y="3332575"/>
                <a:ext cx="1415975" cy="119150"/>
              </a:xfrm>
              <a:custGeom>
                <a:avLst/>
                <a:gdLst/>
                <a:ahLst/>
                <a:cxnLst/>
                <a:rect l="l" t="t" r="r" b="b"/>
                <a:pathLst>
                  <a:path w="56639" h="4766" extrusionOk="0">
                    <a:moveTo>
                      <a:pt x="54729" y="130"/>
                    </a:moveTo>
                    <a:cubicBezTo>
                      <a:pt x="54968" y="130"/>
                      <a:pt x="55182" y="281"/>
                      <a:pt x="55261" y="508"/>
                    </a:cubicBezTo>
                    <a:lnTo>
                      <a:pt x="56442" y="3886"/>
                    </a:lnTo>
                    <a:cubicBezTo>
                      <a:pt x="56503" y="4061"/>
                      <a:pt x="56477" y="4247"/>
                      <a:pt x="56368" y="4399"/>
                    </a:cubicBezTo>
                    <a:cubicBezTo>
                      <a:pt x="56261" y="4550"/>
                      <a:pt x="56095" y="4637"/>
                      <a:pt x="55908" y="4637"/>
                    </a:cubicBezTo>
                    <a:lnTo>
                      <a:pt x="1911" y="4637"/>
                    </a:lnTo>
                    <a:cubicBezTo>
                      <a:pt x="1671" y="4637"/>
                      <a:pt x="1457" y="4484"/>
                      <a:pt x="1378" y="4258"/>
                    </a:cubicBezTo>
                    <a:lnTo>
                      <a:pt x="197" y="879"/>
                    </a:lnTo>
                    <a:cubicBezTo>
                      <a:pt x="136" y="705"/>
                      <a:pt x="164" y="518"/>
                      <a:pt x="271" y="367"/>
                    </a:cubicBezTo>
                    <a:cubicBezTo>
                      <a:pt x="378" y="216"/>
                      <a:pt x="546" y="130"/>
                      <a:pt x="731" y="130"/>
                    </a:cubicBezTo>
                    <a:close/>
                    <a:moveTo>
                      <a:pt x="731" y="0"/>
                    </a:moveTo>
                    <a:cubicBezTo>
                      <a:pt x="503" y="0"/>
                      <a:pt x="297" y="107"/>
                      <a:pt x="165" y="292"/>
                    </a:cubicBezTo>
                    <a:cubicBezTo>
                      <a:pt x="32" y="479"/>
                      <a:pt x="0" y="708"/>
                      <a:pt x="75" y="922"/>
                    </a:cubicBezTo>
                    <a:lnTo>
                      <a:pt x="1255" y="4301"/>
                    </a:lnTo>
                    <a:cubicBezTo>
                      <a:pt x="1353" y="4579"/>
                      <a:pt x="1616" y="4766"/>
                      <a:pt x="1911" y="4766"/>
                    </a:cubicBezTo>
                    <a:lnTo>
                      <a:pt x="55908" y="4766"/>
                    </a:lnTo>
                    <a:cubicBezTo>
                      <a:pt x="56136" y="4766"/>
                      <a:pt x="56342" y="4658"/>
                      <a:pt x="56475" y="4473"/>
                    </a:cubicBezTo>
                    <a:cubicBezTo>
                      <a:pt x="56607" y="4289"/>
                      <a:pt x="56639" y="4058"/>
                      <a:pt x="56564" y="3844"/>
                    </a:cubicBezTo>
                    <a:lnTo>
                      <a:pt x="55384" y="465"/>
                    </a:lnTo>
                    <a:cubicBezTo>
                      <a:pt x="55286" y="187"/>
                      <a:pt x="55023" y="0"/>
                      <a:pt x="547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79" name="Google Shape;885;p38">
                <a:extLst>
                  <a:ext uri="{FF2B5EF4-FFF2-40B4-BE49-F238E27FC236}">
                    <a16:creationId xmlns:a16="http://schemas.microsoft.com/office/drawing/2014/main" id="{0754E313-EDF8-C94E-BA7B-A320998B1642}"/>
                  </a:ext>
                </a:extLst>
              </p:cNvPr>
              <p:cNvSpPr/>
              <p:nvPr/>
            </p:nvSpPr>
            <p:spPr>
              <a:xfrm>
                <a:off x="383000" y="2662000"/>
                <a:ext cx="978250" cy="546975"/>
              </a:xfrm>
              <a:custGeom>
                <a:avLst/>
                <a:gdLst/>
                <a:ahLst/>
                <a:cxnLst/>
                <a:rect l="l" t="t" r="r" b="b"/>
                <a:pathLst>
                  <a:path w="39130" h="21879" extrusionOk="0">
                    <a:moveTo>
                      <a:pt x="30809" y="129"/>
                    </a:moveTo>
                    <a:cubicBezTo>
                      <a:pt x="31049" y="129"/>
                      <a:pt x="31263" y="280"/>
                      <a:pt x="31343" y="508"/>
                    </a:cubicBezTo>
                    <a:lnTo>
                      <a:pt x="38932" y="20998"/>
                    </a:lnTo>
                    <a:cubicBezTo>
                      <a:pt x="38993" y="21172"/>
                      <a:pt x="38966" y="21359"/>
                      <a:pt x="38859" y="21510"/>
                    </a:cubicBezTo>
                    <a:cubicBezTo>
                      <a:pt x="38752" y="21662"/>
                      <a:pt x="38584" y="21749"/>
                      <a:pt x="38399" y="21749"/>
                    </a:cubicBezTo>
                    <a:lnTo>
                      <a:pt x="8321" y="21749"/>
                    </a:lnTo>
                    <a:cubicBezTo>
                      <a:pt x="8081" y="21749"/>
                      <a:pt x="7867" y="21596"/>
                      <a:pt x="7788" y="21370"/>
                    </a:cubicBezTo>
                    <a:lnTo>
                      <a:pt x="198" y="880"/>
                    </a:lnTo>
                    <a:cubicBezTo>
                      <a:pt x="139" y="705"/>
                      <a:pt x="165" y="519"/>
                      <a:pt x="272" y="368"/>
                    </a:cubicBezTo>
                    <a:cubicBezTo>
                      <a:pt x="379" y="216"/>
                      <a:pt x="547" y="129"/>
                      <a:pt x="732" y="129"/>
                    </a:cubicBezTo>
                    <a:close/>
                    <a:moveTo>
                      <a:pt x="732" y="1"/>
                    </a:moveTo>
                    <a:cubicBezTo>
                      <a:pt x="504" y="1"/>
                      <a:pt x="298" y="106"/>
                      <a:pt x="166" y="293"/>
                    </a:cubicBezTo>
                    <a:cubicBezTo>
                      <a:pt x="35" y="478"/>
                      <a:pt x="1" y="708"/>
                      <a:pt x="77" y="924"/>
                    </a:cubicBezTo>
                    <a:lnTo>
                      <a:pt x="7665" y="21414"/>
                    </a:lnTo>
                    <a:cubicBezTo>
                      <a:pt x="7763" y="21691"/>
                      <a:pt x="8026" y="21879"/>
                      <a:pt x="8321" y="21879"/>
                    </a:cubicBezTo>
                    <a:lnTo>
                      <a:pt x="38399" y="21879"/>
                    </a:lnTo>
                    <a:cubicBezTo>
                      <a:pt x="38626" y="21879"/>
                      <a:pt x="38833" y="21772"/>
                      <a:pt x="38964" y="21587"/>
                    </a:cubicBezTo>
                    <a:cubicBezTo>
                      <a:pt x="39097" y="21400"/>
                      <a:pt x="39129" y="21171"/>
                      <a:pt x="39053" y="20954"/>
                    </a:cubicBezTo>
                    <a:lnTo>
                      <a:pt x="31465" y="465"/>
                    </a:lnTo>
                    <a:cubicBezTo>
                      <a:pt x="31367" y="187"/>
                      <a:pt x="31104" y="1"/>
                      <a:pt x="308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80" name="Google Shape;886;p38">
                <a:extLst>
                  <a:ext uri="{FF2B5EF4-FFF2-40B4-BE49-F238E27FC236}">
                    <a16:creationId xmlns:a16="http://schemas.microsoft.com/office/drawing/2014/main" id="{21C3E993-182F-604B-B82B-A522238742F1}"/>
                  </a:ext>
                </a:extLst>
              </p:cNvPr>
              <p:cNvSpPr/>
              <p:nvPr/>
            </p:nvSpPr>
            <p:spPr>
              <a:xfrm>
                <a:off x="422500" y="2546450"/>
                <a:ext cx="775400" cy="381825"/>
              </a:xfrm>
              <a:custGeom>
                <a:avLst/>
                <a:gdLst/>
                <a:ahLst/>
                <a:cxnLst/>
                <a:rect l="l" t="t" r="r" b="b"/>
                <a:pathLst>
                  <a:path w="31016" h="15273" extrusionOk="0">
                    <a:moveTo>
                      <a:pt x="710" y="1"/>
                    </a:moveTo>
                    <a:cubicBezTo>
                      <a:pt x="246" y="1"/>
                      <a:pt x="0" y="377"/>
                      <a:pt x="161" y="842"/>
                    </a:cubicBezTo>
                    <a:lnTo>
                      <a:pt x="3613" y="10818"/>
                    </a:lnTo>
                    <a:cubicBezTo>
                      <a:pt x="3774" y="11282"/>
                      <a:pt x="4280" y="11658"/>
                      <a:pt x="4744" y="11658"/>
                    </a:cubicBezTo>
                    <a:lnTo>
                      <a:pt x="26150" y="11658"/>
                    </a:lnTo>
                    <a:lnTo>
                      <a:pt x="31015" y="15273"/>
                    </a:lnTo>
                    <a:lnTo>
                      <a:pt x="29764" y="11658"/>
                    </a:lnTo>
                    <a:lnTo>
                      <a:pt x="26020" y="842"/>
                    </a:lnTo>
                    <a:cubicBezTo>
                      <a:pt x="25860" y="377"/>
                      <a:pt x="25354" y="1"/>
                      <a:pt x="2488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81" name="Google Shape;887;p38">
                <a:extLst>
                  <a:ext uri="{FF2B5EF4-FFF2-40B4-BE49-F238E27FC236}">
                    <a16:creationId xmlns:a16="http://schemas.microsoft.com/office/drawing/2014/main" id="{AD77BE59-5D5C-1D46-BD85-945DE23D9838}"/>
                  </a:ext>
                </a:extLst>
              </p:cNvPr>
              <p:cNvSpPr/>
              <p:nvPr/>
            </p:nvSpPr>
            <p:spPr>
              <a:xfrm>
                <a:off x="762200" y="2598025"/>
                <a:ext cx="289725" cy="24475"/>
              </a:xfrm>
              <a:custGeom>
                <a:avLst/>
                <a:gdLst/>
                <a:ahLst/>
                <a:cxnLst/>
                <a:rect l="l" t="t" r="r" b="b"/>
                <a:pathLst>
                  <a:path w="11589" h="979" extrusionOk="0">
                    <a:moveTo>
                      <a:pt x="415" y="0"/>
                    </a:moveTo>
                    <a:cubicBezTo>
                      <a:pt x="145" y="0"/>
                      <a:pt x="1" y="219"/>
                      <a:pt x="94" y="490"/>
                    </a:cubicBezTo>
                    <a:cubicBezTo>
                      <a:pt x="189" y="760"/>
                      <a:pt x="484" y="979"/>
                      <a:pt x="753" y="979"/>
                    </a:cubicBezTo>
                    <a:lnTo>
                      <a:pt x="11174" y="979"/>
                    </a:lnTo>
                    <a:cubicBezTo>
                      <a:pt x="11445" y="979"/>
                      <a:pt x="11588" y="760"/>
                      <a:pt x="11495" y="490"/>
                    </a:cubicBezTo>
                    <a:cubicBezTo>
                      <a:pt x="11400" y="219"/>
                      <a:pt x="11105" y="0"/>
                      <a:pt x="108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82" name="Google Shape;888;p38">
                <a:extLst>
                  <a:ext uri="{FF2B5EF4-FFF2-40B4-BE49-F238E27FC236}">
                    <a16:creationId xmlns:a16="http://schemas.microsoft.com/office/drawing/2014/main" id="{16385DF3-5EA1-AD4B-BB9D-2BBA04FF480F}"/>
                  </a:ext>
                </a:extLst>
              </p:cNvPr>
              <p:cNvSpPr/>
              <p:nvPr/>
            </p:nvSpPr>
            <p:spPr>
              <a:xfrm>
                <a:off x="486375" y="2598025"/>
                <a:ext cx="243100" cy="24475"/>
              </a:xfrm>
              <a:custGeom>
                <a:avLst/>
                <a:gdLst/>
                <a:ahLst/>
                <a:cxnLst/>
                <a:rect l="l" t="t" r="r" b="b"/>
                <a:pathLst>
                  <a:path w="9724" h="979" extrusionOk="0">
                    <a:moveTo>
                      <a:pt x="413" y="0"/>
                    </a:moveTo>
                    <a:cubicBezTo>
                      <a:pt x="144" y="0"/>
                      <a:pt x="0" y="219"/>
                      <a:pt x="93" y="490"/>
                    </a:cubicBezTo>
                    <a:cubicBezTo>
                      <a:pt x="187" y="760"/>
                      <a:pt x="482" y="979"/>
                      <a:pt x="752" y="979"/>
                    </a:cubicBezTo>
                    <a:lnTo>
                      <a:pt x="9311" y="979"/>
                    </a:lnTo>
                    <a:cubicBezTo>
                      <a:pt x="9580" y="979"/>
                      <a:pt x="9724" y="760"/>
                      <a:pt x="9630" y="490"/>
                    </a:cubicBezTo>
                    <a:cubicBezTo>
                      <a:pt x="9537" y="219"/>
                      <a:pt x="9242" y="0"/>
                      <a:pt x="89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83" name="Google Shape;889;p38">
                <a:extLst>
                  <a:ext uri="{FF2B5EF4-FFF2-40B4-BE49-F238E27FC236}">
                    <a16:creationId xmlns:a16="http://schemas.microsoft.com/office/drawing/2014/main" id="{3A9AF178-8A0D-A143-917F-452241B919D4}"/>
                  </a:ext>
                </a:extLst>
              </p:cNvPr>
              <p:cNvSpPr/>
              <p:nvPr/>
            </p:nvSpPr>
            <p:spPr>
              <a:xfrm>
                <a:off x="508375" y="2661650"/>
                <a:ext cx="99525" cy="24525"/>
              </a:xfrm>
              <a:custGeom>
                <a:avLst/>
                <a:gdLst/>
                <a:ahLst/>
                <a:cxnLst/>
                <a:rect l="l" t="t" r="r" b="b"/>
                <a:pathLst>
                  <a:path w="3981" h="981" extrusionOk="0">
                    <a:moveTo>
                      <a:pt x="415" y="1"/>
                    </a:moveTo>
                    <a:cubicBezTo>
                      <a:pt x="144" y="1"/>
                      <a:pt x="1" y="221"/>
                      <a:pt x="94" y="492"/>
                    </a:cubicBezTo>
                    <a:cubicBezTo>
                      <a:pt x="189" y="761"/>
                      <a:pt x="484" y="981"/>
                      <a:pt x="754" y="981"/>
                    </a:cubicBezTo>
                    <a:lnTo>
                      <a:pt x="3566" y="981"/>
                    </a:lnTo>
                    <a:cubicBezTo>
                      <a:pt x="3837" y="981"/>
                      <a:pt x="3980" y="762"/>
                      <a:pt x="3886" y="492"/>
                    </a:cubicBezTo>
                    <a:cubicBezTo>
                      <a:pt x="3792" y="221"/>
                      <a:pt x="3497" y="1"/>
                      <a:pt x="32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84" name="Google Shape;890;p38">
                <a:extLst>
                  <a:ext uri="{FF2B5EF4-FFF2-40B4-BE49-F238E27FC236}">
                    <a16:creationId xmlns:a16="http://schemas.microsoft.com/office/drawing/2014/main" id="{60A8E7BC-DF63-7C41-9FFA-C3DC6755E1B7}"/>
                  </a:ext>
                </a:extLst>
              </p:cNvPr>
              <p:cNvSpPr/>
              <p:nvPr/>
            </p:nvSpPr>
            <p:spPr>
              <a:xfrm>
                <a:off x="715725" y="2661650"/>
                <a:ext cx="358200" cy="24525"/>
              </a:xfrm>
              <a:custGeom>
                <a:avLst/>
                <a:gdLst/>
                <a:ahLst/>
                <a:cxnLst/>
                <a:rect l="l" t="t" r="r" b="b"/>
                <a:pathLst>
                  <a:path w="14328" h="981" extrusionOk="0">
                    <a:moveTo>
                      <a:pt x="414" y="1"/>
                    </a:moveTo>
                    <a:cubicBezTo>
                      <a:pt x="145" y="1"/>
                      <a:pt x="1" y="221"/>
                      <a:pt x="94" y="492"/>
                    </a:cubicBezTo>
                    <a:cubicBezTo>
                      <a:pt x="187" y="761"/>
                      <a:pt x="482" y="981"/>
                      <a:pt x="753" y="981"/>
                    </a:cubicBezTo>
                    <a:lnTo>
                      <a:pt x="13914" y="981"/>
                    </a:lnTo>
                    <a:cubicBezTo>
                      <a:pt x="14184" y="981"/>
                      <a:pt x="14328" y="762"/>
                      <a:pt x="14235" y="492"/>
                    </a:cubicBezTo>
                    <a:cubicBezTo>
                      <a:pt x="14141" y="221"/>
                      <a:pt x="13846" y="1"/>
                      <a:pt x="135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85" name="Google Shape;891;p38">
                <a:extLst>
                  <a:ext uri="{FF2B5EF4-FFF2-40B4-BE49-F238E27FC236}">
                    <a16:creationId xmlns:a16="http://schemas.microsoft.com/office/drawing/2014/main" id="{FA6E96EF-810A-DB43-BBAE-A6A864072964}"/>
                  </a:ext>
                </a:extLst>
              </p:cNvPr>
              <p:cNvSpPr/>
              <p:nvPr/>
            </p:nvSpPr>
            <p:spPr>
              <a:xfrm>
                <a:off x="530425" y="2725325"/>
                <a:ext cx="391650" cy="24525"/>
              </a:xfrm>
              <a:custGeom>
                <a:avLst/>
                <a:gdLst/>
                <a:ahLst/>
                <a:cxnLst/>
                <a:rect l="l" t="t" r="r" b="b"/>
                <a:pathLst>
                  <a:path w="15666" h="981" extrusionOk="0">
                    <a:moveTo>
                      <a:pt x="414" y="1"/>
                    </a:moveTo>
                    <a:cubicBezTo>
                      <a:pt x="143" y="1"/>
                      <a:pt x="1" y="220"/>
                      <a:pt x="94" y="490"/>
                    </a:cubicBezTo>
                    <a:cubicBezTo>
                      <a:pt x="187" y="761"/>
                      <a:pt x="482" y="981"/>
                      <a:pt x="753" y="981"/>
                    </a:cubicBezTo>
                    <a:lnTo>
                      <a:pt x="15253" y="981"/>
                    </a:lnTo>
                    <a:cubicBezTo>
                      <a:pt x="15524" y="981"/>
                      <a:pt x="15666" y="761"/>
                      <a:pt x="15572" y="490"/>
                    </a:cubicBezTo>
                    <a:cubicBezTo>
                      <a:pt x="15479" y="220"/>
                      <a:pt x="15184" y="1"/>
                      <a:pt x="1491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86" name="Google Shape;892;p38">
                <a:extLst>
                  <a:ext uri="{FF2B5EF4-FFF2-40B4-BE49-F238E27FC236}">
                    <a16:creationId xmlns:a16="http://schemas.microsoft.com/office/drawing/2014/main" id="{748B7848-436D-5247-A76A-481A875BA621}"/>
                  </a:ext>
                </a:extLst>
              </p:cNvPr>
              <p:cNvSpPr/>
              <p:nvPr/>
            </p:nvSpPr>
            <p:spPr>
              <a:xfrm>
                <a:off x="959825" y="2725325"/>
                <a:ext cx="136175" cy="24525"/>
              </a:xfrm>
              <a:custGeom>
                <a:avLst/>
                <a:gdLst/>
                <a:ahLst/>
                <a:cxnLst/>
                <a:rect l="l" t="t" r="r" b="b"/>
                <a:pathLst>
                  <a:path w="5447" h="981" extrusionOk="0">
                    <a:moveTo>
                      <a:pt x="415" y="1"/>
                    </a:moveTo>
                    <a:cubicBezTo>
                      <a:pt x="144" y="1"/>
                      <a:pt x="0" y="220"/>
                      <a:pt x="94" y="490"/>
                    </a:cubicBezTo>
                    <a:cubicBezTo>
                      <a:pt x="187" y="761"/>
                      <a:pt x="482" y="981"/>
                      <a:pt x="752" y="981"/>
                    </a:cubicBezTo>
                    <a:lnTo>
                      <a:pt x="5032" y="981"/>
                    </a:lnTo>
                    <a:cubicBezTo>
                      <a:pt x="5302" y="981"/>
                      <a:pt x="5446" y="761"/>
                      <a:pt x="5351" y="490"/>
                    </a:cubicBezTo>
                    <a:cubicBezTo>
                      <a:pt x="5258" y="220"/>
                      <a:pt x="4963" y="1"/>
                      <a:pt x="46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87" name="Google Shape;893;p38">
                <a:extLst>
                  <a:ext uri="{FF2B5EF4-FFF2-40B4-BE49-F238E27FC236}">
                    <a16:creationId xmlns:a16="http://schemas.microsoft.com/office/drawing/2014/main" id="{61EFFD47-89AA-0E47-A4EC-5A34B0FFF985}"/>
                  </a:ext>
                </a:extLst>
              </p:cNvPr>
              <p:cNvSpPr/>
              <p:nvPr/>
            </p:nvSpPr>
            <p:spPr>
              <a:xfrm>
                <a:off x="1159725" y="2436575"/>
                <a:ext cx="740875" cy="381775"/>
              </a:xfrm>
              <a:custGeom>
                <a:avLst/>
                <a:gdLst/>
                <a:ahLst/>
                <a:cxnLst/>
                <a:rect l="l" t="t" r="r" b="b"/>
                <a:pathLst>
                  <a:path w="29635" h="15271" extrusionOk="0">
                    <a:moveTo>
                      <a:pt x="711" y="0"/>
                    </a:moveTo>
                    <a:cubicBezTo>
                      <a:pt x="246" y="0"/>
                      <a:pt x="0" y="376"/>
                      <a:pt x="161" y="840"/>
                    </a:cubicBezTo>
                    <a:lnTo>
                      <a:pt x="3905" y="11656"/>
                    </a:lnTo>
                    <a:lnTo>
                      <a:pt x="5156" y="15271"/>
                    </a:lnTo>
                    <a:lnTo>
                      <a:pt x="7519" y="11656"/>
                    </a:lnTo>
                    <a:lnTo>
                      <a:pt x="28925" y="11656"/>
                    </a:lnTo>
                    <a:cubicBezTo>
                      <a:pt x="29388" y="11656"/>
                      <a:pt x="29634" y="11280"/>
                      <a:pt x="29474" y="10816"/>
                    </a:cubicBezTo>
                    <a:lnTo>
                      <a:pt x="26022" y="840"/>
                    </a:lnTo>
                    <a:cubicBezTo>
                      <a:pt x="25861" y="376"/>
                      <a:pt x="25355" y="0"/>
                      <a:pt x="2489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88" name="Google Shape;894;p38">
                <a:extLst>
                  <a:ext uri="{FF2B5EF4-FFF2-40B4-BE49-F238E27FC236}">
                    <a16:creationId xmlns:a16="http://schemas.microsoft.com/office/drawing/2014/main" id="{7334971A-BA7E-7645-8FAE-FC5DC7A079AC}"/>
                  </a:ext>
                </a:extLst>
              </p:cNvPr>
              <p:cNvSpPr/>
              <p:nvPr/>
            </p:nvSpPr>
            <p:spPr>
              <a:xfrm>
                <a:off x="1398250" y="2463025"/>
                <a:ext cx="262925" cy="235875"/>
              </a:xfrm>
              <a:custGeom>
                <a:avLst/>
                <a:gdLst/>
                <a:ahLst/>
                <a:cxnLst/>
                <a:rect l="l" t="t" r="r" b="b"/>
                <a:pathLst>
                  <a:path w="10517" h="9435" extrusionOk="0">
                    <a:moveTo>
                      <a:pt x="3730" y="302"/>
                    </a:moveTo>
                    <a:cubicBezTo>
                      <a:pt x="6165" y="302"/>
                      <a:pt x="8832" y="2283"/>
                      <a:pt x="9674" y="4717"/>
                    </a:cubicBezTo>
                    <a:cubicBezTo>
                      <a:pt x="10517" y="7152"/>
                      <a:pt x="9222" y="9132"/>
                      <a:pt x="6786" y="9132"/>
                    </a:cubicBezTo>
                    <a:cubicBezTo>
                      <a:pt x="4352" y="9132"/>
                      <a:pt x="1686" y="7152"/>
                      <a:pt x="843" y="4717"/>
                    </a:cubicBezTo>
                    <a:cubicBezTo>
                      <a:pt x="1" y="2283"/>
                      <a:pt x="1296" y="302"/>
                      <a:pt x="3730" y="302"/>
                    </a:cubicBezTo>
                    <a:close/>
                    <a:moveTo>
                      <a:pt x="3626" y="0"/>
                    </a:moveTo>
                    <a:cubicBezTo>
                      <a:pt x="2366" y="0"/>
                      <a:pt x="1351" y="491"/>
                      <a:pt x="768" y="1381"/>
                    </a:cubicBezTo>
                    <a:cubicBezTo>
                      <a:pt x="186" y="2272"/>
                      <a:pt x="105" y="3457"/>
                      <a:pt x="541" y="4717"/>
                    </a:cubicBezTo>
                    <a:cubicBezTo>
                      <a:pt x="976" y="5978"/>
                      <a:pt x="1877" y="7162"/>
                      <a:pt x="3077" y="8053"/>
                    </a:cubicBezTo>
                    <a:cubicBezTo>
                      <a:pt x="4277" y="8944"/>
                      <a:pt x="5630" y="9435"/>
                      <a:pt x="6892" y="9435"/>
                    </a:cubicBezTo>
                    <a:cubicBezTo>
                      <a:pt x="8151" y="9435"/>
                      <a:pt x="9167" y="8944"/>
                      <a:pt x="9749" y="8053"/>
                    </a:cubicBezTo>
                    <a:cubicBezTo>
                      <a:pt x="10332" y="7162"/>
                      <a:pt x="10413" y="5978"/>
                      <a:pt x="9975" y="4717"/>
                    </a:cubicBezTo>
                    <a:cubicBezTo>
                      <a:pt x="9540" y="3457"/>
                      <a:pt x="8639" y="2272"/>
                      <a:pt x="7440" y="1381"/>
                    </a:cubicBezTo>
                    <a:cubicBezTo>
                      <a:pt x="6240" y="491"/>
                      <a:pt x="4886" y="0"/>
                      <a:pt x="36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89" name="Google Shape;895;p38">
                <a:extLst>
                  <a:ext uri="{FF2B5EF4-FFF2-40B4-BE49-F238E27FC236}">
                    <a16:creationId xmlns:a16="http://schemas.microsoft.com/office/drawing/2014/main" id="{A3005C66-D85C-624A-9DC7-22775FD6B0C1}"/>
                  </a:ext>
                </a:extLst>
              </p:cNvPr>
              <p:cNvSpPr/>
              <p:nvPr/>
            </p:nvSpPr>
            <p:spPr>
              <a:xfrm>
                <a:off x="1456050" y="2496050"/>
                <a:ext cx="127650" cy="169850"/>
              </a:xfrm>
              <a:custGeom>
                <a:avLst/>
                <a:gdLst/>
                <a:ahLst/>
                <a:cxnLst/>
                <a:rect l="l" t="t" r="r" b="b"/>
                <a:pathLst>
                  <a:path w="5106" h="6794" extrusionOk="0">
                    <a:moveTo>
                      <a:pt x="1890" y="0"/>
                    </a:moveTo>
                    <a:cubicBezTo>
                      <a:pt x="780" y="0"/>
                      <a:pt x="176" y="491"/>
                      <a:pt x="1" y="1265"/>
                    </a:cubicBezTo>
                    <a:lnTo>
                      <a:pt x="1227" y="1934"/>
                    </a:lnTo>
                    <a:cubicBezTo>
                      <a:pt x="1340" y="1500"/>
                      <a:pt x="1644" y="1236"/>
                      <a:pt x="2178" y="1236"/>
                    </a:cubicBezTo>
                    <a:cubicBezTo>
                      <a:pt x="2713" y="1236"/>
                      <a:pt x="3167" y="1529"/>
                      <a:pt x="3327" y="1991"/>
                    </a:cubicBezTo>
                    <a:cubicBezTo>
                      <a:pt x="3612" y="2812"/>
                      <a:pt x="2430" y="3104"/>
                      <a:pt x="2887" y="4425"/>
                    </a:cubicBezTo>
                    <a:lnTo>
                      <a:pt x="4129" y="4425"/>
                    </a:lnTo>
                    <a:cubicBezTo>
                      <a:pt x="3783" y="3425"/>
                      <a:pt x="5106" y="3255"/>
                      <a:pt x="4583" y="1746"/>
                    </a:cubicBezTo>
                    <a:cubicBezTo>
                      <a:pt x="4197" y="632"/>
                      <a:pt x="3123" y="0"/>
                      <a:pt x="1890" y="0"/>
                    </a:cubicBezTo>
                    <a:close/>
                    <a:moveTo>
                      <a:pt x="3743" y="5094"/>
                    </a:moveTo>
                    <a:cubicBezTo>
                      <a:pt x="3283" y="5094"/>
                      <a:pt x="3078" y="5454"/>
                      <a:pt x="3245" y="5934"/>
                    </a:cubicBezTo>
                    <a:cubicBezTo>
                      <a:pt x="3409" y="6406"/>
                      <a:pt x="3870" y="6793"/>
                      <a:pt x="4332" y="6793"/>
                    </a:cubicBezTo>
                    <a:cubicBezTo>
                      <a:pt x="4792" y="6793"/>
                      <a:pt x="4986" y="6406"/>
                      <a:pt x="4824" y="5934"/>
                    </a:cubicBezTo>
                    <a:cubicBezTo>
                      <a:pt x="4658" y="5454"/>
                      <a:pt x="4205" y="5094"/>
                      <a:pt x="3743" y="509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grpSp>
        <p:grpSp>
          <p:nvGrpSpPr>
            <p:cNvPr id="165" name="Google Shape;896;p38">
              <a:extLst>
                <a:ext uri="{FF2B5EF4-FFF2-40B4-BE49-F238E27FC236}">
                  <a16:creationId xmlns:a16="http://schemas.microsoft.com/office/drawing/2014/main" id="{3FA570BE-9C5E-944E-9224-9754EEAF8B2D}"/>
                </a:ext>
              </a:extLst>
            </p:cNvPr>
            <p:cNvGrpSpPr/>
            <p:nvPr/>
          </p:nvGrpSpPr>
          <p:grpSpPr>
            <a:xfrm>
              <a:off x="5539001" y="2890336"/>
              <a:ext cx="1893112" cy="1225375"/>
              <a:chOff x="2974500" y="2561175"/>
              <a:chExt cx="1569875" cy="1016150"/>
            </a:xfrm>
          </p:grpSpPr>
          <p:sp>
            <p:nvSpPr>
              <p:cNvPr id="166" name="Google Shape;897;p38">
                <a:extLst>
                  <a:ext uri="{FF2B5EF4-FFF2-40B4-BE49-F238E27FC236}">
                    <a16:creationId xmlns:a16="http://schemas.microsoft.com/office/drawing/2014/main" id="{76CA006D-E6D9-0848-8EEC-A96AF12D354E}"/>
                  </a:ext>
                </a:extLst>
              </p:cNvPr>
              <p:cNvSpPr/>
              <p:nvPr/>
            </p:nvSpPr>
            <p:spPr>
              <a:xfrm>
                <a:off x="3767725" y="2819975"/>
                <a:ext cx="372250" cy="644550"/>
              </a:xfrm>
              <a:custGeom>
                <a:avLst/>
                <a:gdLst/>
                <a:ahLst/>
                <a:cxnLst/>
                <a:rect l="l" t="t" r="r" b="b"/>
                <a:pathLst>
                  <a:path w="14890" h="25782" extrusionOk="0">
                    <a:moveTo>
                      <a:pt x="10230" y="0"/>
                    </a:moveTo>
                    <a:cubicBezTo>
                      <a:pt x="10244" y="65"/>
                      <a:pt x="10152" y="129"/>
                      <a:pt x="9999" y="190"/>
                    </a:cubicBezTo>
                    <a:cubicBezTo>
                      <a:pt x="9630" y="340"/>
                      <a:pt x="8904" y="484"/>
                      <a:pt x="8423" y="635"/>
                    </a:cubicBezTo>
                    <a:cubicBezTo>
                      <a:pt x="8342" y="661"/>
                      <a:pt x="8268" y="685"/>
                      <a:pt x="8204" y="711"/>
                    </a:cubicBezTo>
                    <a:cubicBezTo>
                      <a:pt x="8039" y="779"/>
                      <a:pt x="7810" y="889"/>
                      <a:pt x="7559" y="1014"/>
                    </a:cubicBezTo>
                    <a:cubicBezTo>
                      <a:pt x="7230" y="1179"/>
                      <a:pt x="6863" y="1369"/>
                      <a:pt x="6556" y="1523"/>
                    </a:cubicBezTo>
                    <a:cubicBezTo>
                      <a:pt x="6244" y="1678"/>
                      <a:pt x="5995" y="1795"/>
                      <a:pt x="5908" y="1808"/>
                    </a:cubicBezTo>
                    <a:lnTo>
                      <a:pt x="5908" y="2069"/>
                    </a:lnTo>
                    <a:cubicBezTo>
                      <a:pt x="5908" y="2069"/>
                      <a:pt x="4792" y="2746"/>
                      <a:pt x="4166" y="3161"/>
                    </a:cubicBezTo>
                    <a:cubicBezTo>
                      <a:pt x="4163" y="3174"/>
                      <a:pt x="4162" y="3188"/>
                      <a:pt x="4160" y="3200"/>
                    </a:cubicBezTo>
                    <a:cubicBezTo>
                      <a:pt x="4042" y="4147"/>
                      <a:pt x="3783" y="5607"/>
                      <a:pt x="3197" y="6847"/>
                    </a:cubicBezTo>
                    <a:cubicBezTo>
                      <a:pt x="2824" y="7636"/>
                      <a:pt x="2466" y="8732"/>
                      <a:pt x="2607" y="9900"/>
                    </a:cubicBezTo>
                    <a:cubicBezTo>
                      <a:pt x="2691" y="10595"/>
                      <a:pt x="2952" y="11316"/>
                      <a:pt x="3494" y="12013"/>
                    </a:cubicBezTo>
                    <a:cubicBezTo>
                      <a:pt x="3570" y="14035"/>
                      <a:pt x="2971" y="16216"/>
                      <a:pt x="1933" y="17191"/>
                    </a:cubicBezTo>
                    <a:cubicBezTo>
                      <a:pt x="1406" y="17016"/>
                      <a:pt x="978" y="16562"/>
                      <a:pt x="615" y="16562"/>
                    </a:cubicBezTo>
                    <a:cubicBezTo>
                      <a:pt x="528" y="16562"/>
                      <a:pt x="444" y="16588"/>
                      <a:pt x="364" y="16651"/>
                    </a:cubicBezTo>
                    <a:cubicBezTo>
                      <a:pt x="0" y="16934"/>
                      <a:pt x="70" y="18409"/>
                      <a:pt x="208" y="19122"/>
                    </a:cubicBezTo>
                    <a:cubicBezTo>
                      <a:pt x="298" y="19206"/>
                      <a:pt x="385" y="19289"/>
                      <a:pt x="474" y="19370"/>
                    </a:cubicBezTo>
                    <a:cubicBezTo>
                      <a:pt x="474" y="19370"/>
                      <a:pt x="346" y="18148"/>
                      <a:pt x="1038" y="18148"/>
                    </a:cubicBezTo>
                    <a:cubicBezTo>
                      <a:pt x="1434" y="18148"/>
                      <a:pt x="1378" y="19334"/>
                      <a:pt x="1813" y="20596"/>
                    </a:cubicBezTo>
                    <a:cubicBezTo>
                      <a:pt x="1818" y="20606"/>
                      <a:pt x="1821" y="20619"/>
                      <a:pt x="1826" y="20631"/>
                    </a:cubicBezTo>
                    <a:cubicBezTo>
                      <a:pt x="2151" y="21556"/>
                      <a:pt x="2746" y="22514"/>
                      <a:pt x="3983" y="23068"/>
                    </a:cubicBezTo>
                    <a:cubicBezTo>
                      <a:pt x="4110" y="23048"/>
                      <a:pt x="4234" y="23028"/>
                      <a:pt x="4353" y="23010"/>
                    </a:cubicBezTo>
                    <a:cubicBezTo>
                      <a:pt x="4625" y="22966"/>
                      <a:pt x="4879" y="22924"/>
                      <a:pt x="5110" y="22883"/>
                    </a:cubicBezTo>
                    <a:cubicBezTo>
                      <a:pt x="5691" y="22782"/>
                      <a:pt x="6247" y="22736"/>
                      <a:pt x="6773" y="22736"/>
                    </a:cubicBezTo>
                    <a:cubicBezTo>
                      <a:pt x="7301" y="22736"/>
                      <a:pt x="7799" y="22783"/>
                      <a:pt x="8262" y="22868"/>
                    </a:cubicBezTo>
                    <a:cubicBezTo>
                      <a:pt x="10427" y="23265"/>
                      <a:pt x="11841" y="24508"/>
                      <a:pt x="12064" y="25782"/>
                    </a:cubicBezTo>
                    <a:cubicBezTo>
                      <a:pt x="12093" y="25773"/>
                      <a:pt x="14798" y="24945"/>
                      <a:pt x="12454" y="21534"/>
                    </a:cubicBezTo>
                    <a:cubicBezTo>
                      <a:pt x="12780" y="21027"/>
                      <a:pt x="13521" y="20668"/>
                      <a:pt x="13621" y="20110"/>
                    </a:cubicBezTo>
                    <a:cubicBezTo>
                      <a:pt x="13719" y="19552"/>
                      <a:pt x="13153" y="18224"/>
                      <a:pt x="13153" y="18224"/>
                    </a:cubicBezTo>
                    <a:cubicBezTo>
                      <a:pt x="13153" y="18224"/>
                      <a:pt x="13697" y="14503"/>
                      <a:pt x="14352" y="11473"/>
                    </a:cubicBezTo>
                    <a:cubicBezTo>
                      <a:pt x="14278" y="11383"/>
                      <a:pt x="14203" y="11291"/>
                      <a:pt x="14125" y="11198"/>
                    </a:cubicBezTo>
                    <a:cubicBezTo>
                      <a:pt x="13821" y="10828"/>
                      <a:pt x="13580" y="10455"/>
                      <a:pt x="13390" y="10085"/>
                    </a:cubicBezTo>
                    <a:cubicBezTo>
                      <a:pt x="12072" y="7513"/>
                      <a:pt x="13260" y="5082"/>
                      <a:pt x="13260" y="5082"/>
                    </a:cubicBezTo>
                    <a:lnTo>
                      <a:pt x="13258" y="5082"/>
                    </a:lnTo>
                    <a:cubicBezTo>
                      <a:pt x="13258" y="5082"/>
                      <a:pt x="13836" y="4018"/>
                      <a:pt x="14890" y="3116"/>
                    </a:cubicBezTo>
                    <a:cubicBezTo>
                      <a:pt x="14890" y="3116"/>
                      <a:pt x="14772" y="3044"/>
                      <a:pt x="14544" y="2921"/>
                    </a:cubicBezTo>
                    <a:cubicBezTo>
                      <a:pt x="13976" y="2615"/>
                      <a:pt x="12728" y="1996"/>
                      <a:pt x="10939" y="1393"/>
                    </a:cubicBezTo>
                    <a:lnTo>
                      <a:pt x="1023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67" name="Google Shape;898;p38">
                <a:extLst>
                  <a:ext uri="{FF2B5EF4-FFF2-40B4-BE49-F238E27FC236}">
                    <a16:creationId xmlns:a16="http://schemas.microsoft.com/office/drawing/2014/main" id="{2B309E55-5F2D-6E49-A7DC-8E728BE406CD}"/>
                  </a:ext>
                </a:extLst>
              </p:cNvPr>
              <p:cNvSpPr/>
              <p:nvPr/>
            </p:nvSpPr>
            <p:spPr>
              <a:xfrm>
                <a:off x="3813050" y="3072075"/>
                <a:ext cx="324650" cy="392450"/>
              </a:xfrm>
              <a:custGeom>
                <a:avLst/>
                <a:gdLst/>
                <a:ahLst/>
                <a:cxnLst/>
                <a:rect l="l" t="t" r="r" b="b"/>
                <a:pathLst>
                  <a:path w="12986" h="15698" extrusionOk="0">
                    <a:moveTo>
                      <a:pt x="11577" y="1"/>
                    </a:moveTo>
                    <a:cubicBezTo>
                      <a:pt x="11508" y="1791"/>
                      <a:pt x="10988" y="8307"/>
                      <a:pt x="7099" y="9305"/>
                    </a:cubicBezTo>
                    <a:cubicBezTo>
                      <a:pt x="5801" y="9638"/>
                      <a:pt x="4690" y="9713"/>
                      <a:pt x="3754" y="9713"/>
                    </a:cubicBezTo>
                    <a:cubicBezTo>
                      <a:pt x="2984" y="9713"/>
                      <a:pt x="2332" y="9663"/>
                      <a:pt x="1792" y="9663"/>
                    </a:cubicBezTo>
                    <a:cubicBezTo>
                      <a:pt x="908" y="9663"/>
                      <a:pt x="321" y="9798"/>
                      <a:pt x="0" y="10512"/>
                    </a:cubicBezTo>
                    <a:cubicBezTo>
                      <a:pt x="5" y="10522"/>
                      <a:pt x="8" y="10535"/>
                      <a:pt x="13" y="10547"/>
                    </a:cubicBezTo>
                    <a:cubicBezTo>
                      <a:pt x="338" y="11472"/>
                      <a:pt x="933" y="12430"/>
                      <a:pt x="2170" y="12984"/>
                    </a:cubicBezTo>
                    <a:cubicBezTo>
                      <a:pt x="2297" y="12964"/>
                      <a:pt x="2421" y="12944"/>
                      <a:pt x="2540" y="12926"/>
                    </a:cubicBezTo>
                    <a:cubicBezTo>
                      <a:pt x="2812" y="12882"/>
                      <a:pt x="3066" y="12840"/>
                      <a:pt x="3297" y="12799"/>
                    </a:cubicBezTo>
                    <a:cubicBezTo>
                      <a:pt x="3878" y="12698"/>
                      <a:pt x="4434" y="12652"/>
                      <a:pt x="4960" y="12652"/>
                    </a:cubicBezTo>
                    <a:cubicBezTo>
                      <a:pt x="5488" y="12652"/>
                      <a:pt x="5986" y="12699"/>
                      <a:pt x="6449" y="12784"/>
                    </a:cubicBezTo>
                    <a:cubicBezTo>
                      <a:pt x="8614" y="13181"/>
                      <a:pt x="10028" y="14424"/>
                      <a:pt x="10251" y="15698"/>
                    </a:cubicBezTo>
                    <a:cubicBezTo>
                      <a:pt x="10280" y="15689"/>
                      <a:pt x="12985" y="14861"/>
                      <a:pt x="10641" y="11450"/>
                    </a:cubicBezTo>
                    <a:cubicBezTo>
                      <a:pt x="10967" y="10943"/>
                      <a:pt x="11708" y="10584"/>
                      <a:pt x="11808" y="10026"/>
                    </a:cubicBezTo>
                    <a:cubicBezTo>
                      <a:pt x="11906" y="9468"/>
                      <a:pt x="11340" y="8140"/>
                      <a:pt x="11340" y="8140"/>
                    </a:cubicBezTo>
                    <a:lnTo>
                      <a:pt x="11338" y="8140"/>
                    </a:lnTo>
                    <a:cubicBezTo>
                      <a:pt x="11338" y="8140"/>
                      <a:pt x="11884" y="4419"/>
                      <a:pt x="12539" y="1389"/>
                    </a:cubicBezTo>
                    <a:cubicBezTo>
                      <a:pt x="12465" y="1300"/>
                      <a:pt x="12390" y="1207"/>
                      <a:pt x="12312" y="1114"/>
                    </a:cubicBezTo>
                    <a:cubicBezTo>
                      <a:pt x="12008" y="744"/>
                      <a:pt x="11767" y="371"/>
                      <a:pt x="11577" y="1"/>
                    </a:cubicBezTo>
                    <a:close/>
                  </a:path>
                </a:pathLst>
              </a:custGeom>
              <a:solidFill>
                <a:srgbClr val="E67CB9">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68" name="Google Shape;899;p38">
                <a:extLst>
                  <a:ext uri="{FF2B5EF4-FFF2-40B4-BE49-F238E27FC236}">
                    <a16:creationId xmlns:a16="http://schemas.microsoft.com/office/drawing/2014/main" id="{B551F8B1-BB42-6B4A-856A-5AD33BBEFBF4}"/>
                  </a:ext>
                </a:extLst>
              </p:cNvPr>
              <p:cNvSpPr/>
              <p:nvPr/>
            </p:nvSpPr>
            <p:spPr>
              <a:xfrm>
                <a:off x="3832850" y="2561900"/>
                <a:ext cx="325425" cy="331100"/>
              </a:xfrm>
              <a:custGeom>
                <a:avLst/>
                <a:gdLst/>
                <a:ahLst/>
                <a:cxnLst/>
                <a:rect l="l" t="t" r="r" b="b"/>
                <a:pathLst>
                  <a:path w="13017" h="13244" extrusionOk="0">
                    <a:moveTo>
                      <a:pt x="4624" y="1"/>
                    </a:moveTo>
                    <a:cubicBezTo>
                      <a:pt x="2975" y="1"/>
                      <a:pt x="1513" y="1059"/>
                      <a:pt x="684" y="2269"/>
                    </a:cubicBezTo>
                    <a:cubicBezTo>
                      <a:pt x="327" y="2788"/>
                      <a:pt x="89" y="3333"/>
                      <a:pt x="0" y="3836"/>
                    </a:cubicBezTo>
                    <a:cubicBezTo>
                      <a:pt x="129" y="3969"/>
                      <a:pt x="265" y="4095"/>
                      <a:pt x="404" y="4211"/>
                    </a:cubicBezTo>
                    <a:cubicBezTo>
                      <a:pt x="2110" y="5642"/>
                      <a:pt x="4484" y="5877"/>
                      <a:pt x="4484" y="5877"/>
                    </a:cubicBezTo>
                    <a:cubicBezTo>
                      <a:pt x="4484" y="5877"/>
                      <a:pt x="4325" y="6183"/>
                      <a:pt x="4113" y="6647"/>
                    </a:cubicBezTo>
                    <a:cubicBezTo>
                      <a:pt x="4082" y="6715"/>
                      <a:pt x="4102" y="6796"/>
                      <a:pt x="4162" y="6842"/>
                    </a:cubicBezTo>
                    <a:cubicBezTo>
                      <a:pt x="4478" y="7088"/>
                      <a:pt x="4685" y="7113"/>
                      <a:pt x="4685" y="7113"/>
                    </a:cubicBezTo>
                    <a:cubicBezTo>
                      <a:pt x="4685" y="7107"/>
                      <a:pt x="4683" y="7099"/>
                      <a:pt x="4682" y="7091"/>
                    </a:cubicBezTo>
                    <a:cubicBezTo>
                      <a:pt x="4682" y="7090"/>
                      <a:pt x="4682" y="7088"/>
                      <a:pt x="4682" y="7087"/>
                    </a:cubicBezTo>
                    <a:cubicBezTo>
                      <a:pt x="4680" y="7081"/>
                      <a:pt x="4680" y="7073"/>
                      <a:pt x="4679" y="7065"/>
                    </a:cubicBezTo>
                    <a:cubicBezTo>
                      <a:pt x="4677" y="7058"/>
                      <a:pt x="4677" y="7050"/>
                      <a:pt x="4676" y="7041"/>
                    </a:cubicBezTo>
                    <a:cubicBezTo>
                      <a:pt x="4674" y="7026"/>
                      <a:pt x="4674" y="7010"/>
                      <a:pt x="4673" y="6994"/>
                    </a:cubicBezTo>
                    <a:cubicBezTo>
                      <a:pt x="4673" y="6987"/>
                      <a:pt x="4673" y="6983"/>
                      <a:pt x="4671" y="6978"/>
                    </a:cubicBezTo>
                    <a:cubicBezTo>
                      <a:pt x="4671" y="6969"/>
                      <a:pt x="4671" y="6960"/>
                      <a:pt x="4671" y="6951"/>
                    </a:cubicBezTo>
                    <a:cubicBezTo>
                      <a:pt x="4671" y="6940"/>
                      <a:pt x="4669" y="6931"/>
                      <a:pt x="4669" y="6920"/>
                    </a:cubicBezTo>
                    <a:cubicBezTo>
                      <a:pt x="4669" y="6616"/>
                      <a:pt x="4778" y="6277"/>
                      <a:pt x="4992" y="5971"/>
                    </a:cubicBezTo>
                    <a:cubicBezTo>
                      <a:pt x="5061" y="5874"/>
                      <a:pt x="5137" y="5786"/>
                      <a:pt x="5217" y="5708"/>
                    </a:cubicBezTo>
                    <a:cubicBezTo>
                      <a:pt x="5498" y="5434"/>
                      <a:pt x="5840" y="5282"/>
                      <a:pt x="6149" y="5282"/>
                    </a:cubicBezTo>
                    <a:cubicBezTo>
                      <a:pt x="6319" y="5282"/>
                      <a:pt x="6478" y="5328"/>
                      <a:pt x="6614" y="5423"/>
                    </a:cubicBezTo>
                    <a:cubicBezTo>
                      <a:pt x="6811" y="5563"/>
                      <a:pt x="6926" y="5784"/>
                      <a:pt x="6957" y="6043"/>
                    </a:cubicBezTo>
                    <a:cubicBezTo>
                      <a:pt x="6973" y="6186"/>
                      <a:pt x="6964" y="6342"/>
                      <a:pt x="6929" y="6500"/>
                    </a:cubicBezTo>
                    <a:cubicBezTo>
                      <a:pt x="6882" y="6714"/>
                      <a:pt x="6787" y="6932"/>
                      <a:pt x="6643" y="7136"/>
                    </a:cubicBezTo>
                    <a:cubicBezTo>
                      <a:pt x="6539" y="7283"/>
                      <a:pt x="6420" y="7408"/>
                      <a:pt x="6292" y="7510"/>
                    </a:cubicBezTo>
                    <a:cubicBezTo>
                      <a:pt x="6475" y="8227"/>
                      <a:pt x="6912" y="9342"/>
                      <a:pt x="7201" y="10047"/>
                    </a:cubicBezTo>
                    <a:cubicBezTo>
                      <a:pt x="7478" y="10091"/>
                      <a:pt x="7605" y="10215"/>
                      <a:pt x="7626" y="10323"/>
                    </a:cubicBezTo>
                    <a:lnTo>
                      <a:pt x="8334" y="11716"/>
                    </a:lnTo>
                    <a:cubicBezTo>
                      <a:pt x="10123" y="12319"/>
                      <a:pt x="11371" y="12938"/>
                      <a:pt x="11939" y="13244"/>
                    </a:cubicBezTo>
                    <a:cubicBezTo>
                      <a:pt x="12526" y="12363"/>
                      <a:pt x="12800" y="11550"/>
                      <a:pt x="12847" y="10819"/>
                    </a:cubicBezTo>
                    <a:cubicBezTo>
                      <a:pt x="13016" y="8210"/>
                      <a:pt x="10300" y="6636"/>
                      <a:pt x="8628" y="6636"/>
                    </a:cubicBezTo>
                    <a:cubicBezTo>
                      <a:pt x="8512" y="6636"/>
                      <a:pt x="8402" y="6644"/>
                      <a:pt x="8297" y="6659"/>
                    </a:cubicBezTo>
                    <a:cubicBezTo>
                      <a:pt x="8930" y="5327"/>
                      <a:pt x="9048" y="3422"/>
                      <a:pt x="8342" y="2142"/>
                    </a:cubicBezTo>
                    <a:cubicBezTo>
                      <a:pt x="8275" y="2019"/>
                      <a:pt x="8198" y="1901"/>
                      <a:pt x="8116" y="1789"/>
                    </a:cubicBezTo>
                    <a:cubicBezTo>
                      <a:pt x="8044" y="1696"/>
                      <a:pt x="7966" y="1606"/>
                      <a:pt x="7883" y="1522"/>
                    </a:cubicBezTo>
                    <a:cubicBezTo>
                      <a:pt x="6798" y="430"/>
                      <a:pt x="5673" y="1"/>
                      <a:pt x="4624" y="1"/>
                    </a:cubicBezTo>
                    <a:close/>
                  </a:path>
                </a:pathLst>
              </a:custGeom>
              <a:solidFill>
                <a:srgbClr val="E260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69" name="Google Shape;900;p38">
                <a:extLst>
                  <a:ext uri="{FF2B5EF4-FFF2-40B4-BE49-F238E27FC236}">
                    <a16:creationId xmlns:a16="http://schemas.microsoft.com/office/drawing/2014/main" id="{B2AB17A7-1DBB-DD40-AA6A-D0A9D0C0058E}"/>
                  </a:ext>
                </a:extLst>
              </p:cNvPr>
              <p:cNvSpPr/>
              <p:nvPr/>
            </p:nvSpPr>
            <p:spPr>
              <a:xfrm>
                <a:off x="3482225" y="3030075"/>
                <a:ext cx="46350" cy="61325"/>
              </a:xfrm>
              <a:custGeom>
                <a:avLst/>
                <a:gdLst/>
                <a:ahLst/>
                <a:cxnLst/>
                <a:rect l="l" t="t" r="r" b="b"/>
                <a:pathLst>
                  <a:path w="1854" h="2453" extrusionOk="0">
                    <a:moveTo>
                      <a:pt x="90" y="1"/>
                    </a:moveTo>
                    <a:lnTo>
                      <a:pt x="90" y="1"/>
                    </a:lnTo>
                    <a:cubicBezTo>
                      <a:pt x="1" y="716"/>
                      <a:pt x="106" y="2452"/>
                      <a:pt x="1638" y="2452"/>
                    </a:cubicBezTo>
                    <a:cubicBezTo>
                      <a:pt x="1660" y="2452"/>
                      <a:pt x="1683" y="2452"/>
                      <a:pt x="1706" y="2451"/>
                    </a:cubicBezTo>
                    <a:cubicBezTo>
                      <a:pt x="1741" y="2450"/>
                      <a:pt x="1762" y="2441"/>
                      <a:pt x="1774" y="2424"/>
                    </a:cubicBezTo>
                    <a:cubicBezTo>
                      <a:pt x="1854" y="2298"/>
                      <a:pt x="1342" y="1745"/>
                      <a:pt x="1209" y="757"/>
                    </a:cubicBezTo>
                    <a:lnTo>
                      <a:pt x="9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70" name="Google Shape;901;p38">
                <a:extLst>
                  <a:ext uri="{FF2B5EF4-FFF2-40B4-BE49-F238E27FC236}">
                    <a16:creationId xmlns:a16="http://schemas.microsoft.com/office/drawing/2014/main" id="{6A707B63-CB97-4347-9237-4F83DCA4244C}"/>
                  </a:ext>
                </a:extLst>
              </p:cNvPr>
              <p:cNvSpPr/>
              <p:nvPr/>
            </p:nvSpPr>
            <p:spPr>
              <a:xfrm>
                <a:off x="3506775" y="2976900"/>
                <a:ext cx="14000" cy="12025"/>
              </a:xfrm>
              <a:custGeom>
                <a:avLst/>
                <a:gdLst/>
                <a:ahLst/>
                <a:cxnLst/>
                <a:rect l="l" t="t" r="r" b="b"/>
                <a:pathLst>
                  <a:path w="560" h="481" extrusionOk="0">
                    <a:moveTo>
                      <a:pt x="302" y="1"/>
                    </a:moveTo>
                    <a:cubicBezTo>
                      <a:pt x="218" y="1"/>
                      <a:pt x="114" y="71"/>
                      <a:pt x="0" y="189"/>
                    </a:cubicBezTo>
                    <a:lnTo>
                      <a:pt x="545" y="481"/>
                    </a:lnTo>
                    <a:cubicBezTo>
                      <a:pt x="560" y="276"/>
                      <a:pt x="537" y="116"/>
                      <a:pt x="442" y="44"/>
                    </a:cubicBezTo>
                    <a:cubicBezTo>
                      <a:pt x="441" y="42"/>
                      <a:pt x="439" y="42"/>
                      <a:pt x="439" y="41"/>
                    </a:cubicBezTo>
                    <a:cubicBezTo>
                      <a:pt x="403" y="15"/>
                      <a:pt x="358" y="1"/>
                      <a:pt x="30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71" name="Google Shape;902;p38">
                <a:extLst>
                  <a:ext uri="{FF2B5EF4-FFF2-40B4-BE49-F238E27FC236}">
                    <a16:creationId xmlns:a16="http://schemas.microsoft.com/office/drawing/2014/main" id="{7205EDD0-DEA9-FA41-A390-6F1D0DF278C2}"/>
                  </a:ext>
                </a:extLst>
              </p:cNvPr>
              <p:cNvSpPr/>
              <p:nvPr/>
            </p:nvSpPr>
            <p:spPr>
              <a:xfrm>
                <a:off x="3511425" y="2898975"/>
                <a:ext cx="360475" cy="239775"/>
              </a:xfrm>
              <a:custGeom>
                <a:avLst/>
                <a:gdLst/>
                <a:ahLst/>
                <a:cxnLst/>
                <a:rect l="l" t="t" r="r" b="b"/>
                <a:pathLst>
                  <a:path w="14419" h="9591" extrusionOk="0">
                    <a:moveTo>
                      <a:pt x="14418" y="1"/>
                    </a:moveTo>
                    <a:cubicBezTo>
                      <a:pt x="14418" y="1"/>
                      <a:pt x="14412" y="5"/>
                      <a:pt x="14400" y="13"/>
                    </a:cubicBezTo>
                    <a:cubicBezTo>
                      <a:pt x="14070" y="245"/>
                      <a:pt x="9142" y="3720"/>
                      <a:pt x="6497" y="5676"/>
                    </a:cubicBezTo>
                    <a:cubicBezTo>
                      <a:pt x="3647" y="4810"/>
                      <a:pt x="1690" y="4223"/>
                      <a:pt x="256" y="3161"/>
                    </a:cubicBezTo>
                    <a:lnTo>
                      <a:pt x="256" y="3161"/>
                    </a:lnTo>
                    <a:cubicBezTo>
                      <a:pt x="351" y="3233"/>
                      <a:pt x="374" y="3393"/>
                      <a:pt x="359" y="3598"/>
                    </a:cubicBezTo>
                    <a:cubicBezTo>
                      <a:pt x="319" y="4098"/>
                      <a:pt x="48" y="4865"/>
                      <a:pt x="19" y="5284"/>
                    </a:cubicBezTo>
                    <a:cubicBezTo>
                      <a:pt x="1" y="5544"/>
                      <a:pt x="12" y="5784"/>
                      <a:pt x="41" y="6001"/>
                    </a:cubicBezTo>
                    <a:cubicBezTo>
                      <a:pt x="174" y="6989"/>
                      <a:pt x="686" y="7544"/>
                      <a:pt x="606" y="7668"/>
                    </a:cubicBezTo>
                    <a:cubicBezTo>
                      <a:pt x="606" y="7668"/>
                      <a:pt x="4335" y="9379"/>
                      <a:pt x="5996" y="9573"/>
                    </a:cubicBezTo>
                    <a:cubicBezTo>
                      <a:pt x="6097" y="9585"/>
                      <a:pt x="6197" y="9590"/>
                      <a:pt x="6295" y="9590"/>
                    </a:cubicBezTo>
                    <a:cubicBezTo>
                      <a:pt x="7812" y="9590"/>
                      <a:pt x="9000" y="8247"/>
                      <a:pt x="10107" y="7819"/>
                    </a:cubicBezTo>
                    <a:cubicBezTo>
                      <a:pt x="11090" y="7440"/>
                      <a:pt x="12119" y="7081"/>
                      <a:pt x="12859" y="6740"/>
                    </a:cubicBezTo>
                    <a:cubicBezTo>
                      <a:pt x="12718" y="5570"/>
                      <a:pt x="13077" y="4476"/>
                      <a:pt x="13449" y="3687"/>
                    </a:cubicBezTo>
                    <a:cubicBezTo>
                      <a:pt x="14036" y="2447"/>
                      <a:pt x="14294" y="987"/>
                      <a:pt x="14412" y="40"/>
                    </a:cubicBezTo>
                    <a:cubicBezTo>
                      <a:pt x="14415" y="28"/>
                      <a:pt x="14417" y="14"/>
                      <a:pt x="1441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72" name="Google Shape;903;p38">
                <a:extLst>
                  <a:ext uri="{FF2B5EF4-FFF2-40B4-BE49-F238E27FC236}">
                    <a16:creationId xmlns:a16="http://schemas.microsoft.com/office/drawing/2014/main" id="{A7082716-8306-5B48-B21B-235EEB39B584}"/>
                  </a:ext>
                </a:extLst>
              </p:cNvPr>
              <p:cNvSpPr/>
              <p:nvPr/>
            </p:nvSpPr>
            <p:spPr>
              <a:xfrm>
                <a:off x="3125850" y="3077125"/>
                <a:ext cx="741450" cy="454150"/>
              </a:xfrm>
              <a:custGeom>
                <a:avLst/>
                <a:gdLst/>
                <a:ahLst/>
                <a:cxnLst/>
                <a:rect l="l" t="t" r="r" b="b"/>
                <a:pathLst>
                  <a:path w="29658" h="18166" extrusionOk="0">
                    <a:moveTo>
                      <a:pt x="14933" y="1"/>
                    </a:moveTo>
                    <a:cubicBezTo>
                      <a:pt x="13594" y="1"/>
                      <a:pt x="12018" y="1033"/>
                      <a:pt x="10096" y="3447"/>
                    </a:cubicBezTo>
                    <a:cubicBezTo>
                      <a:pt x="7367" y="6874"/>
                      <a:pt x="2363" y="12598"/>
                      <a:pt x="2323" y="12644"/>
                    </a:cubicBezTo>
                    <a:cubicBezTo>
                      <a:pt x="2318" y="12646"/>
                      <a:pt x="2312" y="12649"/>
                      <a:pt x="2306" y="12650"/>
                    </a:cubicBezTo>
                    <a:cubicBezTo>
                      <a:pt x="2302" y="12654"/>
                      <a:pt x="2297" y="12655"/>
                      <a:pt x="2292" y="12658"/>
                    </a:cubicBezTo>
                    <a:cubicBezTo>
                      <a:pt x="2179" y="12707"/>
                      <a:pt x="1786" y="12880"/>
                      <a:pt x="1403" y="13097"/>
                    </a:cubicBezTo>
                    <a:cubicBezTo>
                      <a:pt x="1400" y="13097"/>
                      <a:pt x="1398" y="13098"/>
                      <a:pt x="1397" y="13100"/>
                    </a:cubicBezTo>
                    <a:cubicBezTo>
                      <a:pt x="887" y="13397"/>
                      <a:pt x="669" y="13624"/>
                      <a:pt x="631" y="13666"/>
                    </a:cubicBezTo>
                    <a:cubicBezTo>
                      <a:pt x="629" y="13667"/>
                      <a:pt x="629" y="13669"/>
                      <a:pt x="627" y="13669"/>
                    </a:cubicBezTo>
                    <a:cubicBezTo>
                      <a:pt x="626" y="13672"/>
                      <a:pt x="624" y="13673"/>
                      <a:pt x="624" y="13673"/>
                    </a:cubicBezTo>
                    <a:cubicBezTo>
                      <a:pt x="241" y="14133"/>
                      <a:pt x="1" y="14933"/>
                      <a:pt x="1" y="14933"/>
                    </a:cubicBezTo>
                    <a:cubicBezTo>
                      <a:pt x="1" y="14933"/>
                      <a:pt x="351" y="15194"/>
                      <a:pt x="832" y="15650"/>
                    </a:cubicBezTo>
                    <a:cubicBezTo>
                      <a:pt x="941" y="15753"/>
                      <a:pt x="1057" y="15866"/>
                      <a:pt x="1176" y="15988"/>
                    </a:cubicBezTo>
                    <a:cubicBezTo>
                      <a:pt x="1406" y="16220"/>
                      <a:pt x="1650" y="16486"/>
                      <a:pt x="1893" y="16780"/>
                    </a:cubicBezTo>
                    <a:cubicBezTo>
                      <a:pt x="2071" y="16995"/>
                      <a:pt x="2247" y="17226"/>
                      <a:pt x="2415" y="17468"/>
                    </a:cubicBezTo>
                    <a:cubicBezTo>
                      <a:pt x="2569" y="17691"/>
                      <a:pt x="2716" y="17924"/>
                      <a:pt x="2850" y="18165"/>
                    </a:cubicBezTo>
                    <a:cubicBezTo>
                      <a:pt x="3887" y="17847"/>
                      <a:pt x="4141" y="17593"/>
                      <a:pt x="4141" y="17593"/>
                    </a:cubicBezTo>
                    <a:cubicBezTo>
                      <a:pt x="4141" y="17593"/>
                      <a:pt x="4841" y="16566"/>
                      <a:pt x="5014" y="16130"/>
                    </a:cubicBezTo>
                    <a:cubicBezTo>
                      <a:pt x="5376" y="15856"/>
                      <a:pt x="6442" y="15028"/>
                      <a:pt x="7653" y="14091"/>
                    </a:cubicBezTo>
                    <a:cubicBezTo>
                      <a:pt x="9419" y="12725"/>
                      <a:pt x="11490" y="11128"/>
                      <a:pt x="12145" y="10680"/>
                    </a:cubicBezTo>
                    <a:cubicBezTo>
                      <a:pt x="13247" y="9926"/>
                      <a:pt x="14369" y="8263"/>
                      <a:pt x="14369" y="8263"/>
                    </a:cubicBezTo>
                    <a:cubicBezTo>
                      <a:pt x="14369" y="8263"/>
                      <a:pt x="15864" y="9863"/>
                      <a:pt x="17506" y="11670"/>
                    </a:cubicBezTo>
                    <a:cubicBezTo>
                      <a:pt x="17508" y="11672"/>
                      <a:pt x="17509" y="11674"/>
                      <a:pt x="17511" y="11677"/>
                    </a:cubicBezTo>
                    <a:cubicBezTo>
                      <a:pt x="18207" y="12443"/>
                      <a:pt x="18928" y="13247"/>
                      <a:pt x="19573" y="13981"/>
                    </a:cubicBezTo>
                    <a:cubicBezTo>
                      <a:pt x="19622" y="14037"/>
                      <a:pt x="19673" y="14092"/>
                      <a:pt x="19720" y="14147"/>
                    </a:cubicBezTo>
                    <a:cubicBezTo>
                      <a:pt x="23059" y="13721"/>
                      <a:pt x="27079" y="13187"/>
                      <a:pt x="29658" y="12782"/>
                    </a:cubicBezTo>
                    <a:cubicBezTo>
                      <a:pt x="28421" y="12228"/>
                      <a:pt x="27826" y="11268"/>
                      <a:pt x="27501" y="10345"/>
                    </a:cubicBezTo>
                    <a:cubicBezTo>
                      <a:pt x="27083" y="9954"/>
                      <a:pt x="26629" y="9530"/>
                      <a:pt x="26149" y="9084"/>
                    </a:cubicBezTo>
                    <a:cubicBezTo>
                      <a:pt x="26062" y="9001"/>
                      <a:pt x="25973" y="8919"/>
                      <a:pt x="25883" y="8836"/>
                    </a:cubicBezTo>
                    <a:cubicBezTo>
                      <a:pt x="25247" y="8244"/>
                      <a:pt x="24570" y="7619"/>
                      <a:pt x="23880" y="6984"/>
                    </a:cubicBezTo>
                    <a:cubicBezTo>
                      <a:pt x="21110" y="4439"/>
                      <a:pt x="18109" y="1748"/>
                      <a:pt x="16520" y="533"/>
                    </a:cubicBezTo>
                    <a:cubicBezTo>
                      <a:pt x="16028" y="187"/>
                      <a:pt x="15502" y="1"/>
                      <a:pt x="149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73" name="Google Shape;904;p38">
                <a:extLst>
                  <a:ext uri="{FF2B5EF4-FFF2-40B4-BE49-F238E27FC236}">
                    <a16:creationId xmlns:a16="http://schemas.microsoft.com/office/drawing/2014/main" id="{A57E9B38-88C0-384F-AAFF-426418F619EA}"/>
                  </a:ext>
                </a:extLst>
              </p:cNvPr>
              <p:cNvSpPr/>
              <p:nvPr/>
            </p:nvSpPr>
            <p:spPr>
              <a:xfrm>
                <a:off x="3140925" y="3404075"/>
                <a:ext cx="20450" cy="15350"/>
              </a:xfrm>
              <a:custGeom>
                <a:avLst/>
                <a:gdLst/>
                <a:ahLst/>
                <a:cxnLst/>
                <a:rect l="l" t="t" r="r" b="b"/>
                <a:pathLst>
                  <a:path w="818" h="614" extrusionOk="0">
                    <a:moveTo>
                      <a:pt x="793" y="0"/>
                    </a:moveTo>
                    <a:cubicBezTo>
                      <a:pt x="790" y="0"/>
                      <a:pt x="786" y="1"/>
                      <a:pt x="783" y="2"/>
                    </a:cubicBezTo>
                    <a:cubicBezTo>
                      <a:pt x="454" y="187"/>
                      <a:pt x="217" y="355"/>
                      <a:pt x="76" y="500"/>
                    </a:cubicBezTo>
                    <a:cubicBezTo>
                      <a:pt x="54" y="525"/>
                      <a:pt x="31" y="551"/>
                      <a:pt x="8" y="577"/>
                    </a:cubicBezTo>
                    <a:cubicBezTo>
                      <a:pt x="0" y="586"/>
                      <a:pt x="2" y="600"/>
                      <a:pt x="11" y="608"/>
                    </a:cubicBezTo>
                    <a:cubicBezTo>
                      <a:pt x="15" y="611"/>
                      <a:pt x="20" y="614"/>
                      <a:pt x="24" y="614"/>
                    </a:cubicBezTo>
                    <a:cubicBezTo>
                      <a:pt x="31" y="614"/>
                      <a:pt x="37" y="611"/>
                      <a:pt x="41" y="606"/>
                    </a:cubicBezTo>
                    <a:cubicBezTo>
                      <a:pt x="64" y="580"/>
                      <a:pt x="278" y="348"/>
                      <a:pt x="804" y="40"/>
                    </a:cubicBezTo>
                    <a:cubicBezTo>
                      <a:pt x="815" y="34"/>
                      <a:pt x="818" y="20"/>
                      <a:pt x="813" y="11"/>
                    </a:cubicBezTo>
                    <a:cubicBezTo>
                      <a:pt x="809" y="4"/>
                      <a:pt x="801" y="0"/>
                      <a:pt x="793" y="0"/>
                    </a:cubicBezTo>
                    <a:close/>
                  </a:path>
                </a:pathLst>
              </a:custGeom>
              <a:solidFill>
                <a:srgbClr val="3F5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74" name="Google Shape;905;p38">
                <a:extLst>
                  <a:ext uri="{FF2B5EF4-FFF2-40B4-BE49-F238E27FC236}">
                    <a16:creationId xmlns:a16="http://schemas.microsoft.com/office/drawing/2014/main" id="{10F9247A-FC48-6044-8A83-EB4E6A7B52E0}"/>
                  </a:ext>
                </a:extLst>
              </p:cNvPr>
              <p:cNvSpPr/>
              <p:nvPr/>
            </p:nvSpPr>
            <p:spPr>
              <a:xfrm>
                <a:off x="2975225" y="3496925"/>
                <a:ext cx="206025" cy="77075"/>
              </a:xfrm>
              <a:custGeom>
                <a:avLst/>
                <a:gdLst/>
                <a:ahLst/>
                <a:cxnLst/>
                <a:rect l="l" t="t" r="r" b="b"/>
                <a:pathLst>
                  <a:path w="8241" h="3083" extrusionOk="0">
                    <a:moveTo>
                      <a:pt x="5931" y="1"/>
                    </a:moveTo>
                    <a:cubicBezTo>
                      <a:pt x="5725" y="1"/>
                      <a:pt x="5432" y="128"/>
                      <a:pt x="4952" y="424"/>
                    </a:cubicBezTo>
                    <a:cubicBezTo>
                      <a:pt x="4124" y="933"/>
                      <a:pt x="2567" y="1222"/>
                      <a:pt x="1090" y="1512"/>
                    </a:cubicBezTo>
                    <a:cubicBezTo>
                      <a:pt x="45" y="1717"/>
                      <a:pt x="0" y="2419"/>
                      <a:pt x="63" y="2812"/>
                    </a:cubicBezTo>
                    <a:cubicBezTo>
                      <a:pt x="89" y="2974"/>
                      <a:pt x="132" y="3082"/>
                      <a:pt x="132" y="3082"/>
                    </a:cubicBezTo>
                    <a:lnTo>
                      <a:pt x="7663" y="3082"/>
                    </a:lnTo>
                    <a:cubicBezTo>
                      <a:pt x="7663" y="3082"/>
                      <a:pt x="7738" y="2972"/>
                      <a:pt x="7828" y="2812"/>
                    </a:cubicBezTo>
                    <a:cubicBezTo>
                      <a:pt x="7935" y="2622"/>
                      <a:pt x="8065" y="2362"/>
                      <a:pt x="8128" y="2127"/>
                    </a:cubicBezTo>
                    <a:lnTo>
                      <a:pt x="8126" y="2127"/>
                    </a:lnTo>
                    <a:cubicBezTo>
                      <a:pt x="8241" y="1693"/>
                      <a:pt x="8053" y="1080"/>
                      <a:pt x="8053" y="1080"/>
                    </a:cubicBezTo>
                    <a:cubicBezTo>
                      <a:pt x="7908" y="1088"/>
                      <a:pt x="7775" y="1092"/>
                      <a:pt x="7655" y="1092"/>
                    </a:cubicBezTo>
                    <a:cubicBezTo>
                      <a:pt x="6129" y="1092"/>
                      <a:pt x="6492" y="443"/>
                      <a:pt x="6279" y="185"/>
                    </a:cubicBezTo>
                    <a:cubicBezTo>
                      <a:pt x="6226" y="119"/>
                      <a:pt x="6171" y="70"/>
                      <a:pt x="6108" y="40"/>
                    </a:cubicBezTo>
                    <a:cubicBezTo>
                      <a:pt x="6056" y="14"/>
                      <a:pt x="5998" y="1"/>
                      <a:pt x="59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75" name="Google Shape;906;p38">
                <a:extLst>
                  <a:ext uri="{FF2B5EF4-FFF2-40B4-BE49-F238E27FC236}">
                    <a16:creationId xmlns:a16="http://schemas.microsoft.com/office/drawing/2014/main" id="{5E29BE38-05CE-A64B-964F-5FBFF50B9C1B}"/>
                  </a:ext>
                </a:extLst>
              </p:cNvPr>
              <p:cNvSpPr/>
              <p:nvPr/>
            </p:nvSpPr>
            <p:spPr>
              <a:xfrm>
                <a:off x="3127925" y="3468375"/>
                <a:ext cx="58300" cy="55875"/>
              </a:xfrm>
              <a:custGeom>
                <a:avLst/>
                <a:gdLst/>
                <a:ahLst/>
                <a:cxnLst/>
                <a:rect l="l" t="t" r="r" b="b"/>
                <a:pathLst>
                  <a:path w="2332" h="2235" extrusionOk="0">
                    <a:moveTo>
                      <a:pt x="748" y="0"/>
                    </a:moveTo>
                    <a:lnTo>
                      <a:pt x="566" y="288"/>
                    </a:lnTo>
                    <a:lnTo>
                      <a:pt x="398" y="554"/>
                    </a:lnTo>
                    <a:lnTo>
                      <a:pt x="0" y="1182"/>
                    </a:lnTo>
                    <a:cubicBezTo>
                      <a:pt x="63" y="1212"/>
                      <a:pt x="118" y="1261"/>
                      <a:pt x="171" y="1327"/>
                    </a:cubicBezTo>
                    <a:cubicBezTo>
                      <a:pt x="384" y="1585"/>
                      <a:pt x="21" y="2234"/>
                      <a:pt x="1547" y="2234"/>
                    </a:cubicBezTo>
                    <a:cubicBezTo>
                      <a:pt x="1667" y="2234"/>
                      <a:pt x="1800" y="2230"/>
                      <a:pt x="1945" y="2222"/>
                    </a:cubicBezTo>
                    <a:lnTo>
                      <a:pt x="2015" y="2150"/>
                    </a:lnTo>
                    <a:lnTo>
                      <a:pt x="2087" y="2073"/>
                    </a:lnTo>
                    <a:lnTo>
                      <a:pt x="2332" y="1818"/>
                    </a:lnTo>
                    <a:cubicBezTo>
                      <a:pt x="2164" y="1576"/>
                      <a:pt x="1988" y="1345"/>
                      <a:pt x="1810" y="1131"/>
                    </a:cubicBezTo>
                    <a:cubicBezTo>
                      <a:pt x="1567" y="836"/>
                      <a:pt x="1323" y="570"/>
                      <a:pt x="1093" y="338"/>
                    </a:cubicBezTo>
                    <a:cubicBezTo>
                      <a:pt x="974" y="216"/>
                      <a:pt x="858" y="103"/>
                      <a:pt x="748" y="0"/>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76" name="Google Shape;907;p38">
                <a:extLst>
                  <a:ext uri="{FF2B5EF4-FFF2-40B4-BE49-F238E27FC236}">
                    <a16:creationId xmlns:a16="http://schemas.microsoft.com/office/drawing/2014/main" id="{30A99F68-C25C-584E-8CD1-09774033BE87}"/>
                  </a:ext>
                </a:extLst>
              </p:cNvPr>
              <p:cNvSpPr/>
              <p:nvPr/>
            </p:nvSpPr>
            <p:spPr>
              <a:xfrm>
                <a:off x="3124125" y="3450450"/>
                <a:ext cx="22550" cy="31775"/>
              </a:xfrm>
              <a:custGeom>
                <a:avLst/>
                <a:gdLst/>
                <a:ahLst/>
                <a:cxnLst/>
                <a:rect l="l" t="t" r="r" b="b"/>
                <a:pathLst>
                  <a:path w="902" h="1271" extrusionOk="0">
                    <a:moveTo>
                      <a:pt x="70" y="0"/>
                    </a:moveTo>
                    <a:lnTo>
                      <a:pt x="70" y="0"/>
                    </a:lnTo>
                    <a:cubicBezTo>
                      <a:pt x="70" y="0"/>
                      <a:pt x="1" y="552"/>
                      <a:pt x="550" y="1271"/>
                    </a:cubicBezTo>
                    <a:lnTo>
                      <a:pt x="718" y="1005"/>
                    </a:lnTo>
                    <a:lnTo>
                      <a:pt x="901" y="717"/>
                    </a:lnTo>
                    <a:cubicBezTo>
                      <a:pt x="420" y="262"/>
                      <a:pt x="70" y="0"/>
                      <a:pt x="70" y="0"/>
                    </a:cubicBezTo>
                    <a:close/>
                  </a:path>
                </a:pathLst>
              </a:custGeom>
              <a:solidFill>
                <a:srgbClr val="2336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77" name="Google Shape;908;p38">
                <a:extLst>
                  <a:ext uri="{FF2B5EF4-FFF2-40B4-BE49-F238E27FC236}">
                    <a16:creationId xmlns:a16="http://schemas.microsoft.com/office/drawing/2014/main" id="{410FD94E-F606-BC41-BDA1-F8C757AB27FC}"/>
                  </a:ext>
                </a:extLst>
              </p:cNvPr>
              <p:cNvSpPr/>
              <p:nvPr/>
            </p:nvSpPr>
            <p:spPr>
              <a:xfrm>
                <a:off x="3178300" y="3513800"/>
                <a:ext cx="18825" cy="17500"/>
              </a:xfrm>
              <a:custGeom>
                <a:avLst/>
                <a:gdLst/>
                <a:ahLst/>
                <a:cxnLst/>
                <a:rect l="l" t="t" r="r" b="b"/>
                <a:pathLst>
                  <a:path w="753" h="700" extrusionOk="0">
                    <a:moveTo>
                      <a:pt x="317" y="1"/>
                    </a:moveTo>
                    <a:lnTo>
                      <a:pt x="72" y="256"/>
                    </a:lnTo>
                    <a:lnTo>
                      <a:pt x="0" y="333"/>
                    </a:lnTo>
                    <a:cubicBezTo>
                      <a:pt x="347" y="600"/>
                      <a:pt x="752" y="700"/>
                      <a:pt x="752" y="700"/>
                    </a:cubicBezTo>
                    <a:cubicBezTo>
                      <a:pt x="618" y="457"/>
                      <a:pt x="471" y="224"/>
                      <a:pt x="317" y="1"/>
                    </a:cubicBezTo>
                    <a:close/>
                  </a:path>
                </a:pathLst>
              </a:custGeom>
              <a:solidFill>
                <a:srgbClr val="2336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78" name="Google Shape;909;p38">
                <a:extLst>
                  <a:ext uri="{FF2B5EF4-FFF2-40B4-BE49-F238E27FC236}">
                    <a16:creationId xmlns:a16="http://schemas.microsoft.com/office/drawing/2014/main" id="{28F761CF-0A6D-DE42-88C8-2C59473869C2}"/>
                  </a:ext>
                </a:extLst>
              </p:cNvPr>
              <p:cNvSpPr/>
              <p:nvPr/>
            </p:nvSpPr>
            <p:spPr>
              <a:xfrm>
                <a:off x="3217325" y="3428825"/>
                <a:ext cx="100475" cy="76900"/>
              </a:xfrm>
              <a:custGeom>
                <a:avLst/>
                <a:gdLst/>
                <a:ahLst/>
                <a:cxnLst/>
                <a:rect l="l" t="t" r="r" b="b"/>
                <a:pathLst>
                  <a:path w="4019" h="3076" extrusionOk="0">
                    <a:moveTo>
                      <a:pt x="3995" y="1"/>
                    </a:moveTo>
                    <a:cubicBezTo>
                      <a:pt x="3990" y="1"/>
                      <a:pt x="3985" y="3"/>
                      <a:pt x="3981" y="6"/>
                    </a:cubicBezTo>
                    <a:lnTo>
                      <a:pt x="12" y="3038"/>
                    </a:lnTo>
                    <a:cubicBezTo>
                      <a:pt x="2" y="3045"/>
                      <a:pt x="0" y="3059"/>
                      <a:pt x="8" y="3068"/>
                    </a:cubicBezTo>
                    <a:cubicBezTo>
                      <a:pt x="12" y="3073"/>
                      <a:pt x="19" y="3076"/>
                      <a:pt x="25" y="3076"/>
                    </a:cubicBezTo>
                    <a:cubicBezTo>
                      <a:pt x="29" y="3076"/>
                      <a:pt x="34" y="3074"/>
                      <a:pt x="38" y="3071"/>
                    </a:cubicBezTo>
                    <a:lnTo>
                      <a:pt x="4007" y="39"/>
                    </a:lnTo>
                    <a:cubicBezTo>
                      <a:pt x="4017" y="32"/>
                      <a:pt x="4018" y="20"/>
                      <a:pt x="4012" y="9"/>
                    </a:cubicBezTo>
                    <a:cubicBezTo>
                      <a:pt x="4008" y="4"/>
                      <a:pt x="4001" y="1"/>
                      <a:pt x="39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79" name="Google Shape;910;p38">
                <a:extLst>
                  <a:ext uri="{FF2B5EF4-FFF2-40B4-BE49-F238E27FC236}">
                    <a16:creationId xmlns:a16="http://schemas.microsoft.com/office/drawing/2014/main" id="{BF92EBD5-EF9C-7A4B-B9A5-4A82676B29D1}"/>
                  </a:ext>
                </a:extLst>
              </p:cNvPr>
              <p:cNvSpPr/>
              <p:nvPr/>
            </p:nvSpPr>
            <p:spPr>
              <a:xfrm>
                <a:off x="3183350" y="3366650"/>
                <a:ext cx="65175" cy="27125"/>
              </a:xfrm>
              <a:custGeom>
                <a:avLst/>
                <a:gdLst/>
                <a:ahLst/>
                <a:cxnLst/>
                <a:rect l="l" t="t" r="r" b="b"/>
                <a:pathLst>
                  <a:path w="2607" h="1085" extrusionOk="0">
                    <a:moveTo>
                      <a:pt x="2582" y="1"/>
                    </a:moveTo>
                    <a:cubicBezTo>
                      <a:pt x="2580" y="1"/>
                      <a:pt x="2577" y="1"/>
                      <a:pt x="2575" y="2"/>
                    </a:cubicBezTo>
                    <a:cubicBezTo>
                      <a:pt x="2561" y="7"/>
                      <a:pt x="1277" y="516"/>
                      <a:pt x="15" y="1042"/>
                    </a:cubicBezTo>
                    <a:cubicBezTo>
                      <a:pt x="5" y="1047"/>
                      <a:pt x="0" y="1060"/>
                      <a:pt x="5" y="1071"/>
                    </a:cubicBezTo>
                    <a:cubicBezTo>
                      <a:pt x="8" y="1079"/>
                      <a:pt x="15" y="1085"/>
                      <a:pt x="25" y="1085"/>
                    </a:cubicBezTo>
                    <a:cubicBezTo>
                      <a:pt x="26" y="1085"/>
                      <a:pt x="29" y="1083"/>
                      <a:pt x="32" y="1083"/>
                    </a:cubicBezTo>
                    <a:cubicBezTo>
                      <a:pt x="1292" y="557"/>
                      <a:pt x="2578" y="48"/>
                      <a:pt x="2590" y="42"/>
                    </a:cubicBezTo>
                    <a:cubicBezTo>
                      <a:pt x="2602" y="39"/>
                      <a:pt x="2607" y="25"/>
                      <a:pt x="2602" y="15"/>
                    </a:cubicBezTo>
                    <a:cubicBezTo>
                      <a:pt x="2599" y="6"/>
                      <a:pt x="2591" y="1"/>
                      <a:pt x="25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80" name="Google Shape;911;p38">
                <a:extLst>
                  <a:ext uri="{FF2B5EF4-FFF2-40B4-BE49-F238E27FC236}">
                    <a16:creationId xmlns:a16="http://schemas.microsoft.com/office/drawing/2014/main" id="{B6BEB689-221C-7241-B6EA-AE2E54D3958B}"/>
                  </a:ext>
                </a:extLst>
              </p:cNvPr>
              <p:cNvSpPr/>
              <p:nvPr/>
            </p:nvSpPr>
            <p:spPr>
              <a:xfrm>
                <a:off x="3160250" y="3392850"/>
                <a:ext cx="23875" cy="12250"/>
              </a:xfrm>
              <a:custGeom>
                <a:avLst/>
                <a:gdLst/>
                <a:ahLst/>
                <a:cxnLst/>
                <a:rect l="l" t="t" r="r" b="b"/>
                <a:pathLst>
                  <a:path w="955" h="490" extrusionOk="0">
                    <a:moveTo>
                      <a:pt x="929" y="1"/>
                    </a:moveTo>
                    <a:cubicBezTo>
                      <a:pt x="927" y="1"/>
                      <a:pt x="925" y="1"/>
                      <a:pt x="923" y="2"/>
                    </a:cubicBezTo>
                    <a:cubicBezTo>
                      <a:pt x="589" y="142"/>
                      <a:pt x="285" y="292"/>
                      <a:pt x="14" y="450"/>
                    </a:cubicBezTo>
                    <a:cubicBezTo>
                      <a:pt x="5" y="456"/>
                      <a:pt x="1" y="468"/>
                      <a:pt x="7" y="479"/>
                    </a:cubicBezTo>
                    <a:cubicBezTo>
                      <a:pt x="11" y="485"/>
                      <a:pt x="19" y="489"/>
                      <a:pt x="27" y="489"/>
                    </a:cubicBezTo>
                    <a:cubicBezTo>
                      <a:pt x="30" y="489"/>
                      <a:pt x="33" y="488"/>
                      <a:pt x="37" y="486"/>
                    </a:cubicBezTo>
                    <a:cubicBezTo>
                      <a:pt x="305" y="330"/>
                      <a:pt x="608" y="180"/>
                      <a:pt x="938" y="41"/>
                    </a:cubicBezTo>
                    <a:cubicBezTo>
                      <a:pt x="950" y="37"/>
                      <a:pt x="955" y="25"/>
                      <a:pt x="950" y="14"/>
                    </a:cubicBezTo>
                    <a:cubicBezTo>
                      <a:pt x="946" y="5"/>
                      <a:pt x="938" y="1"/>
                      <a:pt x="929" y="1"/>
                    </a:cubicBezTo>
                    <a:close/>
                  </a:path>
                </a:pathLst>
              </a:custGeom>
              <a:solidFill>
                <a:srgbClr val="3F5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81" name="Google Shape;912;p38">
                <a:extLst>
                  <a:ext uri="{FF2B5EF4-FFF2-40B4-BE49-F238E27FC236}">
                    <a16:creationId xmlns:a16="http://schemas.microsoft.com/office/drawing/2014/main" id="{ED46175A-E68C-6B4F-BC97-EB0B9A54A792}"/>
                  </a:ext>
                </a:extLst>
              </p:cNvPr>
              <p:cNvSpPr/>
              <p:nvPr/>
            </p:nvSpPr>
            <p:spPr>
              <a:xfrm>
                <a:off x="3142050" y="3468375"/>
                <a:ext cx="44175" cy="51850"/>
              </a:xfrm>
              <a:custGeom>
                <a:avLst/>
                <a:gdLst/>
                <a:ahLst/>
                <a:cxnLst/>
                <a:rect l="l" t="t" r="r" b="b"/>
                <a:pathLst>
                  <a:path w="1767" h="2074" extrusionOk="0">
                    <a:moveTo>
                      <a:pt x="184" y="0"/>
                    </a:moveTo>
                    <a:lnTo>
                      <a:pt x="1" y="288"/>
                    </a:lnTo>
                    <a:cubicBezTo>
                      <a:pt x="220" y="544"/>
                      <a:pt x="940" y="1388"/>
                      <a:pt x="1522" y="2073"/>
                    </a:cubicBezTo>
                    <a:lnTo>
                      <a:pt x="1767" y="1818"/>
                    </a:lnTo>
                    <a:cubicBezTo>
                      <a:pt x="1599" y="1576"/>
                      <a:pt x="1423" y="1345"/>
                      <a:pt x="1245" y="1131"/>
                    </a:cubicBezTo>
                    <a:cubicBezTo>
                      <a:pt x="1002" y="836"/>
                      <a:pt x="758" y="570"/>
                      <a:pt x="528" y="338"/>
                    </a:cubicBezTo>
                    <a:cubicBezTo>
                      <a:pt x="409" y="216"/>
                      <a:pt x="293" y="103"/>
                      <a:pt x="184" y="0"/>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82" name="Google Shape;913;p38">
                <a:extLst>
                  <a:ext uri="{FF2B5EF4-FFF2-40B4-BE49-F238E27FC236}">
                    <a16:creationId xmlns:a16="http://schemas.microsoft.com/office/drawing/2014/main" id="{E4EB9FA3-B8C7-BD4E-80F3-5E237263840D}"/>
                  </a:ext>
                </a:extLst>
              </p:cNvPr>
              <p:cNvSpPr/>
              <p:nvPr/>
            </p:nvSpPr>
            <p:spPr>
              <a:xfrm>
                <a:off x="3461050" y="3258400"/>
                <a:ext cx="103050" cy="111025"/>
              </a:xfrm>
              <a:custGeom>
                <a:avLst/>
                <a:gdLst/>
                <a:ahLst/>
                <a:cxnLst/>
                <a:rect l="l" t="t" r="r" b="b"/>
                <a:pathLst>
                  <a:path w="4122" h="4441" extrusionOk="0">
                    <a:moveTo>
                      <a:pt x="24" y="0"/>
                    </a:moveTo>
                    <a:cubicBezTo>
                      <a:pt x="19" y="0"/>
                      <a:pt x="14" y="2"/>
                      <a:pt x="10" y="6"/>
                    </a:cubicBezTo>
                    <a:cubicBezTo>
                      <a:pt x="1" y="15"/>
                      <a:pt x="1" y="29"/>
                      <a:pt x="9" y="36"/>
                    </a:cubicBezTo>
                    <a:cubicBezTo>
                      <a:pt x="30" y="59"/>
                      <a:pt x="2111" y="2235"/>
                      <a:pt x="4081" y="4433"/>
                    </a:cubicBezTo>
                    <a:cubicBezTo>
                      <a:pt x="4086" y="4438"/>
                      <a:pt x="4092" y="4441"/>
                      <a:pt x="4098" y="4441"/>
                    </a:cubicBezTo>
                    <a:cubicBezTo>
                      <a:pt x="4103" y="4441"/>
                      <a:pt x="4107" y="4439"/>
                      <a:pt x="4112" y="4435"/>
                    </a:cubicBezTo>
                    <a:cubicBezTo>
                      <a:pt x="4121" y="4427"/>
                      <a:pt x="4121" y="4413"/>
                      <a:pt x="4114" y="4406"/>
                    </a:cubicBezTo>
                    <a:cubicBezTo>
                      <a:pt x="2143" y="2204"/>
                      <a:pt x="62" y="29"/>
                      <a:pt x="41" y="7"/>
                    </a:cubicBezTo>
                    <a:cubicBezTo>
                      <a:pt x="36" y="2"/>
                      <a:pt x="30" y="0"/>
                      <a:pt x="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83" name="Google Shape;914;p38">
                <a:extLst>
                  <a:ext uri="{FF2B5EF4-FFF2-40B4-BE49-F238E27FC236}">
                    <a16:creationId xmlns:a16="http://schemas.microsoft.com/office/drawing/2014/main" id="{8B59D95E-B152-784C-A9B3-A1529C248481}"/>
                  </a:ext>
                </a:extLst>
              </p:cNvPr>
              <p:cNvSpPr/>
              <p:nvPr/>
            </p:nvSpPr>
            <p:spPr>
              <a:xfrm>
                <a:off x="3491025" y="3153950"/>
                <a:ext cx="6750" cy="93550"/>
              </a:xfrm>
              <a:custGeom>
                <a:avLst/>
                <a:gdLst/>
                <a:ahLst/>
                <a:cxnLst/>
                <a:rect l="l" t="t" r="r" b="b"/>
                <a:pathLst>
                  <a:path w="270" h="3742" extrusionOk="0">
                    <a:moveTo>
                      <a:pt x="24" y="0"/>
                    </a:moveTo>
                    <a:cubicBezTo>
                      <a:pt x="24" y="0"/>
                      <a:pt x="23" y="1"/>
                      <a:pt x="22" y="1"/>
                    </a:cubicBezTo>
                    <a:cubicBezTo>
                      <a:pt x="10" y="2"/>
                      <a:pt x="1" y="13"/>
                      <a:pt x="2" y="25"/>
                    </a:cubicBezTo>
                    <a:cubicBezTo>
                      <a:pt x="5" y="45"/>
                      <a:pt x="227" y="2066"/>
                      <a:pt x="2" y="3717"/>
                    </a:cubicBezTo>
                    <a:cubicBezTo>
                      <a:pt x="1" y="3730"/>
                      <a:pt x="10" y="3740"/>
                      <a:pt x="20" y="3742"/>
                    </a:cubicBezTo>
                    <a:lnTo>
                      <a:pt x="23" y="3742"/>
                    </a:lnTo>
                    <a:cubicBezTo>
                      <a:pt x="34" y="3742"/>
                      <a:pt x="43" y="3734"/>
                      <a:pt x="45" y="3723"/>
                    </a:cubicBezTo>
                    <a:cubicBezTo>
                      <a:pt x="270" y="2066"/>
                      <a:pt x="48" y="40"/>
                      <a:pt x="45" y="19"/>
                    </a:cubicBezTo>
                    <a:cubicBezTo>
                      <a:pt x="43" y="9"/>
                      <a:pt x="34" y="0"/>
                      <a:pt x="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84" name="Google Shape;915;p38">
                <a:extLst>
                  <a:ext uri="{FF2B5EF4-FFF2-40B4-BE49-F238E27FC236}">
                    <a16:creationId xmlns:a16="http://schemas.microsoft.com/office/drawing/2014/main" id="{FAA0BF4C-61CB-904A-93F8-58E513D7165D}"/>
                  </a:ext>
                </a:extLst>
              </p:cNvPr>
              <p:cNvSpPr/>
              <p:nvPr/>
            </p:nvSpPr>
            <p:spPr>
              <a:xfrm>
                <a:off x="3491000" y="3210375"/>
                <a:ext cx="37850" cy="57800"/>
              </a:xfrm>
              <a:custGeom>
                <a:avLst/>
                <a:gdLst/>
                <a:ahLst/>
                <a:cxnLst/>
                <a:rect l="l" t="t" r="r" b="b"/>
                <a:pathLst>
                  <a:path w="1514" h="2312" extrusionOk="0">
                    <a:moveTo>
                      <a:pt x="1489" y="1"/>
                    </a:moveTo>
                    <a:cubicBezTo>
                      <a:pt x="1481" y="1"/>
                      <a:pt x="1474" y="6"/>
                      <a:pt x="1469" y="14"/>
                    </a:cubicBezTo>
                    <a:cubicBezTo>
                      <a:pt x="1465" y="25"/>
                      <a:pt x="920" y="1213"/>
                      <a:pt x="8" y="2275"/>
                    </a:cubicBezTo>
                    <a:cubicBezTo>
                      <a:pt x="0" y="2284"/>
                      <a:pt x="2" y="2298"/>
                      <a:pt x="11" y="2306"/>
                    </a:cubicBezTo>
                    <a:cubicBezTo>
                      <a:pt x="15" y="2309"/>
                      <a:pt x="20" y="2312"/>
                      <a:pt x="24" y="2312"/>
                    </a:cubicBezTo>
                    <a:cubicBezTo>
                      <a:pt x="31" y="2312"/>
                      <a:pt x="37" y="2309"/>
                      <a:pt x="41" y="2304"/>
                    </a:cubicBezTo>
                    <a:cubicBezTo>
                      <a:pt x="959" y="1237"/>
                      <a:pt x="1504" y="43"/>
                      <a:pt x="1509" y="31"/>
                    </a:cubicBezTo>
                    <a:cubicBezTo>
                      <a:pt x="1514" y="20"/>
                      <a:pt x="1509" y="8"/>
                      <a:pt x="1498" y="3"/>
                    </a:cubicBezTo>
                    <a:cubicBezTo>
                      <a:pt x="1495" y="2"/>
                      <a:pt x="1492" y="1"/>
                      <a:pt x="14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85" name="Google Shape;916;p38">
                <a:extLst>
                  <a:ext uri="{FF2B5EF4-FFF2-40B4-BE49-F238E27FC236}">
                    <a16:creationId xmlns:a16="http://schemas.microsoft.com/office/drawing/2014/main" id="{C9D18326-B9AD-F74F-99E1-15158C416265}"/>
                  </a:ext>
                </a:extLst>
              </p:cNvPr>
              <p:cNvSpPr/>
              <p:nvPr/>
            </p:nvSpPr>
            <p:spPr>
              <a:xfrm>
                <a:off x="3606750" y="3366550"/>
                <a:ext cx="54925" cy="55475"/>
              </a:xfrm>
              <a:custGeom>
                <a:avLst/>
                <a:gdLst/>
                <a:ahLst/>
                <a:cxnLst/>
                <a:rect l="l" t="t" r="r" b="b"/>
                <a:pathLst>
                  <a:path w="2197" h="2219" extrusionOk="0">
                    <a:moveTo>
                      <a:pt x="25" y="1"/>
                    </a:moveTo>
                    <a:cubicBezTo>
                      <a:pt x="20" y="1"/>
                      <a:pt x="15" y="3"/>
                      <a:pt x="10" y="6"/>
                    </a:cubicBezTo>
                    <a:cubicBezTo>
                      <a:pt x="3" y="14"/>
                      <a:pt x="1" y="28"/>
                      <a:pt x="10" y="37"/>
                    </a:cubicBezTo>
                    <a:cubicBezTo>
                      <a:pt x="976" y="1083"/>
                      <a:pt x="1698" y="1815"/>
                      <a:pt x="2158" y="2212"/>
                    </a:cubicBezTo>
                    <a:cubicBezTo>
                      <a:pt x="2163" y="2216"/>
                      <a:pt x="2167" y="2219"/>
                      <a:pt x="2172" y="2219"/>
                    </a:cubicBezTo>
                    <a:lnTo>
                      <a:pt x="2172" y="2217"/>
                    </a:lnTo>
                    <a:cubicBezTo>
                      <a:pt x="2178" y="2217"/>
                      <a:pt x="2184" y="2216"/>
                      <a:pt x="2189" y="2211"/>
                    </a:cubicBezTo>
                    <a:cubicBezTo>
                      <a:pt x="2196" y="2202"/>
                      <a:pt x="2195" y="2188"/>
                      <a:pt x="2187" y="2180"/>
                    </a:cubicBezTo>
                    <a:cubicBezTo>
                      <a:pt x="1729" y="1784"/>
                      <a:pt x="1005" y="1052"/>
                      <a:pt x="41" y="8"/>
                    </a:cubicBezTo>
                    <a:cubicBezTo>
                      <a:pt x="37" y="3"/>
                      <a:pt x="31" y="1"/>
                      <a:pt x="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86" name="Google Shape;917;p38">
                <a:extLst>
                  <a:ext uri="{FF2B5EF4-FFF2-40B4-BE49-F238E27FC236}">
                    <a16:creationId xmlns:a16="http://schemas.microsoft.com/office/drawing/2014/main" id="{95361881-AFFA-D14B-8863-1EFD55039ACB}"/>
                  </a:ext>
                </a:extLst>
              </p:cNvPr>
              <p:cNvSpPr/>
              <p:nvPr/>
            </p:nvSpPr>
            <p:spPr>
              <a:xfrm>
                <a:off x="3576175" y="3332825"/>
                <a:ext cx="8025" cy="8675"/>
              </a:xfrm>
              <a:custGeom>
                <a:avLst/>
                <a:gdLst/>
                <a:ahLst/>
                <a:cxnLst/>
                <a:rect l="l" t="t" r="r" b="b"/>
                <a:pathLst>
                  <a:path w="321" h="347" extrusionOk="0">
                    <a:moveTo>
                      <a:pt x="26" y="1"/>
                    </a:moveTo>
                    <a:cubicBezTo>
                      <a:pt x="21" y="1"/>
                      <a:pt x="16" y="3"/>
                      <a:pt x="12" y="7"/>
                    </a:cubicBezTo>
                    <a:cubicBezTo>
                      <a:pt x="2" y="15"/>
                      <a:pt x="1" y="28"/>
                      <a:pt x="10" y="36"/>
                    </a:cubicBezTo>
                    <a:cubicBezTo>
                      <a:pt x="99" y="137"/>
                      <a:pt x="190" y="238"/>
                      <a:pt x="281" y="340"/>
                    </a:cubicBezTo>
                    <a:cubicBezTo>
                      <a:pt x="285" y="345"/>
                      <a:pt x="291" y="346"/>
                      <a:pt x="297" y="346"/>
                    </a:cubicBezTo>
                    <a:cubicBezTo>
                      <a:pt x="302" y="346"/>
                      <a:pt x="307" y="345"/>
                      <a:pt x="311" y="342"/>
                    </a:cubicBezTo>
                    <a:cubicBezTo>
                      <a:pt x="320" y="333"/>
                      <a:pt x="320" y="320"/>
                      <a:pt x="313" y="311"/>
                    </a:cubicBezTo>
                    <a:cubicBezTo>
                      <a:pt x="221" y="209"/>
                      <a:pt x="131" y="108"/>
                      <a:pt x="42" y="8"/>
                    </a:cubicBezTo>
                    <a:cubicBezTo>
                      <a:pt x="37" y="3"/>
                      <a:pt x="31" y="1"/>
                      <a:pt x="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87" name="Google Shape;918;p38">
                <a:extLst>
                  <a:ext uri="{FF2B5EF4-FFF2-40B4-BE49-F238E27FC236}">
                    <a16:creationId xmlns:a16="http://schemas.microsoft.com/office/drawing/2014/main" id="{294A7359-812E-104F-8BB7-F098827896D8}"/>
                  </a:ext>
                </a:extLst>
              </p:cNvPr>
              <p:cNvSpPr/>
              <p:nvPr/>
            </p:nvSpPr>
            <p:spPr>
              <a:xfrm>
                <a:off x="3517200" y="3265475"/>
                <a:ext cx="47050" cy="53650"/>
              </a:xfrm>
              <a:custGeom>
                <a:avLst/>
                <a:gdLst/>
                <a:ahLst/>
                <a:cxnLst/>
                <a:rect l="l" t="t" r="r" b="b"/>
                <a:pathLst>
                  <a:path w="1882" h="2146" extrusionOk="0">
                    <a:moveTo>
                      <a:pt x="25" y="1"/>
                    </a:moveTo>
                    <a:cubicBezTo>
                      <a:pt x="20" y="1"/>
                      <a:pt x="15" y="2"/>
                      <a:pt x="12" y="5"/>
                    </a:cubicBezTo>
                    <a:cubicBezTo>
                      <a:pt x="2" y="13"/>
                      <a:pt x="1" y="27"/>
                      <a:pt x="8" y="36"/>
                    </a:cubicBezTo>
                    <a:cubicBezTo>
                      <a:pt x="18" y="45"/>
                      <a:pt x="822" y="985"/>
                      <a:pt x="1842" y="2138"/>
                    </a:cubicBezTo>
                    <a:cubicBezTo>
                      <a:pt x="1846" y="2143"/>
                      <a:pt x="1851" y="2146"/>
                      <a:pt x="1857" y="2146"/>
                    </a:cubicBezTo>
                    <a:lnTo>
                      <a:pt x="1857" y="2144"/>
                    </a:lnTo>
                    <a:cubicBezTo>
                      <a:pt x="1861" y="2144"/>
                      <a:pt x="1868" y="2143"/>
                      <a:pt x="1871" y="2140"/>
                    </a:cubicBezTo>
                    <a:cubicBezTo>
                      <a:pt x="1880" y="2132"/>
                      <a:pt x="1881" y="2118"/>
                      <a:pt x="1874" y="2109"/>
                    </a:cubicBezTo>
                    <a:cubicBezTo>
                      <a:pt x="854" y="958"/>
                      <a:pt x="50" y="18"/>
                      <a:pt x="42" y="9"/>
                    </a:cubicBezTo>
                    <a:cubicBezTo>
                      <a:pt x="38" y="3"/>
                      <a:pt x="31" y="1"/>
                      <a:pt x="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88" name="Google Shape;919;p38">
                <a:extLst>
                  <a:ext uri="{FF2B5EF4-FFF2-40B4-BE49-F238E27FC236}">
                    <a16:creationId xmlns:a16="http://schemas.microsoft.com/office/drawing/2014/main" id="{A3D7FA6E-6E55-A049-A028-698E4FFF0A43}"/>
                  </a:ext>
                </a:extLst>
              </p:cNvPr>
              <p:cNvSpPr/>
              <p:nvPr/>
            </p:nvSpPr>
            <p:spPr>
              <a:xfrm>
                <a:off x="3948575" y="2693950"/>
                <a:ext cx="61375" cy="63550"/>
              </a:xfrm>
              <a:custGeom>
                <a:avLst/>
                <a:gdLst/>
                <a:ahLst/>
                <a:cxnLst/>
                <a:rect l="l" t="t" r="r" b="b"/>
                <a:pathLst>
                  <a:path w="2455" h="2542" extrusionOk="0">
                    <a:moveTo>
                      <a:pt x="1521" y="0"/>
                    </a:moveTo>
                    <a:cubicBezTo>
                      <a:pt x="1211" y="0"/>
                      <a:pt x="870" y="152"/>
                      <a:pt x="589" y="426"/>
                    </a:cubicBezTo>
                    <a:cubicBezTo>
                      <a:pt x="508" y="504"/>
                      <a:pt x="433" y="592"/>
                      <a:pt x="365" y="689"/>
                    </a:cubicBezTo>
                    <a:cubicBezTo>
                      <a:pt x="102" y="1060"/>
                      <a:pt x="1" y="1482"/>
                      <a:pt x="57" y="1831"/>
                    </a:cubicBezTo>
                    <a:cubicBezTo>
                      <a:pt x="73" y="1929"/>
                      <a:pt x="102" y="2020"/>
                      <a:pt x="141" y="2103"/>
                    </a:cubicBezTo>
                    <a:cubicBezTo>
                      <a:pt x="201" y="2222"/>
                      <a:pt x="284" y="2325"/>
                      <a:pt x="392" y="2401"/>
                    </a:cubicBezTo>
                    <a:cubicBezTo>
                      <a:pt x="484" y="2465"/>
                      <a:pt x="588" y="2507"/>
                      <a:pt x="696" y="2528"/>
                    </a:cubicBezTo>
                    <a:cubicBezTo>
                      <a:pt x="748" y="2537"/>
                      <a:pt x="801" y="2542"/>
                      <a:pt x="856" y="2542"/>
                    </a:cubicBezTo>
                    <a:cubicBezTo>
                      <a:pt x="1006" y="2542"/>
                      <a:pt x="1165" y="2506"/>
                      <a:pt x="1319" y="2438"/>
                    </a:cubicBezTo>
                    <a:cubicBezTo>
                      <a:pt x="1438" y="2386"/>
                      <a:pt x="1554" y="2315"/>
                      <a:pt x="1663" y="2228"/>
                    </a:cubicBezTo>
                    <a:cubicBezTo>
                      <a:pt x="1791" y="2126"/>
                      <a:pt x="1910" y="2001"/>
                      <a:pt x="2014" y="1854"/>
                    </a:cubicBezTo>
                    <a:cubicBezTo>
                      <a:pt x="2455" y="1230"/>
                      <a:pt x="2442" y="464"/>
                      <a:pt x="1987" y="141"/>
                    </a:cubicBezTo>
                    <a:cubicBezTo>
                      <a:pt x="1850" y="46"/>
                      <a:pt x="1690" y="0"/>
                      <a:pt x="1521" y="0"/>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89" name="Google Shape;920;p38">
                <a:extLst>
                  <a:ext uri="{FF2B5EF4-FFF2-40B4-BE49-F238E27FC236}">
                    <a16:creationId xmlns:a16="http://schemas.microsoft.com/office/drawing/2014/main" id="{4006E0F9-FDD4-5D42-BB29-4C7E308BAD8B}"/>
                  </a:ext>
                </a:extLst>
              </p:cNvPr>
              <p:cNvSpPr/>
              <p:nvPr/>
            </p:nvSpPr>
            <p:spPr>
              <a:xfrm>
                <a:off x="3819975" y="2667175"/>
                <a:ext cx="146025" cy="162350"/>
              </a:xfrm>
              <a:custGeom>
                <a:avLst/>
                <a:gdLst/>
                <a:ahLst/>
                <a:cxnLst/>
                <a:rect l="l" t="t" r="r" b="b"/>
                <a:pathLst>
                  <a:path w="5841" h="6494" extrusionOk="0">
                    <a:moveTo>
                      <a:pt x="919" y="0"/>
                    </a:moveTo>
                    <a:cubicBezTo>
                      <a:pt x="881" y="153"/>
                      <a:pt x="842" y="301"/>
                      <a:pt x="807" y="448"/>
                    </a:cubicBezTo>
                    <a:cubicBezTo>
                      <a:pt x="0" y="3737"/>
                      <a:pt x="109" y="5288"/>
                      <a:pt x="365" y="5981"/>
                    </a:cubicBezTo>
                    <a:cubicBezTo>
                      <a:pt x="471" y="6268"/>
                      <a:pt x="738" y="6464"/>
                      <a:pt x="1043" y="6481"/>
                    </a:cubicBezTo>
                    <a:cubicBezTo>
                      <a:pt x="1200" y="6490"/>
                      <a:pt x="1352" y="6494"/>
                      <a:pt x="1500" y="6494"/>
                    </a:cubicBezTo>
                    <a:cubicBezTo>
                      <a:pt x="1947" y="6494"/>
                      <a:pt x="2350" y="6455"/>
                      <a:pt x="2711" y="6386"/>
                    </a:cubicBezTo>
                    <a:cubicBezTo>
                      <a:pt x="3376" y="6259"/>
                      <a:pt x="3903" y="6030"/>
                      <a:pt x="4321" y="5755"/>
                    </a:cubicBezTo>
                    <a:cubicBezTo>
                      <a:pt x="4568" y="5591"/>
                      <a:pt x="4778" y="5411"/>
                      <a:pt x="4954" y="5226"/>
                    </a:cubicBezTo>
                    <a:cubicBezTo>
                      <a:pt x="5577" y="4568"/>
                      <a:pt x="5784" y="3851"/>
                      <a:pt x="5840" y="3597"/>
                    </a:cubicBezTo>
                    <a:cubicBezTo>
                      <a:pt x="5730" y="3578"/>
                      <a:pt x="5628" y="3536"/>
                      <a:pt x="5536" y="3472"/>
                    </a:cubicBezTo>
                    <a:cubicBezTo>
                      <a:pt x="5428" y="3396"/>
                      <a:pt x="5343" y="3293"/>
                      <a:pt x="5285" y="3174"/>
                    </a:cubicBezTo>
                    <a:cubicBezTo>
                      <a:pt x="5244" y="3090"/>
                      <a:pt x="5217" y="2998"/>
                      <a:pt x="5201" y="2902"/>
                    </a:cubicBezTo>
                    <a:cubicBezTo>
                      <a:pt x="5201" y="2902"/>
                      <a:pt x="4995" y="2877"/>
                      <a:pt x="4677" y="2631"/>
                    </a:cubicBezTo>
                    <a:cubicBezTo>
                      <a:pt x="4617" y="2584"/>
                      <a:pt x="4597" y="2503"/>
                      <a:pt x="4629" y="2434"/>
                    </a:cubicBezTo>
                    <a:cubicBezTo>
                      <a:pt x="4718" y="2238"/>
                      <a:pt x="4798" y="2072"/>
                      <a:pt x="4860" y="1943"/>
                    </a:cubicBezTo>
                    <a:cubicBezTo>
                      <a:pt x="4946" y="1767"/>
                      <a:pt x="4999" y="1666"/>
                      <a:pt x="4999" y="1666"/>
                    </a:cubicBezTo>
                    <a:cubicBezTo>
                      <a:pt x="4999" y="1666"/>
                      <a:pt x="2625" y="1431"/>
                      <a:pt x="919" y="0"/>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90" name="Google Shape;921;p38">
                <a:extLst>
                  <a:ext uri="{FF2B5EF4-FFF2-40B4-BE49-F238E27FC236}">
                    <a16:creationId xmlns:a16="http://schemas.microsoft.com/office/drawing/2014/main" id="{EAA89609-A7D1-4849-B344-7726E86FB0FE}"/>
                  </a:ext>
                </a:extLst>
              </p:cNvPr>
              <p:cNvSpPr/>
              <p:nvPr/>
            </p:nvSpPr>
            <p:spPr>
              <a:xfrm>
                <a:off x="3955875" y="2701075"/>
                <a:ext cx="38175" cy="46600"/>
              </a:xfrm>
              <a:custGeom>
                <a:avLst/>
                <a:gdLst/>
                <a:ahLst/>
                <a:cxnLst/>
                <a:rect l="l" t="t" r="r" b="b"/>
                <a:pathLst>
                  <a:path w="1527" h="1864" extrusionOk="0">
                    <a:moveTo>
                      <a:pt x="1147" y="0"/>
                    </a:moveTo>
                    <a:cubicBezTo>
                      <a:pt x="910" y="0"/>
                      <a:pt x="647" y="114"/>
                      <a:pt x="426" y="329"/>
                    </a:cubicBezTo>
                    <a:cubicBezTo>
                      <a:pt x="363" y="390"/>
                      <a:pt x="305" y="459"/>
                      <a:pt x="253" y="532"/>
                    </a:cubicBezTo>
                    <a:cubicBezTo>
                      <a:pt x="89" y="765"/>
                      <a:pt x="1" y="1031"/>
                      <a:pt x="5" y="1280"/>
                    </a:cubicBezTo>
                    <a:cubicBezTo>
                      <a:pt x="10" y="1532"/>
                      <a:pt x="108" y="1738"/>
                      <a:pt x="281" y="1861"/>
                    </a:cubicBezTo>
                    <a:cubicBezTo>
                      <a:pt x="284" y="1864"/>
                      <a:pt x="288" y="1864"/>
                      <a:pt x="293" y="1864"/>
                    </a:cubicBezTo>
                    <a:cubicBezTo>
                      <a:pt x="299" y="1864"/>
                      <a:pt x="305" y="1861"/>
                      <a:pt x="310" y="1855"/>
                    </a:cubicBezTo>
                    <a:cubicBezTo>
                      <a:pt x="317" y="1845"/>
                      <a:pt x="314" y="1832"/>
                      <a:pt x="305" y="1824"/>
                    </a:cubicBezTo>
                    <a:cubicBezTo>
                      <a:pt x="143" y="1711"/>
                      <a:pt x="53" y="1517"/>
                      <a:pt x="48" y="1278"/>
                    </a:cubicBezTo>
                    <a:cubicBezTo>
                      <a:pt x="45" y="1038"/>
                      <a:pt x="131" y="781"/>
                      <a:pt x="288" y="557"/>
                    </a:cubicBezTo>
                    <a:cubicBezTo>
                      <a:pt x="339" y="485"/>
                      <a:pt x="395" y="419"/>
                      <a:pt x="456" y="359"/>
                    </a:cubicBezTo>
                    <a:cubicBezTo>
                      <a:pt x="669" y="153"/>
                      <a:pt x="920" y="43"/>
                      <a:pt x="1147" y="43"/>
                    </a:cubicBezTo>
                    <a:cubicBezTo>
                      <a:pt x="1272" y="43"/>
                      <a:pt x="1391" y="77"/>
                      <a:pt x="1490" y="147"/>
                    </a:cubicBezTo>
                    <a:cubicBezTo>
                      <a:pt x="1493" y="149"/>
                      <a:pt x="1498" y="150"/>
                      <a:pt x="1502" y="150"/>
                    </a:cubicBezTo>
                    <a:cubicBezTo>
                      <a:pt x="1508" y="150"/>
                      <a:pt x="1515" y="147"/>
                      <a:pt x="1519" y="141"/>
                    </a:cubicBezTo>
                    <a:cubicBezTo>
                      <a:pt x="1527" y="132"/>
                      <a:pt x="1523" y="118"/>
                      <a:pt x="1514" y="112"/>
                    </a:cubicBezTo>
                    <a:cubicBezTo>
                      <a:pt x="1408" y="37"/>
                      <a:pt x="1281" y="0"/>
                      <a:pt x="1147" y="0"/>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91" name="Google Shape;922;p38">
                <a:extLst>
                  <a:ext uri="{FF2B5EF4-FFF2-40B4-BE49-F238E27FC236}">
                    <a16:creationId xmlns:a16="http://schemas.microsoft.com/office/drawing/2014/main" id="{C69551A7-1CBA-0B4C-8049-7964A71F2C31}"/>
                  </a:ext>
                </a:extLst>
              </p:cNvPr>
              <p:cNvSpPr/>
              <p:nvPr/>
            </p:nvSpPr>
            <p:spPr>
              <a:xfrm>
                <a:off x="3958750" y="2717775"/>
                <a:ext cx="35275" cy="16900"/>
              </a:xfrm>
              <a:custGeom>
                <a:avLst/>
                <a:gdLst/>
                <a:ahLst/>
                <a:cxnLst/>
                <a:rect l="l" t="t" r="r" b="b"/>
                <a:pathLst>
                  <a:path w="1411" h="676" extrusionOk="0">
                    <a:moveTo>
                      <a:pt x="506" y="0"/>
                    </a:moveTo>
                    <a:cubicBezTo>
                      <a:pt x="244" y="0"/>
                      <a:pt x="31" y="78"/>
                      <a:pt x="17" y="83"/>
                    </a:cubicBezTo>
                    <a:cubicBezTo>
                      <a:pt x="7" y="87"/>
                      <a:pt x="0" y="100"/>
                      <a:pt x="5" y="110"/>
                    </a:cubicBezTo>
                    <a:cubicBezTo>
                      <a:pt x="9" y="119"/>
                      <a:pt x="17" y="124"/>
                      <a:pt x="25" y="124"/>
                    </a:cubicBezTo>
                    <a:cubicBezTo>
                      <a:pt x="28" y="124"/>
                      <a:pt x="30" y="124"/>
                      <a:pt x="32" y="123"/>
                    </a:cubicBezTo>
                    <a:cubicBezTo>
                      <a:pt x="36" y="122"/>
                      <a:pt x="248" y="44"/>
                      <a:pt x="506" y="44"/>
                    </a:cubicBezTo>
                    <a:cubicBezTo>
                      <a:pt x="643" y="44"/>
                      <a:pt x="794" y="66"/>
                      <a:pt x="933" y="133"/>
                    </a:cubicBezTo>
                    <a:cubicBezTo>
                      <a:pt x="1136" y="231"/>
                      <a:pt x="1283" y="408"/>
                      <a:pt x="1366" y="661"/>
                    </a:cubicBezTo>
                    <a:cubicBezTo>
                      <a:pt x="1369" y="670"/>
                      <a:pt x="1378" y="674"/>
                      <a:pt x="1387" y="674"/>
                    </a:cubicBezTo>
                    <a:lnTo>
                      <a:pt x="1386" y="676"/>
                    </a:lnTo>
                    <a:cubicBezTo>
                      <a:pt x="1389" y="676"/>
                      <a:pt x="1390" y="674"/>
                      <a:pt x="1393" y="674"/>
                    </a:cubicBezTo>
                    <a:cubicBezTo>
                      <a:pt x="1404" y="670"/>
                      <a:pt x="1410" y="658"/>
                      <a:pt x="1407" y="647"/>
                    </a:cubicBezTo>
                    <a:cubicBezTo>
                      <a:pt x="1320" y="382"/>
                      <a:pt x="1165" y="197"/>
                      <a:pt x="951" y="93"/>
                    </a:cubicBezTo>
                    <a:cubicBezTo>
                      <a:pt x="805" y="23"/>
                      <a:pt x="648" y="0"/>
                      <a:pt x="506" y="0"/>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92" name="Google Shape;923;p38">
                <a:extLst>
                  <a:ext uri="{FF2B5EF4-FFF2-40B4-BE49-F238E27FC236}">
                    <a16:creationId xmlns:a16="http://schemas.microsoft.com/office/drawing/2014/main" id="{855AFED3-083F-C949-BB21-DC9E330C61B7}"/>
                  </a:ext>
                </a:extLst>
              </p:cNvPr>
              <p:cNvSpPr/>
              <p:nvPr/>
            </p:nvSpPr>
            <p:spPr>
              <a:xfrm>
                <a:off x="3915400" y="2846525"/>
                <a:ext cx="16725" cy="18650"/>
              </a:xfrm>
              <a:custGeom>
                <a:avLst/>
                <a:gdLst/>
                <a:ahLst/>
                <a:cxnLst/>
                <a:rect l="l" t="t" r="r" b="b"/>
                <a:pathLst>
                  <a:path w="669" h="746" extrusionOk="0">
                    <a:moveTo>
                      <a:pt x="669" y="1"/>
                    </a:moveTo>
                    <a:cubicBezTo>
                      <a:pt x="300" y="331"/>
                      <a:pt x="45" y="635"/>
                      <a:pt x="1" y="746"/>
                    </a:cubicBezTo>
                    <a:cubicBezTo>
                      <a:pt x="88" y="733"/>
                      <a:pt x="339" y="616"/>
                      <a:pt x="649" y="460"/>
                    </a:cubicBezTo>
                    <a:cubicBezTo>
                      <a:pt x="655" y="403"/>
                      <a:pt x="660" y="345"/>
                      <a:pt x="663" y="287"/>
                    </a:cubicBezTo>
                    <a:cubicBezTo>
                      <a:pt x="667" y="192"/>
                      <a:pt x="669" y="97"/>
                      <a:pt x="669" y="3"/>
                    </a:cubicBezTo>
                    <a:lnTo>
                      <a:pt x="66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93" name="Google Shape;924;p38">
                <a:extLst>
                  <a:ext uri="{FF2B5EF4-FFF2-40B4-BE49-F238E27FC236}">
                    <a16:creationId xmlns:a16="http://schemas.microsoft.com/office/drawing/2014/main" id="{6BBFBAD3-287C-2C44-8CA4-2467E8966CFE}"/>
                  </a:ext>
                </a:extLst>
              </p:cNvPr>
              <p:cNvSpPr/>
              <p:nvPr/>
            </p:nvSpPr>
            <p:spPr>
              <a:xfrm>
                <a:off x="4012875" y="2813050"/>
                <a:ext cx="10950" cy="11675"/>
              </a:xfrm>
              <a:custGeom>
                <a:avLst/>
                <a:gdLst/>
                <a:ahLst/>
                <a:cxnLst/>
                <a:rect l="l" t="t" r="r" b="b"/>
                <a:pathLst>
                  <a:path w="438" h="467" extrusionOk="0">
                    <a:moveTo>
                      <a:pt x="0" y="1"/>
                    </a:moveTo>
                    <a:cubicBezTo>
                      <a:pt x="46" y="114"/>
                      <a:pt x="89" y="215"/>
                      <a:pt x="126" y="303"/>
                    </a:cubicBezTo>
                    <a:cubicBezTo>
                      <a:pt x="152" y="365"/>
                      <a:pt x="175" y="420"/>
                      <a:pt x="194" y="467"/>
                    </a:cubicBezTo>
                    <a:cubicBezTo>
                      <a:pt x="347" y="404"/>
                      <a:pt x="438" y="342"/>
                      <a:pt x="425" y="276"/>
                    </a:cubicBezTo>
                    <a:cubicBezTo>
                      <a:pt x="404" y="169"/>
                      <a:pt x="277" y="44"/>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94" name="Google Shape;925;p38">
                <a:extLst>
                  <a:ext uri="{FF2B5EF4-FFF2-40B4-BE49-F238E27FC236}">
                    <a16:creationId xmlns:a16="http://schemas.microsoft.com/office/drawing/2014/main" id="{CB20127F-A00D-BF4D-96AA-ED7B50993541}"/>
                  </a:ext>
                </a:extLst>
              </p:cNvPr>
              <p:cNvSpPr/>
              <p:nvPr/>
            </p:nvSpPr>
            <p:spPr>
              <a:xfrm>
                <a:off x="3927975" y="2749650"/>
                <a:ext cx="89775" cy="108375"/>
              </a:xfrm>
              <a:custGeom>
                <a:avLst/>
                <a:gdLst/>
                <a:ahLst/>
                <a:cxnLst/>
                <a:rect l="l" t="t" r="r" b="b"/>
                <a:pathLst>
                  <a:path w="3591" h="4335" extrusionOk="0">
                    <a:moveTo>
                      <a:pt x="2488" y="0"/>
                    </a:moveTo>
                    <a:cubicBezTo>
                      <a:pt x="2471" y="13"/>
                      <a:pt x="2456" y="25"/>
                      <a:pt x="2439" y="37"/>
                    </a:cubicBezTo>
                    <a:cubicBezTo>
                      <a:pt x="2432" y="43"/>
                      <a:pt x="2424" y="48"/>
                      <a:pt x="2415" y="54"/>
                    </a:cubicBezTo>
                    <a:cubicBezTo>
                      <a:pt x="2407" y="60"/>
                      <a:pt x="2399" y="66"/>
                      <a:pt x="2390" y="71"/>
                    </a:cubicBezTo>
                    <a:cubicBezTo>
                      <a:pt x="2383" y="77"/>
                      <a:pt x="2375" y="83"/>
                      <a:pt x="2367" y="87"/>
                    </a:cubicBezTo>
                    <a:cubicBezTo>
                      <a:pt x="2344" y="103"/>
                      <a:pt x="2320" y="118"/>
                      <a:pt x="2297" y="132"/>
                    </a:cubicBezTo>
                    <a:cubicBezTo>
                      <a:pt x="2289" y="136"/>
                      <a:pt x="2282" y="141"/>
                      <a:pt x="2276" y="144"/>
                    </a:cubicBezTo>
                    <a:cubicBezTo>
                      <a:pt x="2268" y="149"/>
                      <a:pt x="2260" y="152"/>
                      <a:pt x="2253" y="156"/>
                    </a:cubicBezTo>
                    <a:cubicBezTo>
                      <a:pt x="2218" y="176"/>
                      <a:pt x="2181" y="194"/>
                      <a:pt x="2143" y="210"/>
                    </a:cubicBezTo>
                    <a:cubicBezTo>
                      <a:pt x="1989" y="278"/>
                      <a:pt x="1830" y="314"/>
                      <a:pt x="1680" y="314"/>
                    </a:cubicBezTo>
                    <a:cubicBezTo>
                      <a:pt x="1626" y="314"/>
                      <a:pt x="1573" y="309"/>
                      <a:pt x="1522" y="300"/>
                    </a:cubicBezTo>
                    <a:cubicBezTo>
                      <a:pt x="1465" y="552"/>
                      <a:pt x="1259" y="1269"/>
                      <a:pt x="634" y="1927"/>
                    </a:cubicBezTo>
                    <a:cubicBezTo>
                      <a:pt x="458" y="2112"/>
                      <a:pt x="248" y="2292"/>
                      <a:pt x="1" y="2456"/>
                    </a:cubicBezTo>
                    <a:cubicBezTo>
                      <a:pt x="25" y="2570"/>
                      <a:pt x="62" y="2758"/>
                      <a:pt x="94" y="2988"/>
                    </a:cubicBezTo>
                    <a:cubicBezTo>
                      <a:pt x="131" y="3248"/>
                      <a:pt x="163" y="3560"/>
                      <a:pt x="166" y="3878"/>
                    </a:cubicBezTo>
                    <a:cubicBezTo>
                      <a:pt x="166" y="3972"/>
                      <a:pt x="164" y="4067"/>
                      <a:pt x="160" y="4162"/>
                    </a:cubicBezTo>
                    <a:cubicBezTo>
                      <a:pt x="157" y="4220"/>
                      <a:pt x="152" y="4278"/>
                      <a:pt x="147" y="4335"/>
                    </a:cubicBezTo>
                    <a:cubicBezTo>
                      <a:pt x="453" y="4182"/>
                      <a:pt x="820" y="3992"/>
                      <a:pt x="1150" y="3827"/>
                    </a:cubicBezTo>
                    <a:cubicBezTo>
                      <a:pt x="1401" y="3702"/>
                      <a:pt x="1630" y="3592"/>
                      <a:pt x="1796" y="3524"/>
                    </a:cubicBezTo>
                    <a:cubicBezTo>
                      <a:pt x="1858" y="3498"/>
                      <a:pt x="1933" y="3474"/>
                      <a:pt x="2013" y="3448"/>
                    </a:cubicBezTo>
                    <a:cubicBezTo>
                      <a:pt x="2494" y="3297"/>
                      <a:pt x="3220" y="3153"/>
                      <a:pt x="3590" y="3003"/>
                    </a:cubicBezTo>
                    <a:cubicBezTo>
                      <a:pt x="3571" y="2956"/>
                      <a:pt x="3548" y="2901"/>
                      <a:pt x="3522" y="2839"/>
                    </a:cubicBezTo>
                    <a:cubicBezTo>
                      <a:pt x="3485" y="2751"/>
                      <a:pt x="3442" y="2650"/>
                      <a:pt x="3396" y="2537"/>
                    </a:cubicBezTo>
                    <a:cubicBezTo>
                      <a:pt x="3139" y="1908"/>
                      <a:pt x="2763" y="954"/>
                      <a:pt x="2555" y="246"/>
                    </a:cubicBezTo>
                    <a:cubicBezTo>
                      <a:pt x="2531" y="161"/>
                      <a:pt x="2508" y="78"/>
                      <a:pt x="2488" y="0"/>
                    </a:cubicBezTo>
                    <a:close/>
                  </a:path>
                </a:pathLst>
              </a:custGeom>
              <a:solidFill>
                <a:srgbClr val="F4A6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95" name="Google Shape;926;p38">
                <a:extLst>
                  <a:ext uri="{FF2B5EF4-FFF2-40B4-BE49-F238E27FC236}">
                    <a16:creationId xmlns:a16="http://schemas.microsoft.com/office/drawing/2014/main" id="{015ABEE9-29AD-784A-AB24-899C8EC537D5}"/>
                  </a:ext>
                </a:extLst>
              </p:cNvPr>
              <p:cNvSpPr/>
              <p:nvPr/>
            </p:nvSpPr>
            <p:spPr>
              <a:xfrm>
                <a:off x="4060350" y="2897875"/>
                <a:ext cx="362675" cy="590200"/>
              </a:xfrm>
              <a:custGeom>
                <a:avLst/>
                <a:gdLst/>
                <a:ahLst/>
                <a:cxnLst/>
                <a:rect l="l" t="t" r="r" b="b"/>
                <a:pathLst>
                  <a:path w="14507" h="23608" extrusionOk="0">
                    <a:moveTo>
                      <a:pt x="3186" y="0"/>
                    </a:moveTo>
                    <a:cubicBezTo>
                      <a:pt x="2131" y="902"/>
                      <a:pt x="1555" y="1966"/>
                      <a:pt x="1555" y="1966"/>
                    </a:cubicBezTo>
                    <a:cubicBezTo>
                      <a:pt x="1555" y="1966"/>
                      <a:pt x="0" y="5148"/>
                      <a:pt x="2420" y="8082"/>
                    </a:cubicBezTo>
                    <a:cubicBezTo>
                      <a:pt x="2498" y="8175"/>
                      <a:pt x="2573" y="8268"/>
                      <a:pt x="2647" y="8357"/>
                    </a:cubicBezTo>
                    <a:cubicBezTo>
                      <a:pt x="4873" y="11075"/>
                      <a:pt x="5351" y="11964"/>
                      <a:pt x="5351" y="11964"/>
                    </a:cubicBezTo>
                    <a:cubicBezTo>
                      <a:pt x="5351" y="11964"/>
                      <a:pt x="5159" y="13476"/>
                      <a:pt x="5692" y="14691"/>
                    </a:cubicBezTo>
                    <a:cubicBezTo>
                      <a:pt x="6224" y="15907"/>
                      <a:pt x="7909" y="18336"/>
                      <a:pt x="8910" y="19999"/>
                    </a:cubicBezTo>
                    <a:cubicBezTo>
                      <a:pt x="8677" y="21172"/>
                      <a:pt x="7733" y="23452"/>
                      <a:pt x="12237" y="23607"/>
                    </a:cubicBezTo>
                    <a:cubicBezTo>
                      <a:pt x="12217" y="23571"/>
                      <a:pt x="12199" y="23534"/>
                      <a:pt x="12181" y="23500"/>
                    </a:cubicBezTo>
                    <a:cubicBezTo>
                      <a:pt x="12181" y="23500"/>
                      <a:pt x="10129" y="23487"/>
                      <a:pt x="10100" y="22991"/>
                    </a:cubicBezTo>
                    <a:cubicBezTo>
                      <a:pt x="10095" y="22944"/>
                      <a:pt x="10187" y="22930"/>
                      <a:pt x="10369" y="22930"/>
                    </a:cubicBezTo>
                    <a:cubicBezTo>
                      <a:pt x="10650" y="22930"/>
                      <a:pt x="11143" y="22964"/>
                      <a:pt x="11817" y="22964"/>
                    </a:cubicBezTo>
                    <a:cubicBezTo>
                      <a:pt x="11843" y="22964"/>
                      <a:pt x="11870" y="22964"/>
                      <a:pt x="11896" y="22964"/>
                    </a:cubicBezTo>
                    <a:cubicBezTo>
                      <a:pt x="12483" y="22962"/>
                      <a:pt x="13200" y="22933"/>
                      <a:pt x="14031" y="22835"/>
                    </a:cubicBezTo>
                    <a:cubicBezTo>
                      <a:pt x="14506" y="22730"/>
                      <a:pt x="14147" y="21817"/>
                      <a:pt x="13700" y="21487"/>
                    </a:cubicBezTo>
                    <a:cubicBezTo>
                      <a:pt x="13254" y="21157"/>
                      <a:pt x="10763" y="16669"/>
                      <a:pt x="9407" y="12789"/>
                    </a:cubicBezTo>
                    <a:cubicBezTo>
                      <a:pt x="8053" y="8910"/>
                      <a:pt x="6146" y="1329"/>
                      <a:pt x="31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96" name="Google Shape;927;p38">
                <a:extLst>
                  <a:ext uri="{FF2B5EF4-FFF2-40B4-BE49-F238E27FC236}">
                    <a16:creationId xmlns:a16="http://schemas.microsoft.com/office/drawing/2014/main" id="{CF3E38AB-1CDD-E949-9444-E0865172B6C1}"/>
                  </a:ext>
                </a:extLst>
              </p:cNvPr>
              <p:cNvSpPr/>
              <p:nvPr/>
            </p:nvSpPr>
            <p:spPr>
              <a:xfrm>
                <a:off x="4312700" y="3471125"/>
                <a:ext cx="52175" cy="14275"/>
              </a:xfrm>
              <a:custGeom>
                <a:avLst/>
                <a:gdLst/>
                <a:ahLst/>
                <a:cxnLst/>
                <a:rect l="l" t="t" r="r" b="b"/>
                <a:pathLst>
                  <a:path w="2087" h="571" extrusionOk="0">
                    <a:moveTo>
                      <a:pt x="275" y="0"/>
                    </a:moveTo>
                    <a:cubicBezTo>
                      <a:pt x="93" y="0"/>
                      <a:pt x="1" y="14"/>
                      <a:pt x="6" y="61"/>
                    </a:cubicBezTo>
                    <a:cubicBezTo>
                      <a:pt x="35" y="557"/>
                      <a:pt x="2087" y="570"/>
                      <a:pt x="2087" y="570"/>
                    </a:cubicBezTo>
                    <a:cubicBezTo>
                      <a:pt x="1975" y="358"/>
                      <a:pt x="1876" y="171"/>
                      <a:pt x="1802" y="34"/>
                    </a:cubicBezTo>
                    <a:cubicBezTo>
                      <a:pt x="1776" y="34"/>
                      <a:pt x="1749" y="34"/>
                      <a:pt x="1723" y="34"/>
                    </a:cubicBezTo>
                    <a:cubicBezTo>
                      <a:pt x="1049" y="34"/>
                      <a:pt x="556" y="0"/>
                      <a:pt x="2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97" name="Google Shape;928;p38">
                <a:extLst>
                  <a:ext uri="{FF2B5EF4-FFF2-40B4-BE49-F238E27FC236}">
                    <a16:creationId xmlns:a16="http://schemas.microsoft.com/office/drawing/2014/main" id="{6E2FFE46-CFD7-E640-BBEC-7F10435727E7}"/>
                  </a:ext>
                </a:extLst>
              </p:cNvPr>
              <p:cNvSpPr/>
              <p:nvPr/>
            </p:nvSpPr>
            <p:spPr>
              <a:xfrm>
                <a:off x="4357750" y="3468750"/>
                <a:ext cx="183300" cy="99700"/>
              </a:xfrm>
              <a:custGeom>
                <a:avLst/>
                <a:gdLst/>
                <a:ahLst/>
                <a:cxnLst/>
                <a:rect l="l" t="t" r="r" b="b"/>
                <a:pathLst>
                  <a:path w="7332" h="3988" extrusionOk="0">
                    <a:moveTo>
                      <a:pt x="2135" y="0"/>
                    </a:moveTo>
                    <a:cubicBezTo>
                      <a:pt x="1304" y="98"/>
                      <a:pt x="587" y="127"/>
                      <a:pt x="0" y="129"/>
                    </a:cubicBezTo>
                    <a:cubicBezTo>
                      <a:pt x="46" y="214"/>
                      <a:pt x="101" y="318"/>
                      <a:pt x="162" y="435"/>
                    </a:cubicBezTo>
                    <a:cubicBezTo>
                      <a:pt x="201" y="506"/>
                      <a:pt x="242" y="584"/>
                      <a:pt x="285" y="665"/>
                    </a:cubicBezTo>
                    <a:cubicBezTo>
                      <a:pt x="303" y="701"/>
                      <a:pt x="321" y="736"/>
                      <a:pt x="341" y="772"/>
                    </a:cubicBezTo>
                    <a:cubicBezTo>
                      <a:pt x="684" y="1418"/>
                      <a:pt x="1119" y="2242"/>
                      <a:pt x="1300" y="2599"/>
                    </a:cubicBezTo>
                    <a:cubicBezTo>
                      <a:pt x="1184" y="3055"/>
                      <a:pt x="1126" y="3550"/>
                      <a:pt x="1514" y="3988"/>
                    </a:cubicBezTo>
                    <a:lnTo>
                      <a:pt x="7201" y="3988"/>
                    </a:lnTo>
                    <a:cubicBezTo>
                      <a:pt x="7201" y="3988"/>
                      <a:pt x="7331" y="3734"/>
                      <a:pt x="7211" y="3566"/>
                    </a:cubicBezTo>
                    <a:cubicBezTo>
                      <a:pt x="7209" y="3563"/>
                      <a:pt x="7207" y="3560"/>
                      <a:pt x="7204" y="3557"/>
                    </a:cubicBezTo>
                    <a:cubicBezTo>
                      <a:pt x="7186" y="3532"/>
                      <a:pt x="7163" y="3511"/>
                      <a:pt x="7134" y="3492"/>
                    </a:cubicBezTo>
                    <a:cubicBezTo>
                      <a:pt x="6891" y="3336"/>
                      <a:pt x="5105" y="3705"/>
                      <a:pt x="3251" y="2658"/>
                    </a:cubicBezTo>
                    <a:cubicBezTo>
                      <a:pt x="2595" y="1097"/>
                      <a:pt x="2324" y="453"/>
                      <a:pt x="2213" y="187"/>
                    </a:cubicBezTo>
                    <a:lnTo>
                      <a:pt x="2135" y="0"/>
                    </a:ln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98" name="Google Shape;929;p38">
                <a:extLst>
                  <a:ext uri="{FF2B5EF4-FFF2-40B4-BE49-F238E27FC236}">
                    <a16:creationId xmlns:a16="http://schemas.microsoft.com/office/drawing/2014/main" id="{FC06B58D-3DFD-5E41-A991-D19BF119B8CB}"/>
                  </a:ext>
                </a:extLst>
              </p:cNvPr>
              <p:cNvSpPr/>
              <p:nvPr/>
            </p:nvSpPr>
            <p:spPr>
              <a:xfrm>
                <a:off x="4357750" y="3468750"/>
                <a:ext cx="55325" cy="10875"/>
              </a:xfrm>
              <a:custGeom>
                <a:avLst/>
                <a:gdLst/>
                <a:ahLst/>
                <a:cxnLst/>
                <a:rect l="l" t="t" r="r" b="b"/>
                <a:pathLst>
                  <a:path w="2213" h="435" extrusionOk="0">
                    <a:moveTo>
                      <a:pt x="2135" y="0"/>
                    </a:moveTo>
                    <a:cubicBezTo>
                      <a:pt x="1304" y="98"/>
                      <a:pt x="587" y="127"/>
                      <a:pt x="0" y="129"/>
                    </a:cubicBezTo>
                    <a:cubicBezTo>
                      <a:pt x="45" y="214"/>
                      <a:pt x="101" y="318"/>
                      <a:pt x="162" y="435"/>
                    </a:cubicBezTo>
                    <a:cubicBezTo>
                      <a:pt x="457" y="416"/>
                      <a:pt x="1298" y="350"/>
                      <a:pt x="2213" y="187"/>
                    </a:cubicBezTo>
                    <a:lnTo>
                      <a:pt x="2135" y="0"/>
                    </a:ln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99" name="Google Shape;930;p38">
                <a:extLst>
                  <a:ext uri="{FF2B5EF4-FFF2-40B4-BE49-F238E27FC236}">
                    <a16:creationId xmlns:a16="http://schemas.microsoft.com/office/drawing/2014/main" id="{72CCF281-B040-C94F-99F3-E9DEFC8BEA46}"/>
                  </a:ext>
                </a:extLst>
              </p:cNvPr>
              <p:cNvSpPr/>
              <p:nvPr/>
            </p:nvSpPr>
            <p:spPr>
              <a:xfrm>
                <a:off x="4537775" y="3557875"/>
                <a:ext cx="6375" cy="10575"/>
              </a:xfrm>
              <a:custGeom>
                <a:avLst/>
                <a:gdLst/>
                <a:ahLst/>
                <a:cxnLst/>
                <a:rect l="l" t="t" r="r" b="b"/>
                <a:pathLst>
                  <a:path w="255" h="423" extrusionOk="0">
                    <a:moveTo>
                      <a:pt x="10" y="1"/>
                    </a:moveTo>
                    <a:cubicBezTo>
                      <a:pt x="130" y="169"/>
                      <a:pt x="0" y="423"/>
                      <a:pt x="0" y="423"/>
                    </a:cubicBezTo>
                    <a:lnTo>
                      <a:pt x="65" y="423"/>
                    </a:lnTo>
                    <a:cubicBezTo>
                      <a:pt x="176" y="423"/>
                      <a:pt x="254" y="311"/>
                      <a:pt x="217" y="206"/>
                    </a:cubicBezTo>
                    <a:cubicBezTo>
                      <a:pt x="185" y="112"/>
                      <a:pt x="124" y="21"/>
                      <a:pt x="10"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00" name="Google Shape;931;p38">
                <a:extLst>
                  <a:ext uri="{FF2B5EF4-FFF2-40B4-BE49-F238E27FC236}">
                    <a16:creationId xmlns:a16="http://schemas.microsoft.com/office/drawing/2014/main" id="{80364F37-D3AD-D74E-BAC5-7B4C16BB1B54}"/>
                  </a:ext>
                </a:extLst>
              </p:cNvPr>
              <p:cNvSpPr/>
              <p:nvPr/>
            </p:nvSpPr>
            <p:spPr>
              <a:xfrm>
                <a:off x="3442250" y="3388375"/>
                <a:ext cx="637225" cy="187950"/>
              </a:xfrm>
              <a:custGeom>
                <a:avLst/>
                <a:gdLst/>
                <a:ahLst/>
                <a:cxnLst/>
                <a:rect l="l" t="t" r="r" b="b"/>
                <a:pathLst>
                  <a:path w="25489" h="7518" extrusionOk="0">
                    <a:moveTo>
                      <a:pt x="19798" y="1"/>
                    </a:moveTo>
                    <a:cubicBezTo>
                      <a:pt x="19270" y="1"/>
                      <a:pt x="18712" y="47"/>
                      <a:pt x="18129" y="148"/>
                    </a:cubicBezTo>
                    <a:cubicBezTo>
                      <a:pt x="17898" y="188"/>
                      <a:pt x="17644" y="230"/>
                      <a:pt x="17372" y="274"/>
                    </a:cubicBezTo>
                    <a:cubicBezTo>
                      <a:pt x="17253" y="292"/>
                      <a:pt x="17129" y="312"/>
                      <a:pt x="17002" y="332"/>
                    </a:cubicBezTo>
                    <a:cubicBezTo>
                      <a:pt x="14423" y="737"/>
                      <a:pt x="10403" y="1271"/>
                      <a:pt x="7064" y="1697"/>
                    </a:cubicBezTo>
                    <a:cubicBezTo>
                      <a:pt x="5272" y="1927"/>
                      <a:pt x="3675" y="2125"/>
                      <a:pt x="2604" y="2255"/>
                    </a:cubicBezTo>
                    <a:cubicBezTo>
                      <a:pt x="1589" y="2378"/>
                      <a:pt x="713" y="3009"/>
                      <a:pt x="287" y="3916"/>
                    </a:cubicBezTo>
                    <a:cubicBezTo>
                      <a:pt x="264" y="3963"/>
                      <a:pt x="241" y="4013"/>
                      <a:pt x="221" y="4064"/>
                    </a:cubicBezTo>
                    <a:cubicBezTo>
                      <a:pt x="187" y="4148"/>
                      <a:pt x="157" y="4234"/>
                      <a:pt x="131" y="4321"/>
                    </a:cubicBezTo>
                    <a:cubicBezTo>
                      <a:pt x="47" y="4604"/>
                      <a:pt x="1" y="4914"/>
                      <a:pt x="16" y="5249"/>
                    </a:cubicBezTo>
                    <a:cubicBezTo>
                      <a:pt x="74" y="6519"/>
                      <a:pt x="658" y="7131"/>
                      <a:pt x="990" y="7378"/>
                    </a:cubicBezTo>
                    <a:cubicBezTo>
                      <a:pt x="1123" y="7478"/>
                      <a:pt x="1216" y="7518"/>
                      <a:pt x="1216" y="7518"/>
                    </a:cubicBezTo>
                    <a:lnTo>
                      <a:pt x="22278" y="7518"/>
                    </a:lnTo>
                    <a:cubicBezTo>
                      <a:pt x="22278" y="7518"/>
                      <a:pt x="25489" y="6637"/>
                      <a:pt x="25096" y="3119"/>
                    </a:cubicBezTo>
                    <a:cubicBezTo>
                      <a:pt x="25091" y="3095"/>
                      <a:pt x="25088" y="3070"/>
                      <a:pt x="25083" y="3046"/>
                    </a:cubicBezTo>
                    <a:cubicBezTo>
                      <a:pt x="24860" y="1772"/>
                      <a:pt x="23448" y="531"/>
                      <a:pt x="21283" y="132"/>
                    </a:cubicBezTo>
                    <a:cubicBezTo>
                      <a:pt x="20820" y="47"/>
                      <a:pt x="20324" y="1"/>
                      <a:pt x="197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01" name="Google Shape;932;p38">
                <a:extLst>
                  <a:ext uri="{FF2B5EF4-FFF2-40B4-BE49-F238E27FC236}">
                    <a16:creationId xmlns:a16="http://schemas.microsoft.com/office/drawing/2014/main" id="{E6D8B9D2-AEF0-604E-99CD-5F8A2FC62535}"/>
                  </a:ext>
                </a:extLst>
              </p:cNvPr>
              <p:cNvSpPr/>
              <p:nvPr/>
            </p:nvSpPr>
            <p:spPr>
              <a:xfrm>
                <a:off x="3393025" y="3486250"/>
                <a:ext cx="79650" cy="90375"/>
              </a:xfrm>
              <a:custGeom>
                <a:avLst/>
                <a:gdLst/>
                <a:ahLst/>
                <a:cxnLst/>
                <a:rect l="l" t="t" r="r" b="b"/>
                <a:pathLst>
                  <a:path w="3186" h="3615" extrusionOk="0">
                    <a:moveTo>
                      <a:pt x="2256" y="1"/>
                    </a:moveTo>
                    <a:lnTo>
                      <a:pt x="770" y="679"/>
                    </a:lnTo>
                    <a:cubicBezTo>
                      <a:pt x="412" y="843"/>
                      <a:pt x="155" y="1159"/>
                      <a:pt x="65" y="1533"/>
                    </a:cubicBezTo>
                    <a:cubicBezTo>
                      <a:pt x="52" y="1578"/>
                      <a:pt x="45" y="1624"/>
                      <a:pt x="39" y="1672"/>
                    </a:cubicBezTo>
                    <a:cubicBezTo>
                      <a:pt x="34" y="1702"/>
                      <a:pt x="31" y="1734"/>
                      <a:pt x="30" y="1765"/>
                    </a:cubicBezTo>
                    <a:cubicBezTo>
                      <a:pt x="0" y="2334"/>
                      <a:pt x="82" y="3087"/>
                      <a:pt x="588" y="3615"/>
                    </a:cubicBezTo>
                    <a:lnTo>
                      <a:pt x="676" y="3615"/>
                    </a:lnTo>
                    <a:cubicBezTo>
                      <a:pt x="925" y="3615"/>
                      <a:pt x="1198" y="3615"/>
                      <a:pt x="1470" y="3613"/>
                    </a:cubicBezTo>
                    <a:cubicBezTo>
                      <a:pt x="1857" y="3612"/>
                      <a:pt x="2239" y="3610"/>
                      <a:pt x="2545" y="3607"/>
                    </a:cubicBezTo>
                    <a:cubicBezTo>
                      <a:pt x="2924" y="3606"/>
                      <a:pt x="3185" y="3603"/>
                      <a:pt x="3185" y="3603"/>
                    </a:cubicBezTo>
                    <a:cubicBezTo>
                      <a:pt x="3185" y="3603"/>
                      <a:pt x="2066" y="3116"/>
                      <a:pt x="1985" y="1334"/>
                    </a:cubicBezTo>
                    <a:cubicBezTo>
                      <a:pt x="1970" y="999"/>
                      <a:pt x="2016" y="689"/>
                      <a:pt x="2100" y="406"/>
                    </a:cubicBezTo>
                    <a:cubicBezTo>
                      <a:pt x="2126" y="319"/>
                      <a:pt x="2156" y="233"/>
                      <a:pt x="2190" y="149"/>
                    </a:cubicBezTo>
                    <a:cubicBezTo>
                      <a:pt x="2210" y="98"/>
                      <a:pt x="2233" y="48"/>
                      <a:pt x="225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02" name="Google Shape;933;p38">
                <a:extLst>
                  <a:ext uri="{FF2B5EF4-FFF2-40B4-BE49-F238E27FC236}">
                    <a16:creationId xmlns:a16="http://schemas.microsoft.com/office/drawing/2014/main" id="{DFCD5FAF-2118-FB4A-BE33-B8E8097E62B2}"/>
                  </a:ext>
                </a:extLst>
              </p:cNvPr>
              <p:cNvSpPr/>
              <p:nvPr/>
            </p:nvSpPr>
            <p:spPr>
              <a:xfrm>
                <a:off x="3351750" y="3523000"/>
                <a:ext cx="55975" cy="53625"/>
              </a:xfrm>
              <a:custGeom>
                <a:avLst/>
                <a:gdLst/>
                <a:ahLst/>
                <a:cxnLst/>
                <a:rect l="l" t="t" r="r" b="b"/>
                <a:pathLst>
                  <a:path w="2239" h="2145" extrusionOk="0">
                    <a:moveTo>
                      <a:pt x="942" y="0"/>
                    </a:moveTo>
                    <a:cubicBezTo>
                      <a:pt x="744" y="0"/>
                      <a:pt x="584" y="21"/>
                      <a:pt x="503" y="73"/>
                    </a:cubicBezTo>
                    <a:cubicBezTo>
                      <a:pt x="257" y="237"/>
                      <a:pt x="0" y="810"/>
                      <a:pt x="161" y="1428"/>
                    </a:cubicBezTo>
                    <a:cubicBezTo>
                      <a:pt x="260" y="1812"/>
                      <a:pt x="590" y="2094"/>
                      <a:pt x="983" y="2142"/>
                    </a:cubicBezTo>
                    <a:cubicBezTo>
                      <a:pt x="999" y="2145"/>
                      <a:pt x="1011" y="2145"/>
                      <a:pt x="1019" y="2145"/>
                    </a:cubicBezTo>
                    <a:lnTo>
                      <a:pt x="2239" y="2145"/>
                    </a:lnTo>
                    <a:cubicBezTo>
                      <a:pt x="1731" y="1617"/>
                      <a:pt x="1651" y="864"/>
                      <a:pt x="1681" y="295"/>
                    </a:cubicBezTo>
                    <a:cubicBezTo>
                      <a:pt x="1682" y="263"/>
                      <a:pt x="1685" y="232"/>
                      <a:pt x="1690" y="202"/>
                    </a:cubicBezTo>
                    <a:cubicBezTo>
                      <a:pt x="1696" y="154"/>
                      <a:pt x="1703" y="107"/>
                      <a:pt x="1716" y="63"/>
                    </a:cubicBezTo>
                    <a:cubicBezTo>
                      <a:pt x="1450" y="27"/>
                      <a:pt x="1170" y="0"/>
                      <a:pt x="9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03" name="Google Shape;934;p38">
                <a:extLst>
                  <a:ext uri="{FF2B5EF4-FFF2-40B4-BE49-F238E27FC236}">
                    <a16:creationId xmlns:a16="http://schemas.microsoft.com/office/drawing/2014/main" id="{9C3E938E-3032-6F40-AEF3-7DC791A641F5}"/>
                  </a:ext>
                </a:extLst>
              </p:cNvPr>
              <p:cNvSpPr/>
              <p:nvPr/>
            </p:nvSpPr>
            <p:spPr>
              <a:xfrm>
                <a:off x="3418700" y="3489950"/>
                <a:ext cx="53975" cy="86500"/>
              </a:xfrm>
              <a:custGeom>
                <a:avLst/>
                <a:gdLst/>
                <a:ahLst/>
                <a:cxnLst/>
                <a:rect l="l" t="t" r="r" b="b"/>
                <a:pathLst>
                  <a:path w="2159" h="3460" extrusionOk="0">
                    <a:moveTo>
                      <a:pt x="1163" y="1"/>
                    </a:moveTo>
                    <a:cubicBezTo>
                      <a:pt x="1141" y="36"/>
                      <a:pt x="1" y="1936"/>
                      <a:pt x="1518" y="3459"/>
                    </a:cubicBezTo>
                    <a:cubicBezTo>
                      <a:pt x="1897" y="3458"/>
                      <a:pt x="2158" y="3455"/>
                      <a:pt x="2158" y="3455"/>
                    </a:cubicBezTo>
                    <a:cubicBezTo>
                      <a:pt x="2158" y="3455"/>
                      <a:pt x="1039" y="2968"/>
                      <a:pt x="958" y="1186"/>
                    </a:cubicBezTo>
                    <a:cubicBezTo>
                      <a:pt x="943" y="851"/>
                      <a:pt x="989" y="541"/>
                      <a:pt x="1073" y="258"/>
                    </a:cubicBezTo>
                    <a:cubicBezTo>
                      <a:pt x="1099" y="171"/>
                      <a:pt x="1129" y="85"/>
                      <a:pt x="1163" y="1"/>
                    </a:cubicBezTo>
                    <a:close/>
                  </a:path>
                </a:pathLst>
              </a:custGeom>
              <a:solidFill>
                <a:srgbClr val="333746">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04" name="Google Shape;935;p38">
                <a:extLst>
                  <a:ext uri="{FF2B5EF4-FFF2-40B4-BE49-F238E27FC236}">
                    <a16:creationId xmlns:a16="http://schemas.microsoft.com/office/drawing/2014/main" id="{F62610D7-3C20-8546-868F-D13BE35F6F49}"/>
                  </a:ext>
                </a:extLst>
              </p:cNvPr>
              <p:cNvSpPr/>
              <p:nvPr/>
            </p:nvSpPr>
            <p:spPr>
              <a:xfrm>
                <a:off x="3466975" y="3391650"/>
                <a:ext cx="612500" cy="184675"/>
              </a:xfrm>
              <a:custGeom>
                <a:avLst/>
                <a:gdLst/>
                <a:ahLst/>
                <a:cxnLst/>
                <a:rect l="l" t="t" r="r" b="b"/>
                <a:pathLst>
                  <a:path w="24500" h="7387" extrusionOk="0">
                    <a:moveTo>
                      <a:pt x="20294" y="1"/>
                    </a:moveTo>
                    <a:lnTo>
                      <a:pt x="20294" y="1"/>
                    </a:lnTo>
                    <a:cubicBezTo>
                      <a:pt x="20879" y="690"/>
                      <a:pt x="22026" y="2473"/>
                      <a:pt x="20184" y="4315"/>
                    </a:cubicBezTo>
                    <a:cubicBezTo>
                      <a:pt x="17979" y="6520"/>
                      <a:pt x="2034" y="7173"/>
                      <a:pt x="1" y="7247"/>
                    </a:cubicBezTo>
                    <a:cubicBezTo>
                      <a:pt x="134" y="7347"/>
                      <a:pt x="227" y="7387"/>
                      <a:pt x="227" y="7387"/>
                    </a:cubicBezTo>
                    <a:lnTo>
                      <a:pt x="21289" y="7387"/>
                    </a:lnTo>
                    <a:cubicBezTo>
                      <a:pt x="21289" y="7387"/>
                      <a:pt x="24500" y="6506"/>
                      <a:pt x="24107" y="2988"/>
                    </a:cubicBezTo>
                    <a:cubicBezTo>
                      <a:pt x="23926" y="1689"/>
                      <a:pt x="22500" y="406"/>
                      <a:pt x="20294" y="1"/>
                    </a:cubicBezTo>
                    <a:close/>
                  </a:path>
                </a:pathLst>
              </a:custGeom>
              <a:solidFill>
                <a:srgbClr val="333746">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05" name="Google Shape;936;p38">
                <a:extLst>
                  <a:ext uri="{FF2B5EF4-FFF2-40B4-BE49-F238E27FC236}">
                    <a16:creationId xmlns:a16="http://schemas.microsoft.com/office/drawing/2014/main" id="{5E837054-4CEA-2D41-AB2E-1388D4D281A3}"/>
                  </a:ext>
                </a:extLst>
              </p:cNvPr>
              <p:cNvSpPr/>
              <p:nvPr/>
            </p:nvSpPr>
            <p:spPr>
              <a:xfrm>
                <a:off x="3776400" y="3273675"/>
                <a:ext cx="36975" cy="62075"/>
              </a:xfrm>
              <a:custGeom>
                <a:avLst/>
                <a:gdLst/>
                <a:ahLst/>
                <a:cxnLst/>
                <a:rect l="l" t="t" r="r" b="b"/>
                <a:pathLst>
                  <a:path w="1479" h="2483" extrusionOk="0">
                    <a:moveTo>
                      <a:pt x="691" y="0"/>
                    </a:moveTo>
                    <a:cubicBezTo>
                      <a:pt x="0" y="0"/>
                      <a:pt x="127" y="1222"/>
                      <a:pt x="127" y="1222"/>
                    </a:cubicBezTo>
                    <a:cubicBezTo>
                      <a:pt x="607" y="1668"/>
                      <a:pt x="1061" y="2092"/>
                      <a:pt x="1479" y="2483"/>
                    </a:cubicBezTo>
                    <a:cubicBezTo>
                      <a:pt x="1031" y="1209"/>
                      <a:pt x="1092" y="0"/>
                      <a:pt x="6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06" name="Google Shape;937;p38">
                <a:extLst>
                  <a:ext uri="{FF2B5EF4-FFF2-40B4-BE49-F238E27FC236}">
                    <a16:creationId xmlns:a16="http://schemas.microsoft.com/office/drawing/2014/main" id="{522821BA-7E67-244F-B4A4-C7762FF55BBA}"/>
                  </a:ext>
                </a:extLst>
              </p:cNvPr>
              <p:cNvSpPr/>
              <p:nvPr/>
            </p:nvSpPr>
            <p:spPr>
              <a:xfrm>
                <a:off x="4040000" y="3330675"/>
                <a:ext cx="63325" cy="83775"/>
              </a:xfrm>
              <a:custGeom>
                <a:avLst/>
                <a:gdLst/>
                <a:ahLst/>
                <a:cxnLst/>
                <a:rect l="l" t="t" r="r" b="b"/>
                <a:pathLst>
                  <a:path w="2533" h="3351" extrusionOk="0">
                    <a:moveTo>
                      <a:pt x="24" y="0"/>
                    </a:moveTo>
                    <a:cubicBezTo>
                      <a:pt x="15" y="0"/>
                      <a:pt x="6" y="6"/>
                      <a:pt x="4" y="15"/>
                    </a:cubicBezTo>
                    <a:cubicBezTo>
                      <a:pt x="1" y="27"/>
                      <a:pt x="7" y="39"/>
                      <a:pt x="18" y="42"/>
                    </a:cubicBezTo>
                    <a:cubicBezTo>
                      <a:pt x="24" y="44"/>
                      <a:pt x="533" y="200"/>
                      <a:pt x="1088" y="683"/>
                    </a:cubicBezTo>
                    <a:cubicBezTo>
                      <a:pt x="1602" y="1128"/>
                      <a:pt x="2260" y="1947"/>
                      <a:pt x="2488" y="3333"/>
                    </a:cubicBezTo>
                    <a:cubicBezTo>
                      <a:pt x="2490" y="3343"/>
                      <a:pt x="2499" y="3351"/>
                      <a:pt x="2510" y="3351"/>
                    </a:cubicBezTo>
                    <a:lnTo>
                      <a:pt x="2513" y="3351"/>
                    </a:lnTo>
                    <a:cubicBezTo>
                      <a:pt x="2525" y="3349"/>
                      <a:pt x="2533" y="3337"/>
                      <a:pt x="2531" y="3326"/>
                    </a:cubicBezTo>
                    <a:cubicBezTo>
                      <a:pt x="2300" y="1927"/>
                      <a:pt x="1634" y="1097"/>
                      <a:pt x="1114" y="648"/>
                    </a:cubicBezTo>
                    <a:cubicBezTo>
                      <a:pt x="551" y="160"/>
                      <a:pt x="36" y="3"/>
                      <a:pt x="30" y="1"/>
                    </a:cubicBezTo>
                    <a:cubicBezTo>
                      <a:pt x="28" y="1"/>
                      <a:pt x="26" y="0"/>
                      <a:pt x="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07" name="Google Shape;938;p38">
                <a:extLst>
                  <a:ext uri="{FF2B5EF4-FFF2-40B4-BE49-F238E27FC236}">
                    <a16:creationId xmlns:a16="http://schemas.microsoft.com/office/drawing/2014/main" id="{98E8FFFA-A033-A247-9ACF-BA8CA96C9055}"/>
                  </a:ext>
                </a:extLst>
              </p:cNvPr>
              <p:cNvSpPr/>
              <p:nvPr/>
            </p:nvSpPr>
            <p:spPr>
              <a:xfrm>
                <a:off x="3835100" y="3081325"/>
                <a:ext cx="38975" cy="59700"/>
              </a:xfrm>
              <a:custGeom>
                <a:avLst/>
                <a:gdLst/>
                <a:ahLst/>
                <a:cxnLst/>
                <a:rect l="l" t="t" r="r" b="b"/>
                <a:pathLst>
                  <a:path w="1559" h="2388" extrusionOk="0">
                    <a:moveTo>
                      <a:pt x="23" y="1"/>
                    </a:moveTo>
                    <a:cubicBezTo>
                      <a:pt x="22" y="1"/>
                      <a:pt x="21" y="1"/>
                      <a:pt x="20" y="1"/>
                    </a:cubicBezTo>
                    <a:cubicBezTo>
                      <a:pt x="8" y="2"/>
                      <a:pt x="0" y="13"/>
                      <a:pt x="2" y="25"/>
                    </a:cubicBezTo>
                    <a:cubicBezTo>
                      <a:pt x="4" y="37"/>
                      <a:pt x="207" y="1180"/>
                      <a:pt x="1519" y="2381"/>
                    </a:cubicBezTo>
                    <a:cubicBezTo>
                      <a:pt x="1523" y="2386"/>
                      <a:pt x="1529" y="2387"/>
                      <a:pt x="1534" y="2387"/>
                    </a:cubicBezTo>
                    <a:cubicBezTo>
                      <a:pt x="1540" y="2387"/>
                      <a:pt x="1546" y="2384"/>
                      <a:pt x="1549" y="2380"/>
                    </a:cubicBezTo>
                    <a:cubicBezTo>
                      <a:pt x="1558" y="2371"/>
                      <a:pt x="1557" y="2357"/>
                      <a:pt x="1549" y="2349"/>
                    </a:cubicBezTo>
                    <a:cubicBezTo>
                      <a:pt x="248" y="1158"/>
                      <a:pt x="46" y="30"/>
                      <a:pt x="45" y="19"/>
                    </a:cubicBezTo>
                    <a:cubicBezTo>
                      <a:pt x="43" y="8"/>
                      <a:pt x="34" y="1"/>
                      <a:pt x="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08" name="Google Shape;939;p38">
                <a:extLst>
                  <a:ext uri="{FF2B5EF4-FFF2-40B4-BE49-F238E27FC236}">
                    <a16:creationId xmlns:a16="http://schemas.microsoft.com/office/drawing/2014/main" id="{BD407308-D7B5-1243-9F50-ECAA45CBD6B7}"/>
                  </a:ext>
                </a:extLst>
              </p:cNvPr>
              <p:cNvSpPr/>
              <p:nvPr/>
            </p:nvSpPr>
            <p:spPr>
              <a:xfrm>
                <a:off x="3868125" y="3128300"/>
                <a:ext cx="212700" cy="70975"/>
              </a:xfrm>
              <a:custGeom>
                <a:avLst/>
                <a:gdLst/>
                <a:ahLst/>
                <a:cxnLst/>
                <a:rect l="l" t="t" r="r" b="b"/>
                <a:pathLst>
                  <a:path w="8508" h="2839" extrusionOk="0">
                    <a:moveTo>
                      <a:pt x="24" y="1"/>
                    </a:moveTo>
                    <a:cubicBezTo>
                      <a:pt x="17" y="1"/>
                      <a:pt x="11" y="4"/>
                      <a:pt x="7" y="8"/>
                    </a:cubicBezTo>
                    <a:cubicBezTo>
                      <a:pt x="0" y="18"/>
                      <a:pt x="0" y="28"/>
                      <a:pt x="7" y="36"/>
                    </a:cubicBezTo>
                    <a:cubicBezTo>
                      <a:pt x="354" y="437"/>
                      <a:pt x="1240" y="991"/>
                      <a:pt x="2381" y="1519"/>
                    </a:cubicBezTo>
                    <a:cubicBezTo>
                      <a:pt x="3651" y="2108"/>
                      <a:pt x="5043" y="2575"/>
                      <a:pt x="6299" y="2837"/>
                    </a:cubicBezTo>
                    <a:cubicBezTo>
                      <a:pt x="6301" y="2838"/>
                      <a:pt x="6302" y="2838"/>
                      <a:pt x="6304" y="2838"/>
                    </a:cubicBezTo>
                    <a:cubicBezTo>
                      <a:pt x="6313" y="2838"/>
                      <a:pt x="6322" y="2831"/>
                      <a:pt x="6324" y="2822"/>
                    </a:cubicBezTo>
                    <a:cubicBezTo>
                      <a:pt x="6327" y="2809"/>
                      <a:pt x="6319" y="2797"/>
                      <a:pt x="6309" y="2796"/>
                    </a:cubicBezTo>
                    <a:cubicBezTo>
                      <a:pt x="5055" y="2534"/>
                      <a:pt x="3668" y="2066"/>
                      <a:pt x="2399" y="1479"/>
                    </a:cubicBezTo>
                    <a:cubicBezTo>
                      <a:pt x="1357" y="996"/>
                      <a:pt x="526" y="493"/>
                      <a:pt x="133" y="108"/>
                    </a:cubicBezTo>
                    <a:lnTo>
                      <a:pt x="133" y="108"/>
                    </a:lnTo>
                    <a:cubicBezTo>
                      <a:pt x="1664" y="926"/>
                      <a:pt x="3813" y="1228"/>
                      <a:pt x="5365" y="1339"/>
                    </a:cubicBezTo>
                    <a:cubicBezTo>
                      <a:pt x="6084" y="1389"/>
                      <a:pt x="6743" y="1404"/>
                      <a:pt x="7269" y="1404"/>
                    </a:cubicBezTo>
                    <a:cubicBezTo>
                      <a:pt x="8005" y="1404"/>
                      <a:pt x="8479" y="1375"/>
                      <a:pt x="8487" y="1374"/>
                    </a:cubicBezTo>
                    <a:cubicBezTo>
                      <a:pt x="8499" y="1374"/>
                      <a:pt x="8507" y="1363"/>
                      <a:pt x="8507" y="1351"/>
                    </a:cubicBezTo>
                    <a:cubicBezTo>
                      <a:pt x="8506" y="1340"/>
                      <a:pt x="8496" y="1331"/>
                      <a:pt x="8484" y="1331"/>
                    </a:cubicBezTo>
                    <a:cubicBezTo>
                      <a:pt x="8476" y="1332"/>
                      <a:pt x="8008" y="1360"/>
                      <a:pt x="7280" y="1360"/>
                    </a:cubicBezTo>
                    <a:cubicBezTo>
                      <a:pt x="6753" y="1360"/>
                      <a:pt x="6091" y="1346"/>
                      <a:pt x="5368" y="1294"/>
                    </a:cubicBezTo>
                    <a:cubicBezTo>
                      <a:pt x="3778" y="1183"/>
                      <a:pt x="1563" y="868"/>
                      <a:pt x="34" y="4"/>
                    </a:cubicBezTo>
                    <a:cubicBezTo>
                      <a:pt x="31" y="2"/>
                      <a:pt x="27" y="1"/>
                      <a:pt x="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09" name="Google Shape;940;p38">
                <a:extLst>
                  <a:ext uri="{FF2B5EF4-FFF2-40B4-BE49-F238E27FC236}">
                    <a16:creationId xmlns:a16="http://schemas.microsoft.com/office/drawing/2014/main" id="{EC69A42E-45D2-1349-9C97-8843BE5E6946}"/>
                  </a:ext>
                </a:extLst>
              </p:cNvPr>
              <p:cNvSpPr/>
              <p:nvPr/>
            </p:nvSpPr>
            <p:spPr>
              <a:xfrm>
                <a:off x="4093600" y="3189950"/>
                <a:ext cx="17375" cy="123575"/>
              </a:xfrm>
              <a:custGeom>
                <a:avLst/>
                <a:gdLst/>
                <a:ahLst/>
                <a:cxnLst/>
                <a:rect l="l" t="t" r="r" b="b"/>
                <a:pathLst>
                  <a:path w="695" h="4943" extrusionOk="0">
                    <a:moveTo>
                      <a:pt x="672" y="1"/>
                    </a:moveTo>
                    <a:cubicBezTo>
                      <a:pt x="662" y="1"/>
                      <a:pt x="651" y="8"/>
                      <a:pt x="650" y="19"/>
                    </a:cubicBezTo>
                    <a:cubicBezTo>
                      <a:pt x="644" y="51"/>
                      <a:pt x="25" y="3253"/>
                      <a:pt x="0" y="4921"/>
                    </a:cubicBezTo>
                    <a:cubicBezTo>
                      <a:pt x="0" y="4933"/>
                      <a:pt x="11" y="4942"/>
                      <a:pt x="22" y="4942"/>
                    </a:cubicBezTo>
                    <a:cubicBezTo>
                      <a:pt x="34" y="4942"/>
                      <a:pt x="43" y="4933"/>
                      <a:pt x="45" y="4922"/>
                    </a:cubicBezTo>
                    <a:cubicBezTo>
                      <a:pt x="68" y="3257"/>
                      <a:pt x="685" y="59"/>
                      <a:pt x="691" y="27"/>
                    </a:cubicBezTo>
                    <a:cubicBezTo>
                      <a:pt x="694" y="15"/>
                      <a:pt x="687" y="4"/>
                      <a:pt x="675" y="1"/>
                    </a:cubicBezTo>
                    <a:cubicBezTo>
                      <a:pt x="674" y="1"/>
                      <a:pt x="673" y="1"/>
                      <a:pt x="6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10" name="Google Shape;941;p38">
                <a:extLst>
                  <a:ext uri="{FF2B5EF4-FFF2-40B4-BE49-F238E27FC236}">
                    <a16:creationId xmlns:a16="http://schemas.microsoft.com/office/drawing/2014/main" id="{42932D37-7AF2-544A-8D0D-383A4757F4BD}"/>
                  </a:ext>
                </a:extLst>
              </p:cNvPr>
              <p:cNvSpPr/>
              <p:nvPr/>
            </p:nvSpPr>
            <p:spPr>
              <a:xfrm>
                <a:off x="4140175" y="3123875"/>
                <a:ext cx="72575" cy="102300"/>
              </a:xfrm>
              <a:custGeom>
                <a:avLst/>
                <a:gdLst/>
                <a:ahLst/>
                <a:cxnLst/>
                <a:rect l="l" t="t" r="r" b="b"/>
                <a:pathLst>
                  <a:path w="2903" h="4092" extrusionOk="0">
                    <a:moveTo>
                      <a:pt x="27" y="1"/>
                    </a:moveTo>
                    <a:cubicBezTo>
                      <a:pt x="21" y="1"/>
                      <a:pt x="16" y="3"/>
                      <a:pt x="12" y="7"/>
                    </a:cubicBezTo>
                    <a:cubicBezTo>
                      <a:pt x="2" y="14"/>
                      <a:pt x="1" y="26"/>
                      <a:pt x="9" y="36"/>
                    </a:cubicBezTo>
                    <a:cubicBezTo>
                      <a:pt x="28" y="60"/>
                      <a:pt x="2016" y="2476"/>
                      <a:pt x="2858" y="4081"/>
                    </a:cubicBezTo>
                    <a:cubicBezTo>
                      <a:pt x="2863" y="4087"/>
                      <a:pt x="2871" y="4092"/>
                      <a:pt x="2878" y="4092"/>
                    </a:cubicBezTo>
                    <a:lnTo>
                      <a:pt x="2878" y="4092"/>
                    </a:lnTo>
                    <a:cubicBezTo>
                      <a:pt x="2882" y="4092"/>
                      <a:pt x="2885" y="4092"/>
                      <a:pt x="2887" y="4090"/>
                    </a:cubicBezTo>
                    <a:cubicBezTo>
                      <a:pt x="2898" y="4084"/>
                      <a:pt x="2903" y="4070"/>
                      <a:pt x="2897" y="4060"/>
                    </a:cubicBezTo>
                    <a:cubicBezTo>
                      <a:pt x="2053" y="2451"/>
                      <a:pt x="62" y="33"/>
                      <a:pt x="42" y="8"/>
                    </a:cubicBezTo>
                    <a:cubicBezTo>
                      <a:pt x="38" y="3"/>
                      <a:pt x="33" y="1"/>
                      <a:pt x="27" y="1"/>
                    </a:cubicBezTo>
                    <a:close/>
                    <a:moveTo>
                      <a:pt x="2878" y="4092"/>
                    </a:moveTo>
                    <a:cubicBezTo>
                      <a:pt x="2878" y="4092"/>
                      <a:pt x="2877" y="4092"/>
                      <a:pt x="2877" y="4092"/>
                    </a:cubicBezTo>
                    <a:lnTo>
                      <a:pt x="2878" y="4092"/>
                    </a:lnTo>
                    <a:cubicBezTo>
                      <a:pt x="2878" y="4092"/>
                      <a:pt x="2878" y="4092"/>
                      <a:pt x="2878" y="409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11" name="Google Shape;942;p38">
                <a:extLst>
                  <a:ext uri="{FF2B5EF4-FFF2-40B4-BE49-F238E27FC236}">
                    <a16:creationId xmlns:a16="http://schemas.microsoft.com/office/drawing/2014/main" id="{F840D811-D78B-934B-B878-42776067A2AB}"/>
                  </a:ext>
                </a:extLst>
              </p:cNvPr>
              <p:cNvSpPr/>
              <p:nvPr/>
            </p:nvSpPr>
            <p:spPr>
              <a:xfrm>
                <a:off x="3927975" y="2749650"/>
                <a:ext cx="63900" cy="74700"/>
              </a:xfrm>
              <a:custGeom>
                <a:avLst/>
                <a:gdLst/>
                <a:ahLst/>
                <a:cxnLst/>
                <a:rect l="l" t="t" r="r" b="b"/>
                <a:pathLst>
                  <a:path w="2556" h="2988" extrusionOk="0">
                    <a:moveTo>
                      <a:pt x="2488" y="0"/>
                    </a:moveTo>
                    <a:cubicBezTo>
                      <a:pt x="2471" y="13"/>
                      <a:pt x="2456" y="25"/>
                      <a:pt x="2439" y="37"/>
                    </a:cubicBezTo>
                    <a:cubicBezTo>
                      <a:pt x="2432" y="43"/>
                      <a:pt x="2424" y="48"/>
                      <a:pt x="2415" y="54"/>
                    </a:cubicBezTo>
                    <a:cubicBezTo>
                      <a:pt x="2407" y="60"/>
                      <a:pt x="2399" y="66"/>
                      <a:pt x="2390" y="71"/>
                    </a:cubicBezTo>
                    <a:cubicBezTo>
                      <a:pt x="2383" y="77"/>
                      <a:pt x="2375" y="81"/>
                      <a:pt x="2367" y="87"/>
                    </a:cubicBezTo>
                    <a:cubicBezTo>
                      <a:pt x="2344" y="103"/>
                      <a:pt x="2320" y="118"/>
                      <a:pt x="2297" y="132"/>
                    </a:cubicBezTo>
                    <a:cubicBezTo>
                      <a:pt x="2289" y="136"/>
                      <a:pt x="2282" y="141"/>
                      <a:pt x="2276" y="144"/>
                    </a:cubicBezTo>
                    <a:cubicBezTo>
                      <a:pt x="2268" y="149"/>
                      <a:pt x="2260" y="152"/>
                      <a:pt x="2253" y="156"/>
                    </a:cubicBezTo>
                    <a:cubicBezTo>
                      <a:pt x="2218" y="176"/>
                      <a:pt x="2181" y="194"/>
                      <a:pt x="2143" y="210"/>
                    </a:cubicBezTo>
                    <a:cubicBezTo>
                      <a:pt x="1989" y="278"/>
                      <a:pt x="1830" y="314"/>
                      <a:pt x="1680" y="314"/>
                    </a:cubicBezTo>
                    <a:cubicBezTo>
                      <a:pt x="1626" y="314"/>
                      <a:pt x="1573" y="309"/>
                      <a:pt x="1522" y="300"/>
                    </a:cubicBezTo>
                    <a:cubicBezTo>
                      <a:pt x="1465" y="552"/>
                      <a:pt x="1259" y="1269"/>
                      <a:pt x="634" y="1927"/>
                    </a:cubicBezTo>
                    <a:cubicBezTo>
                      <a:pt x="458" y="2112"/>
                      <a:pt x="248" y="2292"/>
                      <a:pt x="1" y="2456"/>
                    </a:cubicBezTo>
                    <a:cubicBezTo>
                      <a:pt x="25" y="2570"/>
                      <a:pt x="62" y="2758"/>
                      <a:pt x="94" y="2988"/>
                    </a:cubicBezTo>
                    <a:cubicBezTo>
                      <a:pt x="235" y="2957"/>
                      <a:pt x="524" y="2859"/>
                      <a:pt x="895" y="2564"/>
                    </a:cubicBezTo>
                    <a:cubicBezTo>
                      <a:pt x="1361" y="2193"/>
                      <a:pt x="1958" y="1509"/>
                      <a:pt x="2555" y="246"/>
                    </a:cubicBezTo>
                    <a:cubicBezTo>
                      <a:pt x="2531" y="161"/>
                      <a:pt x="2508" y="78"/>
                      <a:pt x="2488" y="0"/>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12" name="Google Shape;943;p38">
                <a:extLst>
                  <a:ext uri="{FF2B5EF4-FFF2-40B4-BE49-F238E27FC236}">
                    <a16:creationId xmlns:a16="http://schemas.microsoft.com/office/drawing/2014/main" id="{C22BE74C-C29F-2F4E-BE22-78E90A8F6660}"/>
                  </a:ext>
                </a:extLst>
              </p:cNvPr>
              <p:cNvSpPr/>
              <p:nvPr/>
            </p:nvSpPr>
            <p:spPr>
              <a:xfrm>
                <a:off x="4029300" y="2680625"/>
                <a:ext cx="24100" cy="68275"/>
              </a:xfrm>
              <a:custGeom>
                <a:avLst/>
                <a:gdLst/>
                <a:ahLst/>
                <a:cxnLst/>
                <a:rect l="l" t="t" r="r" b="b"/>
                <a:pathLst>
                  <a:path w="964" h="2731" extrusionOk="0">
                    <a:moveTo>
                      <a:pt x="942" y="0"/>
                    </a:moveTo>
                    <a:cubicBezTo>
                      <a:pt x="930" y="0"/>
                      <a:pt x="920" y="9"/>
                      <a:pt x="920" y="22"/>
                    </a:cubicBezTo>
                    <a:cubicBezTo>
                      <a:pt x="920" y="34"/>
                      <a:pt x="881" y="1283"/>
                      <a:pt x="7" y="2697"/>
                    </a:cubicBezTo>
                    <a:cubicBezTo>
                      <a:pt x="1" y="2708"/>
                      <a:pt x="4" y="2720"/>
                      <a:pt x="14" y="2728"/>
                    </a:cubicBezTo>
                    <a:cubicBezTo>
                      <a:pt x="18" y="2729"/>
                      <a:pt x="21" y="2731"/>
                      <a:pt x="25" y="2731"/>
                    </a:cubicBezTo>
                    <a:cubicBezTo>
                      <a:pt x="33" y="2731"/>
                      <a:pt x="39" y="2726"/>
                      <a:pt x="44" y="2720"/>
                    </a:cubicBezTo>
                    <a:cubicBezTo>
                      <a:pt x="926" y="1295"/>
                      <a:pt x="962" y="35"/>
                      <a:pt x="964" y="22"/>
                    </a:cubicBezTo>
                    <a:cubicBezTo>
                      <a:pt x="964" y="11"/>
                      <a:pt x="953" y="0"/>
                      <a:pt x="942" y="0"/>
                    </a:cubicBezTo>
                    <a:close/>
                  </a:path>
                </a:pathLst>
              </a:custGeom>
              <a:solidFill>
                <a:srgbClr val="C648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13" name="Google Shape;944;p38">
                <a:extLst>
                  <a:ext uri="{FF2B5EF4-FFF2-40B4-BE49-F238E27FC236}">
                    <a16:creationId xmlns:a16="http://schemas.microsoft.com/office/drawing/2014/main" id="{9A74FE39-757F-6741-BED2-D8AFD2101A48}"/>
                  </a:ext>
                </a:extLst>
              </p:cNvPr>
              <p:cNvSpPr/>
              <p:nvPr/>
            </p:nvSpPr>
            <p:spPr>
              <a:xfrm>
                <a:off x="4035725" y="2589875"/>
                <a:ext cx="22375" cy="25550"/>
              </a:xfrm>
              <a:custGeom>
                <a:avLst/>
                <a:gdLst/>
                <a:ahLst/>
                <a:cxnLst/>
                <a:rect l="l" t="t" r="r" b="b"/>
                <a:pathLst>
                  <a:path w="895" h="1022" extrusionOk="0">
                    <a:moveTo>
                      <a:pt x="588" y="1"/>
                    </a:moveTo>
                    <a:cubicBezTo>
                      <a:pt x="371" y="1"/>
                      <a:pt x="80" y="520"/>
                      <a:pt x="1" y="670"/>
                    </a:cubicBezTo>
                    <a:cubicBezTo>
                      <a:pt x="85" y="780"/>
                      <a:pt x="160" y="898"/>
                      <a:pt x="228" y="1022"/>
                    </a:cubicBezTo>
                    <a:cubicBezTo>
                      <a:pt x="438" y="978"/>
                      <a:pt x="823" y="874"/>
                      <a:pt x="774" y="710"/>
                    </a:cubicBezTo>
                    <a:cubicBezTo>
                      <a:pt x="745" y="609"/>
                      <a:pt x="669" y="581"/>
                      <a:pt x="594" y="581"/>
                    </a:cubicBezTo>
                    <a:cubicBezTo>
                      <a:pt x="507" y="581"/>
                      <a:pt x="421" y="619"/>
                      <a:pt x="416" y="621"/>
                    </a:cubicBezTo>
                    <a:cubicBezTo>
                      <a:pt x="427" y="611"/>
                      <a:pt x="895" y="143"/>
                      <a:pt x="646" y="14"/>
                    </a:cubicBezTo>
                    <a:cubicBezTo>
                      <a:pt x="627" y="5"/>
                      <a:pt x="608" y="1"/>
                      <a:pt x="588" y="1"/>
                    </a:cubicBezTo>
                    <a:close/>
                  </a:path>
                </a:pathLst>
              </a:custGeom>
              <a:solidFill>
                <a:srgbClr val="C648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14" name="Google Shape;945;p38">
                <a:extLst>
                  <a:ext uri="{FF2B5EF4-FFF2-40B4-BE49-F238E27FC236}">
                    <a16:creationId xmlns:a16="http://schemas.microsoft.com/office/drawing/2014/main" id="{BAAAD10E-B26F-6B40-B797-22A885C0DE80}"/>
                  </a:ext>
                </a:extLst>
              </p:cNvPr>
              <p:cNvSpPr/>
              <p:nvPr/>
            </p:nvSpPr>
            <p:spPr>
              <a:xfrm>
                <a:off x="3831575" y="2701050"/>
                <a:ext cx="21100" cy="82225"/>
              </a:xfrm>
              <a:custGeom>
                <a:avLst/>
                <a:gdLst/>
                <a:ahLst/>
                <a:cxnLst/>
                <a:rect l="l" t="t" r="r" b="b"/>
                <a:pathLst>
                  <a:path w="844" h="3289" extrusionOk="0">
                    <a:moveTo>
                      <a:pt x="820" y="1"/>
                    </a:moveTo>
                    <a:cubicBezTo>
                      <a:pt x="809" y="1"/>
                      <a:pt x="800" y="8"/>
                      <a:pt x="797" y="19"/>
                    </a:cubicBezTo>
                    <a:cubicBezTo>
                      <a:pt x="796" y="32"/>
                      <a:pt x="530" y="1347"/>
                      <a:pt x="421" y="2417"/>
                    </a:cubicBezTo>
                    <a:cubicBezTo>
                      <a:pt x="379" y="2399"/>
                      <a:pt x="293" y="2368"/>
                      <a:pt x="215" y="2368"/>
                    </a:cubicBezTo>
                    <a:cubicBezTo>
                      <a:pt x="186" y="2368"/>
                      <a:pt x="157" y="2372"/>
                      <a:pt x="132" y="2383"/>
                    </a:cubicBezTo>
                    <a:cubicBezTo>
                      <a:pt x="94" y="2398"/>
                      <a:pt x="68" y="2427"/>
                      <a:pt x="56" y="2469"/>
                    </a:cubicBezTo>
                    <a:cubicBezTo>
                      <a:pt x="1" y="2645"/>
                      <a:pt x="323" y="2941"/>
                      <a:pt x="380" y="2992"/>
                    </a:cubicBezTo>
                    <a:cubicBezTo>
                      <a:pt x="375" y="3092"/>
                      <a:pt x="375" y="3186"/>
                      <a:pt x="377" y="3268"/>
                    </a:cubicBezTo>
                    <a:cubicBezTo>
                      <a:pt x="377" y="3279"/>
                      <a:pt x="388" y="3288"/>
                      <a:pt x="398" y="3288"/>
                    </a:cubicBezTo>
                    <a:cubicBezTo>
                      <a:pt x="411" y="3288"/>
                      <a:pt x="420" y="3279"/>
                      <a:pt x="420" y="3267"/>
                    </a:cubicBezTo>
                    <a:cubicBezTo>
                      <a:pt x="418" y="3183"/>
                      <a:pt x="420" y="3086"/>
                      <a:pt x="423" y="2982"/>
                    </a:cubicBezTo>
                    <a:cubicBezTo>
                      <a:pt x="423" y="2976"/>
                      <a:pt x="421" y="2969"/>
                      <a:pt x="415" y="2966"/>
                    </a:cubicBezTo>
                    <a:cubicBezTo>
                      <a:pt x="313" y="2877"/>
                      <a:pt x="54" y="2615"/>
                      <a:pt x="97" y="2482"/>
                    </a:cubicBezTo>
                    <a:cubicBezTo>
                      <a:pt x="106" y="2453"/>
                      <a:pt x="123" y="2434"/>
                      <a:pt x="149" y="2423"/>
                    </a:cubicBezTo>
                    <a:cubicBezTo>
                      <a:pt x="168" y="2414"/>
                      <a:pt x="191" y="2411"/>
                      <a:pt x="215" y="2411"/>
                    </a:cubicBezTo>
                    <a:cubicBezTo>
                      <a:pt x="312" y="2411"/>
                      <a:pt x="429" y="2467"/>
                      <a:pt x="430" y="2467"/>
                    </a:cubicBezTo>
                    <a:cubicBezTo>
                      <a:pt x="433" y="2469"/>
                      <a:pt x="437" y="2469"/>
                      <a:pt x="440" y="2469"/>
                    </a:cubicBezTo>
                    <a:cubicBezTo>
                      <a:pt x="444" y="2469"/>
                      <a:pt x="447" y="2469"/>
                      <a:pt x="450" y="2467"/>
                    </a:cubicBezTo>
                    <a:cubicBezTo>
                      <a:pt x="456" y="2464"/>
                      <a:pt x="461" y="2458"/>
                      <a:pt x="461" y="2450"/>
                    </a:cubicBezTo>
                    <a:cubicBezTo>
                      <a:pt x="568" y="1377"/>
                      <a:pt x="837" y="41"/>
                      <a:pt x="840" y="27"/>
                    </a:cubicBezTo>
                    <a:cubicBezTo>
                      <a:pt x="843" y="15"/>
                      <a:pt x="836" y="4"/>
                      <a:pt x="823" y="1"/>
                    </a:cubicBezTo>
                    <a:cubicBezTo>
                      <a:pt x="822" y="1"/>
                      <a:pt x="821" y="1"/>
                      <a:pt x="820"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15" name="Google Shape;946;p38">
                <a:extLst>
                  <a:ext uri="{FF2B5EF4-FFF2-40B4-BE49-F238E27FC236}">
                    <a16:creationId xmlns:a16="http://schemas.microsoft.com/office/drawing/2014/main" id="{E77C71DB-DEB1-C045-80F7-F7AFC092D072}"/>
                  </a:ext>
                </a:extLst>
              </p:cNvPr>
              <p:cNvSpPr/>
              <p:nvPr/>
            </p:nvSpPr>
            <p:spPr>
              <a:xfrm>
                <a:off x="3840875" y="2791150"/>
                <a:ext cx="26650" cy="4550"/>
              </a:xfrm>
              <a:custGeom>
                <a:avLst/>
                <a:gdLst/>
                <a:ahLst/>
                <a:cxnLst/>
                <a:rect l="l" t="t" r="r" b="b"/>
                <a:pathLst>
                  <a:path w="1066" h="182" extrusionOk="0">
                    <a:moveTo>
                      <a:pt x="1042" y="1"/>
                    </a:moveTo>
                    <a:cubicBezTo>
                      <a:pt x="1039" y="1"/>
                      <a:pt x="1037" y="1"/>
                      <a:pt x="1034" y="2"/>
                    </a:cubicBezTo>
                    <a:cubicBezTo>
                      <a:pt x="702" y="110"/>
                      <a:pt x="455" y="138"/>
                      <a:pt x="289" y="138"/>
                    </a:cubicBezTo>
                    <a:cubicBezTo>
                      <a:pt x="119" y="138"/>
                      <a:pt x="35" y="108"/>
                      <a:pt x="32" y="108"/>
                    </a:cubicBezTo>
                    <a:cubicBezTo>
                      <a:pt x="31" y="107"/>
                      <a:pt x="29" y="107"/>
                      <a:pt x="27" y="107"/>
                    </a:cubicBezTo>
                    <a:cubicBezTo>
                      <a:pt x="18" y="107"/>
                      <a:pt x="9" y="113"/>
                      <a:pt x="5" y="121"/>
                    </a:cubicBezTo>
                    <a:cubicBezTo>
                      <a:pt x="0" y="132"/>
                      <a:pt x="6" y="144"/>
                      <a:pt x="19" y="149"/>
                    </a:cubicBezTo>
                    <a:cubicBezTo>
                      <a:pt x="25" y="152"/>
                      <a:pt x="112" y="181"/>
                      <a:pt x="286" y="181"/>
                    </a:cubicBezTo>
                    <a:cubicBezTo>
                      <a:pt x="456" y="181"/>
                      <a:pt x="708" y="154"/>
                      <a:pt x="1048" y="42"/>
                    </a:cubicBezTo>
                    <a:cubicBezTo>
                      <a:pt x="1060" y="39"/>
                      <a:pt x="1066" y="27"/>
                      <a:pt x="1061" y="16"/>
                    </a:cubicBezTo>
                    <a:cubicBezTo>
                      <a:pt x="1059" y="6"/>
                      <a:pt x="1051" y="1"/>
                      <a:pt x="1042"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16" name="Google Shape;947;p38">
                <a:extLst>
                  <a:ext uri="{FF2B5EF4-FFF2-40B4-BE49-F238E27FC236}">
                    <a16:creationId xmlns:a16="http://schemas.microsoft.com/office/drawing/2014/main" id="{7983A376-5451-654D-A1DD-1190468FE754}"/>
                  </a:ext>
                </a:extLst>
              </p:cNvPr>
              <p:cNvSpPr/>
              <p:nvPr/>
            </p:nvSpPr>
            <p:spPr>
              <a:xfrm>
                <a:off x="3840950" y="2798075"/>
                <a:ext cx="8475" cy="14500"/>
              </a:xfrm>
              <a:custGeom>
                <a:avLst/>
                <a:gdLst/>
                <a:ahLst/>
                <a:cxnLst/>
                <a:rect l="l" t="t" r="r" b="b"/>
                <a:pathLst>
                  <a:path w="339" h="580" extrusionOk="0">
                    <a:moveTo>
                      <a:pt x="315" y="0"/>
                    </a:moveTo>
                    <a:cubicBezTo>
                      <a:pt x="313" y="0"/>
                      <a:pt x="310" y="1"/>
                      <a:pt x="308" y="2"/>
                    </a:cubicBezTo>
                    <a:cubicBezTo>
                      <a:pt x="307" y="2"/>
                      <a:pt x="221" y="30"/>
                      <a:pt x="121" y="30"/>
                    </a:cubicBezTo>
                    <a:cubicBezTo>
                      <a:pt x="90" y="30"/>
                      <a:pt x="58" y="27"/>
                      <a:pt x="26" y="20"/>
                    </a:cubicBezTo>
                    <a:cubicBezTo>
                      <a:pt x="25" y="20"/>
                      <a:pt x="23" y="20"/>
                      <a:pt x="22" y="20"/>
                    </a:cubicBezTo>
                    <a:cubicBezTo>
                      <a:pt x="17" y="20"/>
                      <a:pt x="13" y="21"/>
                      <a:pt x="8" y="25"/>
                    </a:cubicBezTo>
                    <a:cubicBezTo>
                      <a:pt x="3" y="29"/>
                      <a:pt x="0" y="36"/>
                      <a:pt x="0" y="42"/>
                    </a:cubicBezTo>
                    <a:cubicBezTo>
                      <a:pt x="5" y="210"/>
                      <a:pt x="192" y="554"/>
                      <a:pt x="199" y="569"/>
                    </a:cubicBezTo>
                    <a:cubicBezTo>
                      <a:pt x="204" y="577"/>
                      <a:pt x="211" y="580"/>
                      <a:pt x="219" y="580"/>
                    </a:cubicBezTo>
                    <a:lnTo>
                      <a:pt x="219" y="580"/>
                    </a:lnTo>
                    <a:cubicBezTo>
                      <a:pt x="223" y="580"/>
                      <a:pt x="225" y="580"/>
                      <a:pt x="228" y="578"/>
                    </a:cubicBezTo>
                    <a:cubicBezTo>
                      <a:pt x="239" y="572"/>
                      <a:pt x="243" y="558"/>
                      <a:pt x="237" y="549"/>
                    </a:cubicBezTo>
                    <a:cubicBezTo>
                      <a:pt x="236" y="545"/>
                      <a:pt x="68" y="234"/>
                      <a:pt x="46" y="68"/>
                    </a:cubicBezTo>
                    <a:lnTo>
                      <a:pt x="46" y="68"/>
                    </a:lnTo>
                    <a:cubicBezTo>
                      <a:pt x="72" y="71"/>
                      <a:pt x="97" y="73"/>
                      <a:pt x="122" y="73"/>
                    </a:cubicBezTo>
                    <a:cubicBezTo>
                      <a:pt x="228" y="73"/>
                      <a:pt x="316" y="44"/>
                      <a:pt x="321" y="43"/>
                    </a:cubicBezTo>
                    <a:cubicBezTo>
                      <a:pt x="332" y="39"/>
                      <a:pt x="338" y="26"/>
                      <a:pt x="334" y="16"/>
                    </a:cubicBezTo>
                    <a:cubicBezTo>
                      <a:pt x="331" y="6"/>
                      <a:pt x="323" y="0"/>
                      <a:pt x="315" y="0"/>
                    </a:cubicBezTo>
                    <a:close/>
                    <a:moveTo>
                      <a:pt x="219" y="580"/>
                    </a:moveTo>
                    <a:cubicBezTo>
                      <a:pt x="218" y="580"/>
                      <a:pt x="218" y="580"/>
                      <a:pt x="217" y="580"/>
                    </a:cubicBezTo>
                    <a:lnTo>
                      <a:pt x="219" y="580"/>
                    </a:lnTo>
                    <a:cubicBezTo>
                      <a:pt x="219" y="580"/>
                      <a:pt x="219" y="580"/>
                      <a:pt x="219" y="580"/>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17" name="Google Shape;948;p38">
                <a:extLst>
                  <a:ext uri="{FF2B5EF4-FFF2-40B4-BE49-F238E27FC236}">
                    <a16:creationId xmlns:a16="http://schemas.microsoft.com/office/drawing/2014/main" id="{F3261EB4-E89C-FC4A-ACE4-E793BA11ADA4}"/>
                  </a:ext>
                </a:extLst>
              </p:cNvPr>
              <p:cNvSpPr/>
              <p:nvPr/>
            </p:nvSpPr>
            <p:spPr>
              <a:xfrm>
                <a:off x="3840150" y="2667175"/>
                <a:ext cx="104825" cy="48600"/>
              </a:xfrm>
              <a:custGeom>
                <a:avLst/>
                <a:gdLst/>
                <a:ahLst/>
                <a:cxnLst/>
                <a:rect l="l" t="t" r="r" b="b"/>
                <a:pathLst>
                  <a:path w="4193" h="1944" extrusionOk="0">
                    <a:moveTo>
                      <a:pt x="113" y="0"/>
                    </a:moveTo>
                    <a:cubicBezTo>
                      <a:pt x="74" y="153"/>
                      <a:pt x="35" y="303"/>
                      <a:pt x="0" y="448"/>
                    </a:cubicBezTo>
                    <a:cubicBezTo>
                      <a:pt x="0" y="448"/>
                      <a:pt x="979" y="1457"/>
                      <a:pt x="4053" y="1943"/>
                    </a:cubicBezTo>
                    <a:cubicBezTo>
                      <a:pt x="4139" y="1767"/>
                      <a:pt x="4192" y="1666"/>
                      <a:pt x="4192" y="1666"/>
                    </a:cubicBezTo>
                    <a:cubicBezTo>
                      <a:pt x="4192" y="1666"/>
                      <a:pt x="1820" y="1431"/>
                      <a:pt x="113" y="0"/>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18" name="Google Shape;949;p38">
                <a:extLst>
                  <a:ext uri="{FF2B5EF4-FFF2-40B4-BE49-F238E27FC236}">
                    <a16:creationId xmlns:a16="http://schemas.microsoft.com/office/drawing/2014/main" id="{9F378AED-9721-E046-8940-78FC8E422062}"/>
                  </a:ext>
                </a:extLst>
              </p:cNvPr>
              <p:cNvSpPr/>
              <p:nvPr/>
            </p:nvSpPr>
            <p:spPr>
              <a:xfrm>
                <a:off x="3656225" y="3018300"/>
                <a:ext cx="48325" cy="35950"/>
              </a:xfrm>
              <a:custGeom>
                <a:avLst/>
                <a:gdLst/>
                <a:ahLst/>
                <a:cxnLst/>
                <a:rect l="l" t="t" r="r" b="b"/>
                <a:pathLst>
                  <a:path w="1933" h="1438" extrusionOk="0">
                    <a:moveTo>
                      <a:pt x="1908" y="1"/>
                    </a:moveTo>
                    <a:cubicBezTo>
                      <a:pt x="1904" y="1"/>
                      <a:pt x="1900" y="2"/>
                      <a:pt x="1896" y="5"/>
                    </a:cubicBezTo>
                    <a:cubicBezTo>
                      <a:pt x="1826" y="56"/>
                      <a:pt x="169" y="1262"/>
                      <a:pt x="10" y="1401"/>
                    </a:cubicBezTo>
                    <a:cubicBezTo>
                      <a:pt x="2" y="1409"/>
                      <a:pt x="0" y="1423"/>
                      <a:pt x="8" y="1430"/>
                    </a:cubicBezTo>
                    <a:cubicBezTo>
                      <a:pt x="13" y="1436"/>
                      <a:pt x="19" y="1438"/>
                      <a:pt x="25" y="1438"/>
                    </a:cubicBezTo>
                    <a:cubicBezTo>
                      <a:pt x="29" y="1438"/>
                      <a:pt x="34" y="1436"/>
                      <a:pt x="39" y="1433"/>
                    </a:cubicBezTo>
                    <a:cubicBezTo>
                      <a:pt x="196" y="1297"/>
                      <a:pt x="1904" y="53"/>
                      <a:pt x="1921" y="40"/>
                    </a:cubicBezTo>
                    <a:cubicBezTo>
                      <a:pt x="1930" y="33"/>
                      <a:pt x="1933" y="19"/>
                      <a:pt x="1925" y="10"/>
                    </a:cubicBezTo>
                    <a:cubicBezTo>
                      <a:pt x="1921" y="4"/>
                      <a:pt x="1915" y="1"/>
                      <a:pt x="19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19" name="Google Shape;950;p38">
                <a:extLst>
                  <a:ext uri="{FF2B5EF4-FFF2-40B4-BE49-F238E27FC236}">
                    <a16:creationId xmlns:a16="http://schemas.microsoft.com/office/drawing/2014/main" id="{299A1D2D-A856-4E4D-AE7E-EA24950DFF6E}"/>
                  </a:ext>
                </a:extLst>
              </p:cNvPr>
              <p:cNvSpPr/>
              <p:nvPr/>
            </p:nvSpPr>
            <p:spPr>
              <a:xfrm>
                <a:off x="3724400" y="3070525"/>
                <a:ext cx="69975" cy="47600"/>
              </a:xfrm>
              <a:custGeom>
                <a:avLst/>
                <a:gdLst/>
                <a:ahLst/>
                <a:cxnLst/>
                <a:rect l="l" t="t" r="r" b="b"/>
                <a:pathLst>
                  <a:path w="2799" h="1904" extrusionOk="0">
                    <a:moveTo>
                      <a:pt x="2774" y="0"/>
                    </a:moveTo>
                    <a:cubicBezTo>
                      <a:pt x="2770" y="0"/>
                      <a:pt x="2766" y="2"/>
                      <a:pt x="2762" y="5"/>
                    </a:cubicBezTo>
                    <a:cubicBezTo>
                      <a:pt x="2742" y="17"/>
                      <a:pt x="790" y="1320"/>
                      <a:pt x="13" y="1865"/>
                    </a:cubicBezTo>
                    <a:cubicBezTo>
                      <a:pt x="4" y="1871"/>
                      <a:pt x="1" y="1885"/>
                      <a:pt x="8" y="1894"/>
                    </a:cubicBezTo>
                    <a:cubicBezTo>
                      <a:pt x="13" y="1901"/>
                      <a:pt x="19" y="1904"/>
                      <a:pt x="25" y="1904"/>
                    </a:cubicBezTo>
                    <a:cubicBezTo>
                      <a:pt x="30" y="1904"/>
                      <a:pt x="34" y="1902"/>
                      <a:pt x="38" y="1901"/>
                    </a:cubicBezTo>
                    <a:cubicBezTo>
                      <a:pt x="813" y="1355"/>
                      <a:pt x="2765" y="54"/>
                      <a:pt x="2785" y="40"/>
                    </a:cubicBezTo>
                    <a:cubicBezTo>
                      <a:pt x="2796" y="34"/>
                      <a:pt x="2799" y="20"/>
                      <a:pt x="2791" y="9"/>
                    </a:cubicBezTo>
                    <a:cubicBezTo>
                      <a:pt x="2787" y="4"/>
                      <a:pt x="2781" y="0"/>
                      <a:pt x="27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20" name="Google Shape;951;p38">
                <a:extLst>
                  <a:ext uri="{FF2B5EF4-FFF2-40B4-BE49-F238E27FC236}">
                    <a16:creationId xmlns:a16="http://schemas.microsoft.com/office/drawing/2014/main" id="{014ED507-B119-B94C-9219-8FBF47585D1F}"/>
                  </a:ext>
                </a:extLst>
              </p:cNvPr>
              <p:cNvSpPr/>
              <p:nvPr/>
            </p:nvSpPr>
            <p:spPr>
              <a:xfrm>
                <a:off x="3393250" y="2935250"/>
                <a:ext cx="127150" cy="113775"/>
              </a:xfrm>
              <a:custGeom>
                <a:avLst/>
                <a:gdLst/>
                <a:ahLst/>
                <a:cxnLst/>
                <a:rect l="l" t="t" r="r" b="b"/>
                <a:pathLst>
                  <a:path w="5086" h="4551" extrusionOk="0">
                    <a:moveTo>
                      <a:pt x="1101" y="0"/>
                    </a:moveTo>
                    <a:lnTo>
                      <a:pt x="1" y="1328"/>
                    </a:lnTo>
                    <a:lnTo>
                      <a:pt x="3649" y="3794"/>
                    </a:lnTo>
                    <a:lnTo>
                      <a:pt x="4424" y="4318"/>
                    </a:lnTo>
                    <a:lnTo>
                      <a:pt x="4768" y="4550"/>
                    </a:lnTo>
                    <a:cubicBezTo>
                      <a:pt x="4766" y="4534"/>
                      <a:pt x="4763" y="4515"/>
                      <a:pt x="4762" y="4498"/>
                    </a:cubicBezTo>
                    <a:cubicBezTo>
                      <a:pt x="4762" y="4497"/>
                      <a:pt x="4762" y="4495"/>
                      <a:pt x="4762" y="4494"/>
                    </a:cubicBezTo>
                    <a:cubicBezTo>
                      <a:pt x="4759" y="4477"/>
                      <a:pt x="4757" y="4459"/>
                      <a:pt x="4755" y="4440"/>
                    </a:cubicBezTo>
                    <a:cubicBezTo>
                      <a:pt x="4754" y="4422"/>
                      <a:pt x="4751" y="4404"/>
                      <a:pt x="4749" y="4384"/>
                    </a:cubicBezTo>
                    <a:cubicBezTo>
                      <a:pt x="4748" y="4362"/>
                      <a:pt x="4746" y="4341"/>
                      <a:pt x="4745" y="4320"/>
                    </a:cubicBezTo>
                    <a:cubicBezTo>
                      <a:pt x="4745" y="4307"/>
                      <a:pt x="4743" y="4295"/>
                      <a:pt x="4743" y="4283"/>
                    </a:cubicBezTo>
                    <a:cubicBezTo>
                      <a:pt x="4742" y="4258"/>
                      <a:pt x="4740" y="4234"/>
                      <a:pt x="4740" y="4209"/>
                    </a:cubicBezTo>
                    <a:cubicBezTo>
                      <a:pt x="4739" y="4197"/>
                      <a:pt x="4739" y="4183"/>
                      <a:pt x="4739" y="4170"/>
                    </a:cubicBezTo>
                    <a:cubicBezTo>
                      <a:pt x="4736" y="4063"/>
                      <a:pt x="4739" y="3950"/>
                      <a:pt x="4746" y="3833"/>
                    </a:cubicBezTo>
                    <a:cubicBezTo>
                      <a:pt x="4748" y="3813"/>
                      <a:pt x="4749" y="3794"/>
                      <a:pt x="4752" y="3772"/>
                    </a:cubicBezTo>
                    <a:cubicBezTo>
                      <a:pt x="4752" y="3766"/>
                      <a:pt x="4754" y="3761"/>
                      <a:pt x="4754" y="3755"/>
                    </a:cubicBezTo>
                    <a:cubicBezTo>
                      <a:pt x="4757" y="3731"/>
                      <a:pt x="4760" y="3706"/>
                      <a:pt x="4765" y="3680"/>
                    </a:cubicBezTo>
                    <a:cubicBezTo>
                      <a:pt x="4766" y="3674"/>
                      <a:pt x="4766" y="3667"/>
                      <a:pt x="4768" y="3661"/>
                    </a:cubicBezTo>
                    <a:cubicBezTo>
                      <a:pt x="4772" y="3638"/>
                      <a:pt x="4775" y="3613"/>
                      <a:pt x="4781" y="3589"/>
                    </a:cubicBezTo>
                    <a:cubicBezTo>
                      <a:pt x="4783" y="3576"/>
                      <a:pt x="4786" y="3564"/>
                      <a:pt x="4788" y="3551"/>
                    </a:cubicBezTo>
                    <a:cubicBezTo>
                      <a:pt x="4789" y="3547"/>
                      <a:pt x="4789" y="3544"/>
                      <a:pt x="4791" y="3541"/>
                    </a:cubicBezTo>
                    <a:cubicBezTo>
                      <a:pt x="4792" y="3532"/>
                      <a:pt x="4794" y="3523"/>
                      <a:pt x="4795" y="3515"/>
                    </a:cubicBezTo>
                    <a:cubicBezTo>
                      <a:pt x="4800" y="3497"/>
                      <a:pt x="4803" y="3479"/>
                      <a:pt x="4807" y="3459"/>
                    </a:cubicBezTo>
                    <a:cubicBezTo>
                      <a:pt x="4809" y="3450"/>
                      <a:pt x="4812" y="3440"/>
                      <a:pt x="4814" y="3431"/>
                    </a:cubicBezTo>
                    <a:cubicBezTo>
                      <a:pt x="4824" y="3384"/>
                      <a:pt x="4835" y="3335"/>
                      <a:pt x="4847" y="3286"/>
                    </a:cubicBezTo>
                    <a:cubicBezTo>
                      <a:pt x="4852" y="3266"/>
                      <a:pt x="4856" y="3246"/>
                      <a:pt x="4861" y="3225"/>
                    </a:cubicBezTo>
                    <a:cubicBezTo>
                      <a:pt x="4884" y="3135"/>
                      <a:pt x="4907" y="3043"/>
                      <a:pt x="4930" y="2950"/>
                    </a:cubicBezTo>
                    <a:cubicBezTo>
                      <a:pt x="4934" y="2934"/>
                      <a:pt x="4937" y="2921"/>
                      <a:pt x="4940" y="2905"/>
                    </a:cubicBezTo>
                    <a:cubicBezTo>
                      <a:pt x="4953" y="2858"/>
                      <a:pt x="4963" y="2811"/>
                      <a:pt x="4976" y="2763"/>
                    </a:cubicBezTo>
                    <a:cubicBezTo>
                      <a:pt x="4982" y="2734"/>
                      <a:pt x="4989" y="2705"/>
                      <a:pt x="4996" y="2676"/>
                    </a:cubicBezTo>
                    <a:cubicBezTo>
                      <a:pt x="4996" y="2673"/>
                      <a:pt x="4996" y="2671"/>
                      <a:pt x="4997" y="2670"/>
                    </a:cubicBezTo>
                    <a:cubicBezTo>
                      <a:pt x="5000" y="2653"/>
                      <a:pt x="5005" y="2636"/>
                      <a:pt x="5008" y="2619"/>
                    </a:cubicBezTo>
                    <a:cubicBezTo>
                      <a:pt x="5015" y="2586"/>
                      <a:pt x="5023" y="2552"/>
                      <a:pt x="5029" y="2519"/>
                    </a:cubicBezTo>
                    <a:cubicBezTo>
                      <a:pt x="5029" y="2515"/>
                      <a:pt x="5031" y="2511"/>
                      <a:pt x="5031" y="2508"/>
                    </a:cubicBezTo>
                    <a:cubicBezTo>
                      <a:pt x="5035" y="2493"/>
                      <a:pt x="5038" y="2476"/>
                      <a:pt x="5041" y="2460"/>
                    </a:cubicBezTo>
                    <a:cubicBezTo>
                      <a:pt x="5041" y="2457"/>
                      <a:pt x="5041" y="2456"/>
                      <a:pt x="5041" y="2453"/>
                    </a:cubicBezTo>
                    <a:cubicBezTo>
                      <a:pt x="5049" y="2416"/>
                      <a:pt x="5055" y="2381"/>
                      <a:pt x="5061" y="2346"/>
                    </a:cubicBezTo>
                    <a:cubicBezTo>
                      <a:pt x="5064" y="2329"/>
                      <a:pt x="5066" y="2312"/>
                      <a:pt x="5069" y="2295"/>
                    </a:cubicBezTo>
                    <a:cubicBezTo>
                      <a:pt x="5073" y="2260"/>
                      <a:pt x="5078" y="2228"/>
                      <a:pt x="5081" y="2196"/>
                    </a:cubicBezTo>
                    <a:cubicBezTo>
                      <a:pt x="5083" y="2179"/>
                      <a:pt x="5084" y="2162"/>
                      <a:pt x="5086" y="2147"/>
                    </a:cubicBezTo>
                    <a:lnTo>
                      <a:pt x="4858" y="2025"/>
                    </a:lnTo>
                    <a:lnTo>
                      <a:pt x="4541" y="1855"/>
                    </a:lnTo>
                    <a:lnTo>
                      <a:pt x="1101" y="0"/>
                    </a:ln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21" name="Google Shape;952;p38">
                <a:extLst>
                  <a:ext uri="{FF2B5EF4-FFF2-40B4-BE49-F238E27FC236}">
                    <a16:creationId xmlns:a16="http://schemas.microsoft.com/office/drawing/2014/main" id="{05411B21-84F4-E743-BFCE-D0A06387FED8}"/>
                  </a:ext>
                </a:extLst>
              </p:cNvPr>
              <p:cNvSpPr/>
              <p:nvPr/>
            </p:nvSpPr>
            <p:spPr>
              <a:xfrm>
                <a:off x="3346400" y="2915700"/>
                <a:ext cx="29300" cy="21725"/>
              </a:xfrm>
              <a:custGeom>
                <a:avLst/>
                <a:gdLst/>
                <a:ahLst/>
                <a:cxnLst/>
                <a:rect l="l" t="t" r="r" b="b"/>
                <a:pathLst>
                  <a:path w="1172" h="869" extrusionOk="0">
                    <a:moveTo>
                      <a:pt x="344" y="1"/>
                    </a:moveTo>
                    <a:cubicBezTo>
                      <a:pt x="254" y="1"/>
                      <a:pt x="166" y="48"/>
                      <a:pt x="118" y="134"/>
                    </a:cubicBezTo>
                    <a:lnTo>
                      <a:pt x="74" y="217"/>
                    </a:lnTo>
                    <a:cubicBezTo>
                      <a:pt x="0" y="347"/>
                      <a:pt x="55" y="512"/>
                      <a:pt x="190" y="575"/>
                    </a:cubicBezTo>
                    <a:lnTo>
                      <a:pt x="305" y="628"/>
                    </a:lnTo>
                    <a:lnTo>
                      <a:pt x="777" y="845"/>
                    </a:lnTo>
                    <a:cubicBezTo>
                      <a:pt x="812" y="861"/>
                      <a:pt x="848" y="869"/>
                      <a:pt x="885" y="869"/>
                    </a:cubicBezTo>
                    <a:cubicBezTo>
                      <a:pt x="975" y="869"/>
                      <a:pt x="1063" y="820"/>
                      <a:pt x="1110" y="735"/>
                    </a:cubicBezTo>
                    <a:cubicBezTo>
                      <a:pt x="1171" y="625"/>
                      <a:pt x="1142" y="487"/>
                      <a:pt x="1044" y="409"/>
                    </a:cubicBezTo>
                    <a:cubicBezTo>
                      <a:pt x="1038" y="405"/>
                      <a:pt x="1032" y="400"/>
                      <a:pt x="1025" y="396"/>
                    </a:cubicBezTo>
                    <a:lnTo>
                      <a:pt x="910" y="321"/>
                    </a:lnTo>
                    <a:lnTo>
                      <a:pt x="522" y="67"/>
                    </a:lnTo>
                    <a:lnTo>
                      <a:pt x="483" y="43"/>
                    </a:lnTo>
                    <a:cubicBezTo>
                      <a:pt x="440" y="14"/>
                      <a:pt x="392" y="1"/>
                      <a:pt x="344" y="1"/>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22" name="Google Shape;953;p38">
                <a:extLst>
                  <a:ext uri="{FF2B5EF4-FFF2-40B4-BE49-F238E27FC236}">
                    <a16:creationId xmlns:a16="http://schemas.microsoft.com/office/drawing/2014/main" id="{CD526944-32A4-674E-ADA2-237FD862E079}"/>
                  </a:ext>
                </a:extLst>
              </p:cNvPr>
              <p:cNvSpPr/>
              <p:nvPr/>
            </p:nvSpPr>
            <p:spPr>
              <a:xfrm>
                <a:off x="3353625" y="2901375"/>
                <a:ext cx="30250" cy="25600"/>
              </a:xfrm>
              <a:custGeom>
                <a:avLst/>
                <a:gdLst/>
                <a:ahLst/>
                <a:cxnLst/>
                <a:rect l="l" t="t" r="r" b="b"/>
                <a:pathLst>
                  <a:path w="1210" h="1024" extrusionOk="0">
                    <a:moveTo>
                      <a:pt x="381" y="0"/>
                    </a:moveTo>
                    <a:cubicBezTo>
                      <a:pt x="298" y="0"/>
                      <a:pt x="216" y="37"/>
                      <a:pt x="161" y="108"/>
                    </a:cubicBezTo>
                    <a:lnTo>
                      <a:pt x="100" y="187"/>
                    </a:lnTo>
                    <a:cubicBezTo>
                      <a:pt x="0" y="316"/>
                      <a:pt x="31" y="501"/>
                      <a:pt x="165" y="590"/>
                    </a:cubicBezTo>
                    <a:lnTo>
                      <a:pt x="234" y="635"/>
                    </a:lnTo>
                    <a:lnTo>
                      <a:pt x="622" y="894"/>
                    </a:lnTo>
                    <a:lnTo>
                      <a:pt x="746" y="976"/>
                    </a:lnTo>
                    <a:cubicBezTo>
                      <a:pt x="749" y="979"/>
                      <a:pt x="752" y="981"/>
                      <a:pt x="755" y="982"/>
                    </a:cubicBezTo>
                    <a:cubicBezTo>
                      <a:pt x="801" y="1010"/>
                      <a:pt x="851" y="1023"/>
                      <a:pt x="901" y="1023"/>
                    </a:cubicBezTo>
                    <a:cubicBezTo>
                      <a:pt x="984" y="1023"/>
                      <a:pt x="1066" y="986"/>
                      <a:pt x="1119" y="917"/>
                    </a:cubicBezTo>
                    <a:lnTo>
                      <a:pt x="1119" y="915"/>
                    </a:lnTo>
                    <a:cubicBezTo>
                      <a:pt x="1210" y="801"/>
                      <a:pt x="1194" y="637"/>
                      <a:pt x="1086" y="539"/>
                    </a:cubicBezTo>
                    <a:lnTo>
                      <a:pt x="665" y="160"/>
                    </a:lnTo>
                    <a:lnTo>
                      <a:pt x="567" y="71"/>
                    </a:lnTo>
                    <a:cubicBezTo>
                      <a:pt x="514" y="24"/>
                      <a:pt x="447" y="0"/>
                      <a:pt x="381" y="0"/>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23" name="Google Shape;954;p38">
                <a:extLst>
                  <a:ext uri="{FF2B5EF4-FFF2-40B4-BE49-F238E27FC236}">
                    <a16:creationId xmlns:a16="http://schemas.microsoft.com/office/drawing/2014/main" id="{34E3368F-C361-2E41-9FA3-1881D1EE7EBD}"/>
                  </a:ext>
                </a:extLst>
              </p:cNvPr>
              <p:cNvSpPr/>
              <p:nvPr/>
            </p:nvSpPr>
            <p:spPr>
              <a:xfrm>
                <a:off x="3364675" y="2888950"/>
                <a:ext cx="28500" cy="27700"/>
              </a:xfrm>
              <a:custGeom>
                <a:avLst/>
                <a:gdLst/>
                <a:ahLst/>
                <a:cxnLst/>
                <a:rect l="l" t="t" r="r" b="b"/>
                <a:pathLst>
                  <a:path w="1140" h="1108" extrusionOk="0">
                    <a:moveTo>
                      <a:pt x="388" y="0"/>
                    </a:moveTo>
                    <a:cubicBezTo>
                      <a:pt x="318" y="0"/>
                      <a:pt x="246" y="27"/>
                      <a:pt x="191" y="81"/>
                    </a:cubicBezTo>
                    <a:lnTo>
                      <a:pt x="116" y="152"/>
                    </a:lnTo>
                    <a:cubicBezTo>
                      <a:pt x="0" y="267"/>
                      <a:pt x="3" y="457"/>
                      <a:pt x="127" y="565"/>
                    </a:cubicBezTo>
                    <a:lnTo>
                      <a:pt x="228" y="655"/>
                    </a:lnTo>
                    <a:lnTo>
                      <a:pt x="657" y="1036"/>
                    </a:lnTo>
                    <a:cubicBezTo>
                      <a:pt x="711" y="1084"/>
                      <a:pt x="778" y="1107"/>
                      <a:pt x="845" y="1107"/>
                    </a:cubicBezTo>
                    <a:cubicBezTo>
                      <a:pt x="916" y="1107"/>
                      <a:pt x="987" y="1080"/>
                      <a:pt x="1041" y="1027"/>
                    </a:cubicBezTo>
                    <a:cubicBezTo>
                      <a:pt x="1112" y="958"/>
                      <a:pt x="1139" y="860"/>
                      <a:pt x="1121" y="769"/>
                    </a:cubicBezTo>
                    <a:cubicBezTo>
                      <a:pt x="1112" y="724"/>
                      <a:pt x="1092" y="680"/>
                      <a:pt x="1061" y="643"/>
                    </a:cubicBezTo>
                    <a:lnTo>
                      <a:pt x="604" y="100"/>
                    </a:lnTo>
                    <a:cubicBezTo>
                      <a:pt x="548" y="34"/>
                      <a:pt x="468" y="0"/>
                      <a:pt x="388" y="0"/>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24" name="Google Shape;955;p38">
                <a:extLst>
                  <a:ext uri="{FF2B5EF4-FFF2-40B4-BE49-F238E27FC236}">
                    <a16:creationId xmlns:a16="http://schemas.microsoft.com/office/drawing/2014/main" id="{A3998ED8-9299-0942-9B38-700F81354DF0}"/>
                  </a:ext>
                </a:extLst>
              </p:cNvPr>
              <p:cNvSpPr/>
              <p:nvPr/>
            </p:nvSpPr>
            <p:spPr>
              <a:xfrm>
                <a:off x="3354000" y="2905025"/>
                <a:ext cx="52225" cy="63425"/>
              </a:xfrm>
              <a:custGeom>
                <a:avLst/>
                <a:gdLst/>
                <a:ahLst/>
                <a:cxnLst/>
                <a:rect l="l" t="t" r="r" b="b"/>
                <a:pathLst>
                  <a:path w="2089" h="2537" extrusionOk="0">
                    <a:moveTo>
                      <a:pt x="1846" y="0"/>
                    </a:moveTo>
                    <a:lnTo>
                      <a:pt x="1548" y="127"/>
                    </a:lnTo>
                    <a:cubicBezTo>
                      <a:pt x="1566" y="217"/>
                      <a:pt x="1539" y="315"/>
                      <a:pt x="1468" y="384"/>
                    </a:cubicBezTo>
                    <a:cubicBezTo>
                      <a:pt x="1414" y="437"/>
                      <a:pt x="1343" y="464"/>
                      <a:pt x="1272" y="464"/>
                    </a:cubicBezTo>
                    <a:cubicBezTo>
                      <a:pt x="1205" y="464"/>
                      <a:pt x="1138" y="441"/>
                      <a:pt x="1084" y="393"/>
                    </a:cubicBezTo>
                    <a:lnTo>
                      <a:pt x="655" y="12"/>
                    </a:lnTo>
                    <a:lnTo>
                      <a:pt x="650" y="14"/>
                    </a:lnTo>
                    <a:lnTo>
                      <a:pt x="1071" y="393"/>
                    </a:lnTo>
                    <a:cubicBezTo>
                      <a:pt x="1179" y="491"/>
                      <a:pt x="1195" y="655"/>
                      <a:pt x="1104" y="771"/>
                    </a:cubicBezTo>
                    <a:cubicBezTo>
                      <a:pt x="1050" y="840"/>
                      <a:pt x="969" y="877"/>
                      <a:pt x="886" y="877"/>
                    </a:cubicBezTo>
                    <a:cubicBezTo>
                      <a:pt x="836" y="877"/>
                      <a:pt x="786" y="864"/>
                      <a:pt x="740" y="836"/>
                    </a:cubicBezTo>
                    <a:lnTo>
                      <a:pt x="740" y="836"/>
                    </a:lnTo>
                    <a:cubicBezTo>
                      <a:pt x="838" y="914"/>
                      <a:pt x="867" y="1052"/>
                      <a:pt x="806" y="1162"/>
                    </a:cubicBezTo>
                    <a:cubicBezTo>
                      <a:pt x="759" y="1247"/>
                      <a:pt x="671" y="1296"/>
                      <a:pt x="581" y="1296"/>
                    </a:cubicBezTo>
                    <a:cubicBezTo>
                      <a:pt x="544" y="1296"/>
                      <a:pt x="508" y="1288"/>
                      <a:pt x="473" y="1272"/>
                    </a:cubicBezTo>
                    <a:lnTo>
                      <a:pt x="1" y="1055"/>
                    </a:lnTo>
                    <a:lnTo>
                      <a:pt x="1" y="1055"/>
                    </a:lnTo>
                    <a:cubicBezTo>
                      <a:pt x="1" y="1055"/>
                      <a:pt x="349" y="1913"/>
                      <a:pt x="1571" y="2537"/>
                    </a:cubicBezTo>
                    <a:cubicBezTo>
                      <a:pt x="765" y="1090"/>
                      <a:pt x="2089" y="453"/>
                      <a:pt x="2089" y="453"/>
                    </a:cubicBezTo>
                    <a:lnTo>
                      <a:pt x="1846" y="0"/>
                    </a:lnTo>
                    <a:close/>
                  </a:path>
                </a:pathLst>
              </a:custGeom>
              <a:solidFill>
                <a:srgbClr val="F4A6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25" name="Google Shape;956;p38">
                <a:extLst>
                  <a:ext uri="{FF2B5EF4-FFF2-40B4-BE49-F238E27FC236}">
                    <a16:creationId xmlns:a16="http://schemas.microsoft.com/office/drawing/2014/main" id="{F9678E2B-D461-FB4C-9B63-71300F85B63A}"/>
                  </a:ext>
                </a:extLst>
              </p:cNvPr>
              <p:cNvSpPr/>
              <p:nvPr/>
            </p:nvSpPr>
            <p:spPr>
              <a:xfrm>
                <a:off x="3352350" y="2847300"/>
                <a:ext cx="51375" cy="48450"/>
              </a:xfrm>
              <a:custGeom>
                <a:avLst/>
                <a:gdLst/>
                <a:ahLst/>
                <a:cxnLst/>
                <a:rect l="l" t="t" r="r" b="b"/>
                <a:pathLst>
                  <a:path w="2055" h="1938" extrusionOk="0">
                    <a:moveTo>
                      <a:pt x="270" y="1"/>
                    </a:moveTo>
                    <a:cubicBezTo>
                      <a:pt x="211" y="1"/>
                      <a:pt x="151" y="23"/>
                      <a:pt x="105" y="66"/>
                    </a:cubicBezTo>
                    <a:cubicBezTo>
                      <a:pt x="10" y="153"/>
                      <a:pt x="1" y="299"/>
                      <a:pt x="83" y="398"/>
                    </a:cubicBezTo>
                    <a:lnTo>
                      <a:pt x="1368" y="1938"/>
                    </a:lnTo>
                    <a:lnTo>
                      <a:pt x="1369" y="1938"/>
                    </a:lnTo>
                    <a:lnTo>
                      <a:pt x="1971" y="1617"/>
                    </a:lnTo>
                    <a:cubicBezTo>
                      <a:pt x="1997" y="1603"/>
                      <a:pt x="2027" y="1592"/>
                      <a:pt x="2054" y="1588"/>
                    </a:cubicBezTo>
                    <a:lnTo>
                      <a:pt x="2054" y="1583"/>
                    </a:lnTo>
                    <a:lnTo>
                      <a:pt x="435" y="66"/>
                    </a:lnTo>
                    <a:cubicBezTo>
                      <a:pt x="388" y="23"/>
                      <a:pt x="329" y="1"/>
                      <a:pt x="270" y="1"/>
                    </a:cubicBezTo>
                    <a:close/>
                  </a:path>
                </a:pathLst>
              </a:custGeom>
              <a:solidFill>
                <a:srgbClr val="F4A6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26" name="Google Shape;957;p38">
                <a:extLst>
                  <a:ext uri="{FF2B5EF4-FFF2-40B4-BE49-F238E27FC236}">
                    <a16:creationId xmlns:a16="http://schemas.microsoft.com/office/drawing/2014/main" id="{AF18E2DA-7CC2-C94B-8AED-7131A7841F85}"/>
                  </a:ext>
                </a:extLst>
              </p:cNvPr>
              <p:cNvSpPr/>
              <p:nvPr/>
            </p:nvSpPr>
            <p:spPr>
              <a:xfrm>
                <a:off x="3852650" y="2811025"/>
                <a:ext cx="79475" cy="88275"/>
              </a:xfrm>
              <a:custGeom>
                <a:avLst/>
                <a:gdLst/>
                <a:ahLst/>
                <a:cxnLst/>
                <a:rect l="l" t="t" r="r" b="b"/>
                <a:pathLst>
                  <a:path w="3179" h="3531" extrusionOk="0">
                    <a:moveTo>
                      <a:pt x="3014" y="1"/>
                    </a:moveTo>
                    <a:cubicBezTo>
                      <a:pt x="2596" y="276"/>
                      <a:pt x="2069" y="505"/>
                      <a:pt x="1404" y="632"/>
                    </a:cubicBezTo>
                    <a:cubicBezTo>
                      <a:pt x="861" y="964"/>
                      <a:pt x="0" y="1800"/>
                      <a:pt x="751" y="3531"/>
                    </a:cubicBezTo>
                    <a:cubicBezTo>
                      <a:pt x="763" y="3523"/>
                      <a:pt x="769" y="3519"/>
                      <a:pt x="769" y="3519"/>
                    </a:cubicBezTo>
                    <a:cubicBezTo>
                      <a:pt x="1396" y="3104"/>
                      <a:pt x="2511" y="2427"/>
                      <a:pt x="2511" y="2427"/>
                    </a:cubicBezTo>
                    <a:lnTo>
                      <a:pt x="2511" y="2166"/>
                    </a:lnTo>
                    <a:cubicBezTo>
                      <a:pt x="2555" y="2055"/>
                      <a:pt x="2810" y="1751"/>
                      <a:pt x="3179" y="1423"/>
                    </a:cubicBezTo>
                    <a:cubicBezTo>
                      <a:pt x="3176" y="1103"/>
                      <a:pt x="3144" y="791"/>
                      <a:pt x="3107" y="533"/>
                    </a:cubicBezTo>
                    <a:cubicBezTo>
                      <a:pt x="3075" y="303"/>
                      <a:pt x="3038" y="115"/>
                      <a:pt x="3014" y="1"/>
                    </a:cubicBezTo>
                    <a:close/>
                  </a:path>
                </a:pathLst>
              </a:custGeom>
              <a:solidFill>
                <a:srgbClr val="C648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27" name="Google Shape;958;p38">
                <a:extLst>
                  <a:ext uri="{FF2B5EF4-FFF2-40B4-BE49-F238E27FC236}">
                    <a16:creationId xmlns:a16="http://schemas.microsoft.com/office/drawing/2014/main" id="{902605F1-2AB1-2541-A77C-F1E93E6FDBD1}"/>
                  </a:ext>
                </a:extLst>
              </p:cNvPr>
              <p:cNvSpPr/>
              <p:nvPr/>
            </p:nvSpPr>
            <p:spPr>
              <a:xfrm>
                <a:off x="3914875" y="2864575"/>
                <a:ext cx="1100" cy="30975"/>
              </a:xfrm>
              <a:custGeom>
                <a:avLst/>
                <a:gdLst/>
                <a:ahLst/>
                <a:cxnLst/>
                <a:rect l="l" t="t" r="r" b="b"/>
                <a:pathLst>
                  <a:path w="44" h="1239" extrusionOk="0">
                    <a:moveTo>
                      <a:pt x="22" y="1"/>
                    </a:moveTo>
                    <a:cubicBezTo>
                      <a:pt x="11" y="1"/>
                      <a:pt x="0" y="11"/>
                      <a:pt x="0" y="24"/>
                    </a:cubicBezTo>
                    <a:lnTo>
                      <a:pt x="0" y="1218"/>
                    </a:lnTo>
                    <a:cubicBezTo>
                      <a:pt x="0" y="1230"/>
                      <a:pt x="9" y="1239"/>
                      <a:pt x="22" y="1239"/>
                    </a:cubicBezTo>
                    <a:cubicBezTo>
                      <a:pt x="34" y="1239"/>
                      <a:pt x="43" y="1230"/>
                      <a:pt x="43" y="1218"/>
                    </a:cubicBezTo>
                    <a:lnTo>
                      <a:pt x="43" y="24"/>
                    </a:lnTo>
                    <a:cubicBezTo>
                      <a:pt x="43" y="11"/>
                      <a:pt x="34" y="1"/>
                      <a:pt x="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28" name="Google Shape;959;p38">
                <a:extLst>
                  <a:ext uri="{FF2B5EF4-FFF2-40B4-BE49-F238E27FC236}">
                    <a16:creationId xmlns:a16="http://schemas.microsoft.com/office/drawing/2014/main" id="{5721C3D8-1AB8-C640-A6A1-40AFD5F4C050}"/>
                  </a:ext>
                </a:extLst>
              </p:cNvPr>
              <p:cNvSpPr/>
              <p:nvPr/>
            </p:nvSpPr>
            <p:spPr>
              <a:xfrm>
                <a:off x="3778675" y="3263275"/>
                <a:ext cx="102625" cy="119075"/>
              </a:xfrm>
              <a:custGeom>
                <a:avLst/>
                <a:gdLst/>
                <a:ahLst/>
                <a:cxnLst/>
                <a:rect l="l" t="t" r="r" b="b"/>
                <a:pathLst>
                  <a:path w="4105" h="4763" extrusionOk="0">
                    <a:moveTo>
                      <a:pt x="706" y="0"/>
                    </a:moveTo>
                    <a:cubicBezTo>
                      <a:pt x="443" y="6"/>
                      <a:pt x="247" y="75"/>
                      <a:pt x="126" y="204"/>
                    </a:cubicBezTo>
                    <a:cubicBezTo>
                      <a:pt x="1" y="338"/>
                      <a:pt x="5" y="486"/>
                      <a:pt x="5" y="492"/>
                    </a:cubicBezTo>
                    <a:cubicBezTo>
                      <a:pt x="5" y="505"/>
                      <a:pt x="16" y="514"/>
                      <a:pt x="27" y="514"/>
                    </a:cubicBezTo>
                    <a:cubicBezTo>
                      <a:pt x="39" y="514"/>
                      <a:pt x="48" y="503"/>
                      <a:pt x="48" y="491"/>
                    </a:cubicBezTo>
                    <a:cubicBezTo>
                      <a:pt x="48" y="489"/>
                      <a:pt x="45" y="353"/>
                      <a:pt x="158" y="233"/>
                    </a:cubicBezTo>
                    <a:cubicBezTo>
                      <a:pt x="271" y="113"/>
                      <a:pt x="456" y="51"/>
                      <a:pt x="707" y="45"/>
                    </a:cubicBezTo>
                    <a:cubicBezTo>
                      <a:pt x="714" y="44"/>
                      <a:pt x="720" y="44"/>
                      <a:pt x="727" y="44"/>
                    </a:cubicBezTo>
                    <a:cubicBezTo>
                      <a:pt x="1327" y="44"/>
                      <a:pt x="1486" y="678"/>
                      <a:pt x="1687" y="1480"/>
                    </a:cubicBezTo>
                    <a:cubicBezTo>
                      <a:pt x="1829" y="2046"/>
                      <a:pt x="1990" y="2686"/>
                      <a:pt x="2334" y="3281"/>
                    </a:cubicBezTo>
                    <a:cubicBezTo>
                      <a:pt x="2734" y="3971"/>
                      <a:pt x="3302" y="4454"/>
                      <a:pt x="4072" y="4761"/>
                    </a:cubicBezTo>
                    <a:cubicBezTo>
                      <a:pt x="4074" y="4761"/>
                      <a:pt x="4077" y="4763"/>
                      <a:pt x="4080" y="4763"/>
                    </a:cubicBezTo>
                    <a:lnTo>
                      <a:pt x="4080" y="4761"/>
                    </a:lnTo>
                    <a:cubicBezTo>
                      <a:pt x="4088" y="4761"/>
                      <a:pt x="4095" y="4757"/>
                      <a:pt x="4100" y="4747"/>
                    </a:cubicBezTo>
                    <a:cubicBezTo>
                      <a:pt x="4104" y="4737"/>
                      <a:pt x="4098" y="4724"/>
                      <a:pt x="4088" y="4720"/>
                    </a:cubicBezTo>
                    <a:cubicBezTo>
                      <a:pt x="2375" y="4038"/>
                      <a:pt x="2017" y="2615"/>
                      <a:pt x="1728" y="1469"/>
                    </a:cubicBezTo>
                    <a:cubicBezTo>
                      <a:pt x="1524" y="650"/>
                      <a:pt x="1360" y="0"/>
                      <a:pt x="7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29" name="Google Shape;960;p38">
                <a:extLst>
                  <a:ext uri="{FF2B5EF4-FFF2-40B4-BE49-F238E27FC236}">
                    <a16:creationId xmlns:a16="http://schemas.microsoft.com/office/drawing/2014/main" id="{13D50B78-A27E-194A-8480-A81A0E686E6E}"/>
                  </a:ext>
                </a:extLst>
              </p:cNvPr>
              <p:cNvSpPr/>
              <p:nvPr/>
            </p:nvSpPr>
            <p:spPr>
              <a:xfrm>
                <a:off x="3840375" y="2685525"/>
                <a:ext cx="6900" cy="21125"/>
              </a:xfrm>
              <a:custGeom>
                <a:avLst/>
                <a:gdLst/>
                <a:ahLst/>
                <a:cxnLst/>
                <a:rect l="l" t="t" r="r" b="b"/>
                <a:pathLst>
                  <a:path w="276" h="845" extrusionOk="0">
                    <a:moveTo>
                      <a:pt x="224" y="1"/>
                    </a:moveTo>
                    <a:cubicBezTo>
                      <a:pt x="175" y="1"/>
                      <a:pt x="98" y="178"/>
                      <a:pt x="51" y="403"/>
                    </a:cubicBezTo>
                    <a:cubicBezTo>
                      <a:pt x="2" y="636"/>
                      <a:pt x="0" y="833"/>
                      <a:pt x="49" y="844"/>
                    </a:cubicBezTo>
                    <a:cubicBezTo>
                      <a:pt x="51" y="844"/>
                      <a:pt x="52" y="844"/>
                      <a:pt x="53" y="844"/>
                    </a:cubicBezTo>
                    <a:cubicBezTo>
                      <a:pt x="101" y="844"/>
                      <a:pt x="178" y="667"/>
                      <a:pt x="225" y="440"/>
                    </a:cubicBezTo>
                    <a:cubicBezTo>
                      <a:pt x="274" y="208"/>
                      <a:pt x="276" y="11"/>
                      <a:pt x="228" y="1"/>
                    </a:cubicBezTo>
                    <a:cubicBezTo>
                      <a:pt x="227" y="1"/>
                      <a:pt x="225" y="1"/>
                      <a:pt x="224" y="1"/>
                    </a:cubicBezTo>
                    <a:close/>
                  </a:path>
                </a:pathLst>
              </a:custGeom>
              <a:solidFill>
                <a:srgbClr val="3129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30" name="Google Shape;961;p38">
                <a:extLst>
                  <a:ext uri="{FF2B5EF4-FFF2-40B4-BE49-F238E27FC236}">
                    <a16:creationId xmlns:a16="http://schemas.microsoft.com/office/drawing/2014/main" id="{523432D1-D837-B844-A516-ADF9C420AB81}"/>
                  </a:ext>
                </a:extLst>
              </p:cNvPr>
              <p:cNvSpPr/>
              <p:nvPr/>
            </p:nvSpPr>
            <p:spPr>
              <a:xfrm>
                <a:off x="3877075" y="2700325"/>
                <a:ext cx="6900" cy="21150"/>
              </a:xfrm>
              <a:custGeom>
                <a:avLst/>
                <a:gdLst/>
                <a:ahLst/>
                <a:cxnLst/>
                <a:rect l="l" t="t" r="r" b="b"/>
                <a:pathLst>
                  <a:path w="276" h="846" extrusionOk="0">
                    <a:moveTo>
                      <a:pt x="223" y="1"/>
                    </a:moveTo>
                    <a:cubicBezTo>
                      <a:pt x="175" y="1"/>
                      <a:pt x="98" y="178"/>
                      <a:pt x="51" y="405"/>
                    </a:cubicBezTo>
                    <a:cubicBezTo>
                      <a:pt x="2" y="637"/>
                      <a:pt x="0" y="834"/>
                      <a:pt x="49" y="845"/>
                    </a:cubicBezTo>
                    <a:cubicBezTo>
                      <a:pt x="50" y="845"/>
                      <a:pt x="51" y="845"/>
                      <a:pt x="53" y="845"/>
                    </a:cubicBezTo>
                    <a:cubicBezTo>
                      <a:pt x="100" y="845"/>
                      <a:pt x="177" y="668"/>
                      <a:pt x="225" y="441"/>
                    </a:cubicBezTo>
                    <a:cubicBezTo>
                      <a:pt x="274" y="209"/>
                      <a:pt x="275" y="12"/>
                      <a:pt x="226" y="1"/>
                    </a:cubicBezTo>
                    <a:cubicBezTo>
                      <a:pt x="225" y="1"/>
                      <a:pt x="224" y="1"/>
                      <a:pt x="223" y="1"/>
                    </a:cubicBezTo>
                    <a:close/>
                  </a:path>
                </a:pathLst>
              </a:custGeom>
              <a:solidFill>
                <a:srgbClr val="3129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31" name="Google Shape;962;p38">
                <a:extLst>
                  <a:ext uri="{FF2B5EF4-FFF2-40B4-BE49-F238E27FC236}">
                    <a16:creationId xmlns:a16="http://schemas.microsoft.com/office/drawing/2014/main" id="{7546A873-6F74-A04A-9B5F-5FAD825F5D98}"/>
                  </a:ext>
                </a:extLst>
              </p:cNvPr>
              <p:cNvSpPr/>
              <p:nvPr/>
            </p:nvSpPr>
            <p:spPr>
              <a:xfrm>
                <a:off x="3836100" y="2674725"/>
                <a:ext cx="24700" cy="11050"/>
              </a:xfrm>
              <a:custGeom>
                <a:avLst/>
                <a:gdLst/>
                <a:ahLst/>
                <a:cxnLst/>
                <a:rect l="l" t="t" r="r" b="b"/>
                <a:pathLst>
                  <a:path w="988" h="442" extrusionOk="0">
                    <a:moveTo>
                      <a:pt x="178" y="1"/>
                    </a:moveTo>
                    <a:cubicBezTo>
                      <a:pt x="159" y="1"/>
                      <a:pt x="141" y="1"/>
                      <a:pt x="121" y="2"/>
                    </a:cubicBezTo>
                    <a:cubicBezTo>
                      <a:pt x="112" y="4"/>
                      <a:pt x="103" y="4"/>
                      <a:pt x="93" y="5"/>
                    </a:cubicBezTo>
                    <a:cubicBezTo>
                      <a:pt x="83" y="5"/>
                      <a:pt x="75" y="7"/>
                      <a:pt x="63" y="8"/>
                    </a:cubicBezTo>
                    <a:cubicBezTo>
                      <a:pt x="28" y="14"/>
                      <a:pt x="0" y="45"/>
                      <a:pt x="0" y="82"/>
                    </a:cubicBezTo>
                    <a:cubicBezTo>
                      <a:pt x="0" y="122"/>
                      <a:pt x="34" y="154"/>
                      <a:pt x="74" y="154"/>
                    </a:cubicBezTo>
                    <a:lnTo>
                      <a:pt x="103" y="154"/>
                    </a:lnTo>
                    <a:cubicBezTo>
                      <a:pt x="109" y="154"/>
                      <a:pt x="116" y="154"/>
                      <a:pt x="124" y="155"/>
                    </a:cubicBezTo>
                    <a:cubicBezTo>
                      <a:pt x="139" y="155"/>
                      <a:pt x="156" y="157"/>
                      <a:pt x="171" y="158"/>
                    </a:cubicBezTo>
                    <a:cubicBezTo>
                      <a:pt x="202" y="161"/>
                      <a:pt x="234" y="166"/>
                      <a:pt x="265" y="172"/>
                    </a:cubicBezTo>
                    <a:cubicBezTo>
                      <a:pt x="327" y="186"/>
                      <a:pt x="389" y="203"/>
                      <a:pt x="447" y="225"/>
                    </a:cubicBezTo>
                    <a:cubicBezTo>
                      <a:pt x="462" y="232"/>
                      <a:pt x="477" y="238"/>
                      <a:pt x="491" y="244"/>
                    </a:cubicBezTo>
                    <a:lnTo>
                      <a:pt x="512" y="253"/>
                    </a:lnTo>
                    <a:lnTo>
                      <a:pt x="534" y="264"/>
                    </a:lnTo>
                    <a:lnTo>
                      <a:pt x="577" y="285"/>
                    </a:lnTo>
                    <a:lnTo>
                      <a:pt x="618" y="308"/>
                    </a:lnTo>
                    <a:cubicBezTo>
                      <a:pt x="645" y="323"/>
                      <a:pt x="671" y="342"/>
                      <a:pt x="699" y="358"/>
                    </a:cubicBezTo>
                    <a:cubicBezTo>
                      <a:pt x="725" y="375"/>
                      <a:pt x="749" y="395"/>
                      <a:pt x="775" y="414"/>
                    </a:cubicBezTo>
                    <a:lnTo>
                      <a:pt x="781" y="418"/>
                    </a:lnTo>
                    <a:cubicBezTo>
                      <a:pt x="785" y="421"/>
                      <a:pt x="789" y="423"/>
                      <a:pt x="792" y="426"/>
                    </a:cubicBezTo>
                    <a:cubicBezTo>
                      <a:pt x="811" y="436"/>
                      <a:pt x="831" y="441"/>
                      <a:pt x="851" y="441"/>
                    </a:cubicBezTo>
                    <a:cubicBezTo>
                      <a:pt x="892" y="441"/>
                      <a:pt x="933" y="420"/>
                      <a:pt x="954" y="381"/>
                    </a:cubicBezTo>
                    <a:cubicBezTo>
                      <a:pt x="988" y="323"/>
                      <a:pt x="966" y="251"/>
                      <a:pt x="910" y="218"/>
                    </a:cubicBezTo>
                    <a:cubicBezTo>
                      <a:pt x="878" y="201"/>
                      <a:pt x="846" y="181"/>
                      <a:pt x="814" y="164"/>
                    </a:cubicBezTo>
                    <a:cubicBezTo>
                      <a:pt x="780" y="148"/>
                      <a:pt x="748" y="129"/>
                      <a:pt x="714" y="115"/>
                    </a:cubicBezTo>
                    <a:lnTo>
                      <a:pt x="664" y="94"/>
                    </a:lnTo>
                    <a:lnTo>
                      <a:pt x="610" y="76"/>
                    </a:lnTo>
                    <a:lnTo>
                      <a:pt x="584" y="66"/>
                    </a:lnTo>
                    <a:lnTo>
                      <a:pt x="558" y="59"/>
                    </a:lnTo>
                    <a:cubicBezTo>
                      <a:pt x="541" y="53"/>
                      <a:pt x="523" y="48"/>
                      <a:pt x="505" y="44"/>
                    </a:cubicBezTo>
                    <a:cubicBezTo>
                      <a:pt x="434" y="24"/>
                      <a:pt x="361" y="11"/>
                      <a:pt x="288" y="5"/>
                    </a:cubicBezTo>
                    <a:cubicBezTo>
                      <a:pt x="251" y="1"/>
                      <a:pt x="214" y="1"/>
                      <a:pt x="178" y="1"/>
                    </a:cubicBezTo>
                    <a:close/>
                  </a:path>
                </a:pathLst>
              </a:custGeom>
              <a:solidFill>
                <a:srgbClr val="9536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32" name="Google Shape;963;p38">
                <a:extLst>
                  <a:ext uri="{FF2B5EF4-FFF2-40B4-BE49-F238E27FC236}">
                    <a16:creationId xmlns:a16="http://schemas.microsoft.com/office/drawing/2014/main" id="{19526DC5-834D-4240-AD6C-9363000D0BB1}"/>
                  </a:ext>
                </a:extLst>
              </p:cNvPr>
              <p:cNvSpPr/>
              <p:nvPr/>
            </p:nvSpPr>
            <p:spPr>
              <a:xfrm>
                <a:off x="3871025" y="2688475"/>
                <a:ext cx="36825" cy="16700"/>
              </a:xfrm>
              <a:custGeom>
                <a:avLst/>
                <a:gdLst/>
                <a:ahLst/>
                <a:cxnLst/>
                <a:rect l="l" t="t" r="r" b="b"/>
                <a:pathLst>
                  <a:path w="1473" h="668" extrusionOk="0">
                    <a:moveTo>
                      <a:pt x="122" y="1"/>
                    </a:moveTo>
                    <a:cubicBezTo>
                      <a:pt x="60" y="1"/>
                      <a:pt x="8" y="50"/>
                      <a:pt x="5" y="113"/>
                    </a:cubicBezTo>
                    <a:cubicBezTo>
                      <a:pt x="1" y="178"/>
                      <a:pt x="51" y="234"/>
                      <a:pt x="117" y="238"/>
                    </a:cubicBezTo>
                    <a:lnTo>
                      <a:pt x="118" y="238"/>
                    </a:lnTo>
                    <a:cubicBezTo>
                      <a:pt x="141" y="240"/>
                      <a:pt x="170" y="241"/>
                      <a:pt x="196" y="244"/>
                    </a:cubicBezTo>
                    <a:cubicBezTo>
                      <a:pt x="224" y="247"/>
                      <a:pt x="250" y="252"/>
                      <a:pt x="277" y="255"/>
                    </a:cubicBezTo>
                    <a:cubicBezTo>
                      <a:pt x="303" y="260"/>
                      <a:pt x="331" y="264"/>
                      <a:pt x="358" y="269"/>
                    </a:cubicBezTo>
                    <a:lnTo>
                      <a:pt x="438" y="284"/>
                    </a:lnTo>
                    <a:cubicBezTo>
                      <a:pt x="546" y="305"/>
                      <a:pt x="652" y="333"/>
                      <a:pt x="757" y="368"/>
                    </a:cubicBezTo>
                    <a:cubicBezTo>
                      <a:pt x="809" y="383"/>
                      <a:pt x="860" y="405"/>
                      <a:pt x="912" y="423"/>
                    </a:cubicBezTo>
                    <a:cubicBezTo>
                      <a:pt x="938" y="434"/>
                      <a:pt x="962" y="444"/>
                      <a:pt x="987" y="455"/>
                    </a:cubicBezTo>
                    <a:lnTo>
                      <a:pt x="1025" y="472"/>
                    </a:lnTo>
                    <a:lnTo>
                      <a:pt x="1062" y="490"/>
                    </a:lnTo>
                    <a:lnTo>
                      <a:pt x="1137" y="526"/>
                    </a:lnTo>
                    <a:lnTo>
                      <a:pt x="1207" y="567"/>
                    </a:lnTo>
                    <a:lnTo>
                      <a:pt x="1244" y="587"/>
                    </a:lnTo>
                    <a:lnTo>
                      <a:pt x="1277" y="608"/>
                    </a:lnTo>
                    <a:lnTo>
                      <a:pt x="1346" y="652"/>
                    </a:lnTo>
                    <a:lnTo>
                      <a:pt x="1351" y="655"/>
                    </a:lnTo>
                    <a:cubicBezTo>
                      <a:pt x="1363" y="664"/>
                      <a:pt x="1377" y="668"/>
                      <a:pt x="1391" y="668"/>
                    </a:cubicBezTo>
                    <a:cubicBezTo>
                      <a:pt x="1413" y="668"/>
                      <a:pt x="1434" y="658"/>
                      <a:pt x="1448" y="639"/>
                    </a:cubicBezTo>
                    <a:cubicBezTo>
                      <a:pt x="1473" y="605"/>
                      <a:pt x="1467" y="559"/>
                      <a:pt x="1435" y="536"/>
                    </a:cubicBezTo>
                    <a:lnTo>
                      <a:pt x="1363" y="483"/>
                    </a:lnTo>
                    <a:lnTo>
                      <a:pt x="1328" y="457"/>
                    </a:lnTo>
                    <a:lnTo>
                      <a:pt x="1291" y="432"/>
                    </a:lnTo>
                    <a:lnTo>
                      <a:pt x="1218" y="383"/>
                    </a:lnTo>
                    <a:lnTo>
                      <a:pt x="1141" y="339"/>
                    </a:lnTo>
                    <a:lnTo>
                      <a:pt x="1101" y="318"/>
                    </a:lnTo>
                    <a:lnTo>
                      <a:pt x="1063" y="298"/>
                    </a:lnTo>
                    <a:cubicBezTo>
                      <a:pt x="1037" y="284"/>
                      <a:pt x="1011" y="270"/>
                      <a:pt x="984" y="258"/>
                    </a:cubicBezTo>
                    <a:cubicBezTo>
                      <a:pt x="930" y="234"/>
                      <a:pt x="878" y="209"/>
                      <a:pt x="823" y="188"/>
                    </a:cubicBezTo>
                    <a:cubicBezTo>
                      <a:pt x="713" y="143"/>
                      <a:pt x="603" y="105"/>
                      <a:pt x="488" y="75"/>
                    </a:cubicBezTo>
                    <a:lnTo>
                      <a:pt x="403" y="53"/>
                    </a:lnTo>
                    <a:cubicBezTo>
                      <a:pt x="375" y="45"/>
                      <a:pt x="346" y="39"/>
                      <a:pt x="317" y="33"/>
                    </a:cubicBezTo>
                    <a:cubicBezTo>
                      <a:pt x="288" y="27"/>
                      <a:pt x="259" y="21"/>
                      <a:pt x="230" y="15"/>
                    </a:cubicBezTo>
                    <a:cubicBezTo>
                      <a:pt x="199" y="10"/>
                      <a:pt x="172" y="6"/>
                      <a:pt x="138" y="1"/>
                    </a:cubicBezTo>
                    <a:lnTo>
                      <a:pt x="131" y="1"/>
                    </a:lnTo>
                    <a:cubicBezTo>
                      <a:pt x="128" y="1"/>
                      <a:pt x="125" y="1"/>
                      <a:pt x="122" y="1"/>
                    </a:cubicBezTo>
                    <a:close/>
                  </a:path>
                </a:pathLst>
              </a:custGeom>
              <a:solidFill>
                <a:srgbClr val="9536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33" name="Google Shape;964;p38">
                <a:extLst>
                  <a:ext uri="{FF2B5EF4-FFF2-40B4-BE49-F238E27FC236}">
                    <a16:creationId xmlns:a16="http://schemas.microsoft.com/office/drawing/2014/main" id="{B7871428-7DEF-1045-997B-9CADA3A7DA54}"/>
                  </a:ext>
                </a:extLst>
              </p:cNvPr>
              <p:cNvSpPr/>
              <p:nvPr/>
            </p:nvSpPr>
            <p:spPr>
              <a:xfrm>
                <a:off x="4085525" y="2897300"/>
                <a:ext cx="55075" cy="217150"/>
              </a:xfrm>
              <a:custGeom>
                <a:avLst/>
                <a:gdLst/>
                <a:ahLst/>
                <a:cxnLst/>
                <a:rect l="l" t="t" r="r" b="b"/>
                <a:pathLst>
                  <a:path w="2203" h="8686" extrusionOk="0">
                    <a:moveTo>
                      <a:pt x="2179" y="1"/>
                    </a:moveTo>
                    <a:cubicBezTo>
                      <a:pt x="2174" y="1"/>
                      <a:pt x="2168" y="3"/>
                      <a:pt x="2164" y="6"/>
                    </a:cubicBezTo>
                    <a:cubicBezTo>
                      <a:pt x="1120" y="901"/>
                      <a:pt x="534" y="1969"/>
                      <a:pt x="528" y="1980"/>
                    </a:cubicBezTo>
                    <a:cubicBezTo>
                      <a:pt x="525" y="1988"/>
                      <a:pt x="137" y="2792"/>
                      <a:pt x="51" y="3945"/>
                    </a:cubicBezTo>
                    <a:cubicBezTo>
                      <a:pt x="1" y="4622"/>
                      <a:pt x="63" y="5286"/>
                      <a:pt x="236" y="5917"/>
                    </a:cubicBezTo>
                    <a:cubicBezTo>
                      <a:pt x="453" y="6706"/>
                      <a:pt x="843" y="7447"/>
                      <a:pt x="1397" y="8119"/>
                    </a:cubicBezTo>
                    <a:cubicBezTo>
                      <a:pt x="1475" y="8212"/>
                      <a:pt x="1549" y="8304"/>
                      <a:pt x="1623" y="8394"/>
                    </a:cubicBezTo>
                    <a:cubicBezTo>
                      <a:pt x="1702" y="8490"/>
                      <a:pt x="1780" y="8585"/>
                      <a:pt x="1855" y="8678"/>
                    </a:cubicBezTo>
                    <a:cubicBezTo>
                      <a:pt x="1860" y="8683"/>
                      <a:pt x="1866" y="8686"/>
                      <a:pt x="1872" y="8686"/>
                    </a:cubicBezTo>
                    <a:cubicBezTo>
                      <a:pt x="1877" y="8686"/>
                      <a:pt x="1881" y="8684"/>
                      <a:pt x="1884" y="8681"/>
                    </a:cubicBezTo>
                    <a:cubicBezTo>
                      <a:pt x="1895" y="8674"/>
                      <a:pt x="1896" y="8660"/>
                      <a:pt x="1889" y="8651"/>
                    </a:cubicBezTo>
                    <a:cubicBezTo>
                      <a:pt x="1812" y="8559"/>
                      <a:pt x="1736" y="8464"/>
                      <a:pt x="1656" y="8366"/>
                    </a:cubicBezTo>
                    <a:cubicBezTo>
                      <a:pt x="1583" y="8276"/>
                      <a:pt x="1508" y="8184"/>
                      <a:pt x="1430" y="8091"/>
                    </a:cubicBezTo>
                    <a:cubicBezTo>
                      <a:pt x="186" y="6581"/>
                      <a:pt x="16" y="5006"/>
                      <a:pt x="94" y="3951"/>
                    </a:cubicBezTo>
                    <a:cubicBezTo>
                      <a:pt x="180" y="2806"/>
                      <a:pt x="563" y="2008"/>
                      <a:pt x="566" y="2000"/>
                    </a:cubicBezTo>
                    <a:cubicBezTo>
                      <a:pt x="572" y="1989"/>
                      <a:pt x="1155" y="928"/>
                      <a:pt x="2193" y="39"/>
                    </a:cubicBezTo>
                    <a:cubicBezTo>
                      <a:pt x="2202" y="31"/>
                      <a:pt x="2202" y="17"/>
                      <a:pt x="2195" y="8"/>
                    </a:cubicBezTo>
                    <a:cubicBezTo>
                      <a:pt x="2191" y="3"/>
                      <a:pt x="2185" y="1"/>
                      <a:pt x="21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34" name="Google Shape;965;p38">
                <a:extLst>
                  <a:ext uri="{FF2B5EF4-FFF2-40B4-BE49-F238E27FC236}">
                    <a16:creationId xmlns:a16="http://schemas.microsoft.com/office/drawing/2014/main" id="{32D4C76A-1DCD-5148-A227-8DA6D321BC83}"/>
                  </a:ext>
                </a:extLst>
              </p:cNvPr>
              <p:cNvSpPr/>
              <p:nvPr/>
            </p:nvSpPr>
            <p:spPr>
              <a:xfrm>
                <a:off x="3829475" y="2899425"/>
                <a:ext cx="42850" cy="221450"/>
              </a:xfrm>
              <a:custGeom>
                <a:avLst/>
                <a:gdLst/>
                <a:ahLst/>
                <a:cxnLst/>
                <a:rect l="l" t="t" r="r" b="b"/>
                <a:pathLst>
                  <a:path w="1714" h="8858" extrusionOk="0">
                    <a:moveTo>
                      <a:pt x="1691" y="1"/>
                    </a:moveTo>
                    <a:cubicBezTo>
                      <a:pt x="1679" y="1"/>
                      <a:pt x="1670" y="9"/>
                      <a:pt x="1669" y="21"/>
                    </a:cubicBezTo>
                    <a:cubicBezTo>
                      <a:pt x="1545" y="1015"/>
                      <a:pt x="1277" y="2453"/>
                      <a:pt x="709" y="3660"/>
                    </a:cubicBezTo>
                    <a:cubicBezTo>
                      <a:pt x="199" y="4736"/>
                      <a:pt x="1" y="5766"/>
                      <a:pt x="115" y="6723"/>
                    </a:cubicBezTo>
                    <a:cubicBezTo>
                      <a:pt x="209" y="7491"/>
                      <a:pt x="508" y="8206"/>
                      <a:pt x="1007" y="8848"/>
                    </a:cubicBezTo>
                    <a:cubicBezTo>
                      <a:pt x="1010" y="8855"/>
                      <a:pt x="1017" y="8858"/>
                      <a:pt x="1024" y="8858"/>
                    </a:cubicBezTo>
                    <a:cubicBezTo>
                      <a:pt x="1028" y="8856"/>
                      <a:pt x="1033" y="8855"/>
                      <a:pt x="1036" y="8853"/>
                    </a:cubicBezTo>
                    <a:cubicBezTo>
                      <a:pt x="1046" y="8845"/>
                      <a:pt x="1048" y="8832"/>
                      <a:pt x="1040" y="8822"/>
                    </a:cubicBezTo>
                    <a:cubicBezTo>
                      <a:pt x="547" y="8186"/>
                      <a:pt x="250" y="7479"/>
                      <a:pt x="158" y="6719"/>
                    </a:cubicBezTo>
                    <a:cubicBezTo>
                      <a:pt x="44" y="5769"/>
                      <a:pt x="242" y="4747"/>
                      <a:pt x="747" y="3678"/>
                    </a:cubicBezTo>
                    <a:cubicBezTo>
                      <a:pt x="1319" y="2467"/>
                      <a:pt x="1588" y="1024"/>
                      <a:pt x="1712" y="25"/>
                    </a:cubicBezTo>
                    <a:cubicBezTo>
                      <a:pt x="1713" y="13"/>
                      <a:pt x="1705" y="2"/>
                      <a:pt x="1693" y="1"/>
                    </a:cubicBezTo>
                    <a:cubicBezTo>
                      <a:pt x="1692" y="1"/>
                      <a:pt x="1691" y="1"/>
                      <a:pt x="16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35" name="Google Shape;966;p38">
                <a:extLst>
                  <a:ext uri="{FF2B5EF4-FFF2-40B4-BE49-F238E27FC236}">
                    <a16:creationId xmlns:a16="http://schemas.microsoft.com/office/drawing/2014/main" id="{30131241-2AFB-9D4A-B40F-A1F32979867F}"/>
                  </a:ext>
                </a:extLst>
              </p:cNvPr>
              <p:cNvSpPr/>
              <p:nvPr/>
            </p:nvSpPr>
            <p:spPr>
              <a:xfrm>
                <a:off x="3502825" y="2985850"/>
                <a:ext cx="17575" cy="63175"/>
              </a:xfrm>
              <a:custGeom>
                <a:avLst/>
                <a:gdLst/>
                <a:ahLst/>
                <a:cxnLst/>
                <a:rect l="l" t="t" r="r" b="b"/>
                <a:pathLst>
                  <a:path w="703" h="2527" extrusionOk="0">
                    <a:moveTo>
                      <a:pt x="475" y="1"/>
                    </a:moveTo>
                    <a:cubicBezTo>
                      <a:pt x="366" y="280"/>
                      <a:pt x="1" y="1311"/>
                      <a:pt x="41" y="2294"/>
                    </a:cubicBezTo>
                    <a:lnTo>
                      <a:pt x="385" y="2526"/>
                    </a:lnTo>
                    <a:cubicBezTo>
                      <a:pt x="383" y="2510"/>
                      <a:pt x="380" y="2491"/>
                      <a:pt x="379" y="2474"/>
                    </a:cubicBezTo>
                    <a:cubicBezTo>
                      <a:pt x="379" y="2473"/>
                      <a:pt x="379" y="2471"/>
                      <a:pt x="379" y="2470"/>
                    </a:cubicBezTo>
                    <a:cubicBezTo>
                      <a:pt x="376" y="2453"/>
                      <a:pt x="374" y="2435"/>
                      <a:pt x="372" y="2416"/>
                    </a:cubicBezTo>
                    <a:cubicBezTo>
                      <a:pt x="371" y="2398"/>
                      <a:pt x="368" y="2380"/>
                      <a:pt x="366" y="2360"/>
                    </a:cubicBezTo>
                    <a:cubicBezTo>
                      <a:pt x="365" y="2338"/>
                      <a:pt x="363" y="2317"/>
                      <a:pt x="362" y="2296"/>
                    </a:cubicBezTo>
                    <a:cubicBezTo>
                      <a:pt x="362" y="2283"/>
                      <a:pt x="360" y="2271"/>
                      <a:pt x="360" y="2259"/>
                    </a:cubicBezTo>
                    <a:cubicBezTo>
                      <a:pt x="359" y="2234"/>
                      <a:pt x="357" y="2210"/>
                      <a:pt x="357" y="2185"/>
                    </a:cubicBezTo>
                    <a:cubicBezTo>
                      <a:pt x="356" y="2173"/>
                      <a:pt x="356" y="2159"/>
                      <a:pt x="356" y="2146"/>
                    </a:cubicBezTo>
                    <a:cubicBezTo>
                      <a:pt x="353" y="2039"/>
                      <a:pt x="356" y="1926"/>
                      <a:pt x="363" y="1809"/>
                    </a:cubicBezTo>
                    <a:cubicBezTo>
                      <a:pt x="365" y="1789"/>
                      <a:pt x="366" y="1770"/>
                      <a:pt x="369" y="1748"/>
                    </a:cubicBezTo>
                    <a:cubicBezTo>
                      <a:pt x="369" y="1742"/>
                      <a:pt x="371" y="1737"/>
                      <a:pt x="371" y="1731"/>
                    </a:cubicBezTo>
                    <a:cubicBezTo>
                      <a:pt x="374" y="1707"/>
                      <a:pt x="377" y="1682"/>
                      <a:pt x="382" y="1656"/>
                    </a:cubicBezTo>
                    <a:cubicBezTo>
                      <a:pt x="383" y="1650"/>
                      <a:pt x="383" y="1643"/>
                      <a:pt x="385" y="1637"/>
                    </a:cubicBezTo>
                    <a:cubicBezTo>
                      <a:pt x="389" y="1614"/>
                      <a:pt x="392" y="1589"/>
                      <a:pt x="398" y="1565"/>
                    </a:cubicBezTo>
                    <a:cubicBezTo>
                      <a:pt x="400" y="1552"/>
                      <a:pt x="403" y="1540"/>
                      <a:pt x="405" y="1527"/>
                    </a:cubicBezTo>
                    <a:cubicBezTo>
                      <a:pt x="406" y="1523"/>
                      <a:pt x="406" y="1520"/>
                      <a:pt x="408" y="1517"/>
                    </a:cubicBezTo>
                    <a:cubicBezTo>
                      <a:pt x="409" y="1508"/>
                      <a:pt x="411" y="1499"/>
                      <a:pt x="412" y="1491"/>
                    </a:cubicBezTo>
                    <a:cubicBezTo>
                      <a:pt x="417" y="1473"/>
                      <a:pt x="420" y="1455"/>
                      <a:pt x="424" y="1435"/>
                    </a:cubicBezTo>
                    <a:cubicBezTo>
                      <a:pt x="426" y="1426"/>
                      <a:pt x="429" y="1416"/>
                      <a:pt x="431" y="1407"/>
                    </a:cubicBezTo>
                    <a:cubicBezTo>
                      <a:pt x="441" y="1360"/>
                      <a:pt x="452" y="1311"/>
                      <a:pt x="464" y="1262"/>
                    </a:cubicBezTo>
                    <a:cubicBezTo>
                      <a:pt x="469" y="1242"/>
                      <a:pt x="473" y="1222"/>
                      <a:pt x="478" y="1201"/>
                    </a:cubicBezTo>
                    <a:cubicBezTo>
                      <a:pt x="501" y="1111"/>
                      <a:pt x="524" y="1019"/>
                      <a:pt x="547" y="926"/>
                    </a:cubicBezTo>
                    <a:cubicBezTo>
                      <a:pt x="551" y="910"/>
                      <a:pt x="554" y="897"/>
                      <a:pt x="557" y="881"/>
                    </a:cubicBezTo>
                    <a:cubicBezTo>
                      <a:pt x="570" y="834"/>
                      <a:pt x="580" y="787"/>
                      <a:pt x="593" y="739"/>
                    </a:cubicBezTo>
                    <a:cubicBezTo>
                      <a:pt x="599" y="710"/>
                      <a:pt x="606" y="681"/>
                      <a:pt x="613" y="652"/>
                    </a:cubicBezTo>
                    <a:cubicBezTo>
                      <a:pt x="613" y="649"/>
                      <a:pt x="613" y="647"/>
                      <a:pt x="614" y="646"/>
                    </a:cubicBezTo>
                    <a:cubicBezTo>
                      <a:pt x="617" y="629"/>
                      <a:pt x="622" y="612"/>
                      <a:pt x="625" y="595"/>
                    </a:cubicBezTo>
                    <a:cubicBezTo>
                      <a:pt x="632" y="562"/>
                      <a:pt x="640" y="528"/>
                      <a:pt x="646" y="495"/>
                    </a:cubicBezTo>
                    <a:cubicBezTo>
                      <a:pt x="646" y="491"/>
                      <a:pt x="648" y="487"/>
                      <a:pt x="648" y="484"/>
                    </a:cubicBezTo>
                    <a:cubicBezTo>
                      <a:pt x="652" y="469"/>
                      <a:pt x="655" y="452"/>
                      <a:pt x="658" y="436"/>
                    </a:cubicBezTo>
                    <a:cubicBezTo>
                      <a:pt x="658" y="433"/>
                      <a:pt x="658" y="432"/>
                      <a:pt x="658" y="429"/>
                    </a:cubicBezTo>
                    <a:cubicBezTo>
                      <a:pt x="666" y="392"/>
                      <a:pt x="672" y="357"/>
                      <a:pt x="678" y="322"/>
                    </a:cubicBezTo>
                    <a:cubicBezTo>
                      <a:pt x="681" y="305"/>
                      <a:pt x="683" y="288"/>
                      <a:pt x="686" y="271"/>
                    </a:cubicBezTo>
                    <a:cubicBezTo>
                      <a:pt x="690" y="236"/>
                      <a:pt x="695" y="204"/>
                      <a:pt x="698" y="172"/>
                    </a:cubicBezTo>
                    <a:cubicBezTo>
                      <a:pt x="700" y="155"/>
                      <a:pt x="701" y="138"/>
                      <a:pt x="703" y="123"/>
                    </a:cubicBezTo>
                    <a:lnTo>
                      <a:pt x="475" y="1"/>
                    </a:ln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36" name="Google Shape;967;p38">
                <a:extLst>
                  <a:ext uri="{FF2B5EF4-FFF2-40B4-BE49-F238E27FC236}">
                    <a16:creationId xmlns:a16="http://schemas.microsoft.com/office/drawing/2014/main" id="{D2233A0D-792C-7746-934A-BE6955E6AB67}"/>
                  </a:ext>
                </a:extLst>
              </p:cNvPr>
              <p:cNvSpPr/>
              <p:nvPr/>
            </p:nvSpPr>
            <p:spPr>
              <a:xfrm>
                <a:off x="2976800" y="3567200"/>
                <a:ext cx="194150" cy="6800"/>
              </a:xfrm>
              <a:custGeom>
                <a:avLst/>
                <a:gdLst/>
                <a:ahLst/>
                <a:cxnLst/>
                <a:rect l="l" t="t" r="r" b="b"/>
                <a:pathLst>
                  <a:path w="7766" h="272" extrusionOk="0">
                    <a:moveTo>
                      <a:pt x="0" y="1"/>
                    </a:moveTo>
                    <a:cubicBezTo>
                      <a:pt x="26" y="163"/>
                      <a:pt x="69" y="271"/>
                      <a:pt x="69" y="271"/>
                    </a:cubicBezTo>
                    <a:lnTo>
                      <a:pt x="7600" y="271"/>
                    </a:lnTo>
                    <a:cubicBezTo>
                      <a:pt x="7600" y="271"/>
                      <a:pt x="7675" y="161"/>
                      <a:pt x="7765"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37" name="Google Shape;968;p38">
                <a:extLst>
                  <a:ext uri="{FF2B5EF4-FFF2-40B4-BE49-F238E27FC236}">
                    <a16:creationId xmlns:a16="http://schemas.microsoft.com/office/drawing/2014/main" id="{AF35D77B-72B5-4D46-A9BB-5AA398F6182D}"/>
                  </a:ext>
                </a:extLst>
              </p:cNvPr>
              <p:cNvSpPr/>
              <p:nvPr/>
            </p:nvSpPr>
            <p:spPr>
              <a:xfrm>
                <a:off x="3615175" y="3251725"/>
                <a:ext cx="252125" cy="179100"/>
              </a:xfrm>
              <a:custGeom>
                <a:avLst/>
                <a:gdLst/>
                <a:ahLst/>
                <a:cxnLst/>
                <a:rect l="l" t="t" r="r" b="b"/>
                <a:pathLst>
                  <a:path w="10085" h="7164" extrusionOk="0">
                    <a:moveTo>
                      <a:pt x="4307" y="0"/>
                    </a:moveTo>
                    <a:lnTo>
                      <a:pt x="4307" y="0"/>
                    </a:lnTo>
                    <a:cubicBezTo>
                      <a:pt x="5799" y="2249"/>
                      <a:pt x="4781" y="5303"/>
                      <a:pt x="2236" y="6205"/>
                    </a:cubicBezTo>
                    <a:lnTo>
                      <a:pt x="0" y="6997"/>
                    </a:lnTo>
                    <a:cubicBezTo>
                      <a:pt x="49" y="7053"/>
                      <a:pt x="100" y="7108"/>
                      <a:pt x="147" y="7163"/>
                    </a:cubicBezTo>
                    <a:cubicBezTo>
                      <a:pt x="3486" y="6737"/>
                      <a:pt x="7506" y="6203"/>
                      <a:pt x="10085" y="5798"/>
                    </a:cubicBezTo>
                    <a:cubicBezTo>
                      <a:pt x="8848" y="5244"/>
                      <a:pt x="8253" y="4286"/>
                      <a:pt x="7928" y="3361"/>
                    </a:cubicBezTo>
                    <a:cubicBezTo>
                      <a:pt x="7510" y="2970"/>
                      <a:pt x="7056" y="2546"/>
                      <a:pt x="6576" y="2100"/>
                    </a:cubicBezTo>
                    <a:cubicBezTo>
                      <a:pt x="6489" y="2019"/>
                      <a:pt x="6400" y="1936"/>
                      <a:pt x="6310" y="1852"/>
                    </a:cubicBezTo>
                    <a:cubicBezTo>
                      <a:pt x="5674" y="1262"/>
                      <a:pt x="4997" y="635"/>
                      <a:pt x="4307" y="0"/>
                    </a:cubicBezTo>
                    <a:close/>
                  </a:path>
                </a:pathLst>
              </a:custGeom>
              <a:solidFill>
                <a:srgbClr val="333746">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38" name="Google Shape;969;p38">
                <a:extLst>
                  <a:ext uri="{FF2B5EF4-FFF2-40B4-BE49-F238E27FC236}">
                    <a16:creationId xmlns:a16="http://schemas.microsoft.com/office/drawing/2014/main" id="{DF2EFC2E-33FA-564B-AE71-C76BE0665633}"/>
                  </a:ext>
                </a:extLst>
              </p:cNvPr>
              <p:cNvSpPr/>
              <p:nvPr/>
            </p:nvSpPr>
            <p:spPr>
              <a:xfrm>
                <a:off x="3832850" y="2600350"/>
                <a:ext cx="180400" cy="139375"/>
              </a:xfrm>
              <a:custGeom>
                <a:avLst/>
                <a:gdLst/>
                <a:ahLst/>
                <a:cxnLst/>
                <a:rect l="l" t="t" r="r" b="b"/>
                <a:pathLst>
                  <a:path w="7216" h="5575" extrusionOk="0">
                    <a:moveTo>
                      <a:pt x="2769" y="1"/>
                    </a:moveTo>
                    <a:cubicBezTo>
                      <a:pt x="2482" y="1"/>
                      <a:pt x="2187" y="60"/>
                      <a:pt x="1907" y="149"/>
                    </a:cubicBezTo>
                    <a:cubicBezTo>
                      <a:pt x="947" y="455"/>
                      <a:pt x="210" y="1247"/>
                      <a:pt x="13" y="2234"/>
                    </a:cubicBezTo>
                    <a:cubicBezTo>
                      <a:pt x="8" y="2256"/>
                      <a:pt x="5" y="2277"/>
                      <a:pt x="0" y="2297"/>
                    </a:cubicBezTo>
                    <a:cubicBezTo>
                      <a:pt x="130" y="2431"/>
                      <a:pt x="265" y="2557"/>
                      <a:pt x="404" y="2673"/>
                    </a:cubicBezTo>
                    <a:cubicBezTo>
                      <a:pt x="2110" y="4104"/>
                      <a:pt x="4484" y="4339"/>
                      <a:pt x="4484" y="4339"/>
                    </a:cubicBezTo>
                    <a:cubicBezTo>
                      <a:pt x="4484" y="4339"/>
                      <a:pt x="4325" y="4644"/>
                      <a:pt x="4114" y="5109"/>
                    </a:cubicBezTo>
                    <a:cubicBezTo>
                      <a:pt x="4082" y="5176"/>
                      <a:pt x="4102" y="5258"/>
                      <a:pt x="4162" y="5304"/>
                    </a:cubicBezTo>
                    <a:cubicBezTo>
                      <a:pt x="4480" y="5550"/>
                      <a:pt x="4686" y="5575"/>
                      <a:pt x="4686" y="5575"/>
                    </a:cubicBezTo>
                    <a:cubicBezTo>
                      <a:pt x="4685" y="5567"/>
                      <a:pt x="4683" y="5561"/>
                      <a:pt x="4683" y="5553"/>
                    </a:cubicBezTo>
                    <a:cubicBezTo>
                      <a:pt x="4682" y="5552"/>
                      <a:pt x="4682" y="5550"/>
                      <a:pt x="4682" y="5549"/>
                    </a:cubicBezTo>
                    <a:cubicBezTo>
                      <a:pt x="4680" y="5541"/>
                      <a:pt x="4680" y="5535"/>
                      <a:pt x="4679" y="5527"/>
                    </a:cubicBezTo>
                    <a:cubicBezTo>
                      <a:pt x="4679" y="5520"/>
                      <a:pt x="4677" y="5512"/>
                      <a:pt x="4677" y="5503"/>
                    </a:cubicBezTo>
                    <a:cubicBezTo>
                      <a:pt x="4674" y="5488"/>
                      <a:pt x="4674" y="5471"/>
                      <a:pt x="4673" y="5456"/>
                    </a:cubicBezTo>
                    <a:cubicBezTo>
                      <a:pt x="4673" y="5449"/>
                      <a:pt x="4673" y="5445"/>
                      <a:pt x="4673" y="5439"/>
                    </a:cubicBezTo>
                    <a:cubicBezTo>
                      <a:pt x="4671" y="5431"/>
                      <a:pt x="4671" y="5422"/>
                      <a:pt x="4671" y="5413"/>
                    </a:cubicBezTo>
                    <a:cubicBezTo>
                      <a:pt x="4671" y="5402"/>
                      <a:pt x="4671" y="5391"/>
                      <a:pt x="4671" y="5382"/>
                    </a:cubicBezTo>
                    <a:cubicBezTo>
                      <a:pt x="4671" y="5076"/>
                      <a:pt x="4778" y="4739"/>
                      <a:pt x="4994" y="4433"/>
                    </a:cubicBezTo>
                    <a:cubicBezTo>
                      <a:pt x="5061" y="4335"/>
                      <a:pt x="5137" y="4248"/>
                      <a:pt x="5217" y="4170"/>
                    </a:cubicBezTo>
                    <a:cubicBezTo>
                      <a:pt x="5498" y="3896"/>
                      <a:pt x="5840" y="3744"/>
                      <a:pt x="6149" y="3744"/>
                    </a:cubicBezTo>
                    <a:cubicBezTo>
                      <a:pt x="6319" y="3744"/>
                      <a:pt x="6478" y="3790"/>
                      <a:pt x="6614" y="3885"/>
                    </a:cubicBezTo>
                    <a:cubicBezTo>
                      <a:pt x="6811" y="4025"/>
                      <a:pt x="6926" y="4246"/>
                      <a:pt x="6957" y="4503"/>
                    </a:cubicBezTo>
                    <a:lnTo>
                      <a:pt x="6957" y="4505"/>
                    </a:lnTo>
                    <a:cubicBezTo>
                      <a:pt x="7216" y="3610"/>
                      <a:pt x="6555" y="2981"/>
                      <a:pt x="4742" y="2981"/>
                    </a:cubicBezTo>
                    <a:cubicBezTo>
                      <a:pt x="4382" y="2981"/>
                      <a:pt x="3977" y="3006"/>
                      <a:pt x="3524" y="3058"/>
                    </a:cubicBezTo>
                    <a:cubicBezTo>
                      <a:pt x="3332" y="3081"/>
                      <a:pt x="3170" y="3091"/>
                      <a:pt x="3037" y="3091"/>
                    </a:cubicBezTo>
                    <a:cubicBezTo>
                      <a:pt x="1148" y="3091"/>
                      <a:pt x="4780" y="976"/>
                      <a:pt x="3627" y="234"/>
                    </a:cubicBezTo>
                    <a:cubicBezTo>
                      <a:pt x="3366" y="67"/>
                      <a:pt x="3072" y="1"/>
                      <a:pt x="2769" y="1"/>
                    </a:cubicBezTo>
                    <a:close/>
                  </a:path>
                </a:pathLst>
              </a:custGeom>
              <a:solidFill>
                <a:srgbClr val="C648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39" name="Google Shape;970;p38">
                <a:extLst>
                  <a:ext uri="{FF2B5EF4-FFF2-40B4-BE49-F238E27FC236}">
                    <a16:creationId xmlns:a16="http://schemas.microsoft.com/office/drawing/2014/main" id="{54CAA019-295E-EB4E-B8B0-A00DE7BBB3DC}"/>
                  </a:ext>
                </a:extLst>
              </p:cNvPr>
              <p:cNvSpPr/>
              <p:nvPr/>
            </p:nvSpPr>
            <p:spPr>
              <a:xfrm>
                <a:off x="3990125" y="2724375"/>
                <a:ext cx="163925" cy="168625"/>
              </a:xfrm>
              <a:custGeom>
                <a:avLst/>
                <a:gdLst/>
                <a:ahLst/>
                <a:cxnLst/>
                <a:rect l="l" t="t" r="r" b="b"/>
                <a:pathLst>
                  <a:path w="6557" h="6745" extrusionOk="0">
                    <a:moveTo>
                      <a:pt x="638" y="1"/>
                    </a:moveTo>
                    <a:cubicBezTo>
                      <a:pt x="591" y="215"/>
                      <a:pt x="496" y="433"/>
                      <a:pt x="352" y="637"/>
                    </a:cubicBezTo>
                    <a:cubicBezTo>
                      <a:pt x="248" y="784"/>
                      <a:pt x="129" y="909"/>
                      <a:pt x="1" y="1011"/>
                    </a:cubicBezTo>
                    <a:cubicBezTo>
                      <a:pt x="184" y="1728"/>
                      <a:pt x="621" y="2843"/>
                      <a:pt x="910" y="3548"/>
                    </a:cubicBezTo>
                    <a:cubicBezTo>
                      <a:pt x="1187" y="3592"/>
                      <a:pt x="1314" y="3716"/>
                      <a:pt x="1335" y="3824"/>
                    </a:cubicBezTo>
                    <a:lnTo>
                      <a:pt x="2043" y="5217"/>
                    </a:lnTo>
                    <a:cubicBezTo>
                      <a:pt x="3832" y="5820"/>
                      <a:pt x="5080" y="6439"/>
                      <a:pt x="5648" y="6745"/>
                    </a:cubicBezTo>
                    <a:cubicBezTo>
                      <a:pt x="6235" y="5864"/>
                      <a:pt x="6509" y="5051"/>
                      <a:pt x="6556" y="4320"/>
                    </a:cubicBezTo>
                    <a:lnTo>
                      <a:pt x="6556" y="4320"/>
                    </a:lnTo>
                    <a:cubicBezTo>
                      <a:pt x="5935" y="5021"/>
                      <a:pt x="5294" y="5300"/>
                      <a:pt x="4668" y="5300"/>
                    </a:cubicBezTo>
                    <a:cubicBezTo>
                      <a:pt x="2662" y="5300"/>
                      <a:pt x="823" y="2436"/>
                      <a:pt x="372" y="1444"/>
                    </a:cubicBezTo>
                    <a:cubicBezTo>
                      <a:pt x="598" y="886"/>
                      <a:pt x="638" y="1"/>
                      <a:pt x="638" y="1"/>
                    </a:cubicBezTo>
                    <a:close/>
                  </a:path>
                </a:pathLst>
              </a:custGeom>
              <a:solidFill>
                <a:srgbClr val="C648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40" name="Google Shape;971;p38">
                <a:extLst>
                  <a:ext uri="{FF2B5EF4-FFF2-40B4-BE49-F238E27FC236}">
                    <a16:creationId xmlns:a16="http://schemas.microsoft.com/office/drawing/2014/main" id="{C47E4679-D438-2A45-B89C-15A3DB7E190C}"/>
                  </a:ext>
                </a:extLst>
              </p:cNvPr>
              <p:cNvSpPr/>
              <p:nvPr/>
            </p:nvSpPr>
            <p:spPr>
              <a:xfrm>
                <a:off x="3618275" y="3396125"/>
                <a:ext cx="249650" cy="35225"/>
              </a:xfrm>
              <a:custGeom>
                <a:avLst/>
                <a:gdLst/>
                <a:ahLst/>
                <a:cxnLst/>
                <a:rect l="l" t="t" r="r" b="b"/>
                <a:pathLst>
                  <a:path w="9986" h="1409" extrusionOk="0">
                    <a:moveTo>
                      <a:pt x="9961" y="0"/>
                    </a:moveTo>
                    <a:cubicBezTo>
                      <a:pt x="9960" y="0"/>
                      <a:pt x="9959" y="0"/>
                      <a:pt x="9958" y="1"/>
                    </a:cubicBezTo>
                    <a:cubicBezTo>
                      <a:pt x="7238" y="427"/>
                      <a:pt x="3053" y="979"/>
                      <a:pt x="22" y="1366"/>
                    </a:cubicBezTo>
                    <a:cubicBezTo>
                      <a:pt x="9" y="1367"/>
                      <a:pt x="0" y="1378"/>
                      <a:pt x="2" y="1390"/>
                    </a:cubicBezTo>
                    <a:cubicBezTo>
                      <a:pt x="3" y="1401"/>
                      <a:pt x="12" y="1409"/>
                      <a:pt x="23" y="1409"/>
                    </a:cubicBezTo>
                    <a:lnTo>
                      <a:pt x="26" y="1409"/>
                    </a:lnTo>
                    <a:cubicBezTo>
                      <a:pt x="3058" y="1022"/>
                      <a:pt x="7244" y="470"/>
                      <a:pt x="9965" y="43"/>
                    </a:cubicBezTo>
                    <a:cubicBezTo>
                      <a:pt x="9976" y="42"/>
                      <a:pt x="9985" y="31"/>
                      <a:pt x="9982" y="19"/>
                    </a:cubicBezTo>
                    <a:cubicBezTo>
                      <a:pt x="9981" y="8"/>
                      <a:pt x="9972" y="0"/>
                      <a:pt x="9961" y="0"/>
                    </a:cubicBezTo>
                    <a:close/>
                  </a:path>
                </a:pathLst>
              </a:custGeom>
              <a:solidFill>
                <a:srgbClr val="3F5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41" name="Google Shape;972;p38">
                <a:extLst>
                  <a:ext uri="{FF2B5EF4-FFF2-40B4-BE49-F238E27FC236}">
                    <a16:creationId xmlns:a16="http://schemas.microsoft.com/office/drawing/2014/main" id="{6078B98A-B19F-FE49-B225-17A308FE27BB}"/>
                  </a:ext>
                </a:extLst>
              </p:cNvPr>
              <p:cNvSpPr/>
              <p:nvPr/>
            </p:nvSpPr>
            <p:spPr>
              <a:xfrm>
                <a:off x="3346475" y="2915025"/>
                <a:ext cx="29975" cy="23075"/>
              </a:xfrm>
              <a:custGeom>
                <a:avLst/>
                <a:gdLst/>
                <a:ahLst/>
                <a:cxnLst/>
                <a:rect l="l" t="t" r="r" b="b"/>
                <a:pathLst>
                  <a:path w="1199" h="923" extrusionOk="0">
                    <a:moveTo>
                      <a:pt x="341" y="56"/>
                    </a:moveTo>
                    <a:cubicBezTo>
                      <a:pt x="386" y="56"/>
                      <a:pt x="428" y="68"/>
                      <a:pt x="467" y="92"/>
                    </a:cubicBezTo>
                    <a:lnTo>
                      <a:pt x="1008" y="446"/>
                    </a:lnTo>
                    <a:cubicBezTo>
                      <a:pt x="1014" y="449"/>
                      <a:pt x="1020" y="453"/>
                      <a:pt x="1025" y="458"/>
                    </a:cubicBezTo>
                    <a:cubicBezTo>
                      <a:pt x="1113" y="528"/>
                      <a:pt x="1138" y="650"/>
                      <a:pt x="1084" y="750"/>
                    </a:cubicBezTo>
                    <a:cubicBezTo>
                      <a:pt x="1043" y="825"/>
                      <a:pt x="963" y="869"/>
                      <a:pt x="882" y="869"/>
                    </a:cubicBezTo>
                    <a:cubicBezTo>
                      <a:pt x="850" y="869"/>
                      <a:pt x="817" y="862"/>
                      <a:pt x="786" y="848"/>
                    </a:cubicBezTo>
                    <a:lnTo>
                      <a:pt x="199" y="577"/>
                    </a:lnTo>
                    <a:cubicBezTo>
                      <a:pt x="139" y="550"/>
                      <a:pt x="97" y="501"/>
                      <a:pt x="77" y="439"/>
                    </a:cubicBezTo>
                    <a:cubicBezTo>
                      <a:pt x="57" y="378"/>
                      <a:pt x="63" y="313"/>
                      <a:pt x="94" y="256"/>
                    </a:cubicBezTo>
                    <a:lnTo>
                      <a:pt x="139" y="175"/>
                    </a:lnTo>
                    <a:cubicBezTo>
                      <a:pt x="170" y="118"/>
                      <a:pt x="222" y="79"/>
                      <a:pt x="285" y="62"/>
                    </a:cubicBezTo>
                    <a:cubicBezTo>
                      <a:pt x="303" y="57"/>
                      <a:pt x="323" y="56"/>
                      <a:pt x="341" y="56"/>
                    </a:cubicBezTo>
                    <a:close/>
                    <a:moveTo>
                      <a:pt x="342" y="1"/>
                    </a:moveTo>
                    <a:cubicBezTo>
                      <a:pt x="319" y="1"/>
                      <a:pt x="296" y="4"/>
                      <a:pt x="272" y="10"/>
                    </a:cubicBezTo>
                    <a:cubicBezTo>
                      <a:pt x="196" y="28"/>
                      <a:pt x="130" y="79"/>
                      <a:pt x="92" y="147"/>
                    </a:cubicBezTo>
                    <a:lnTo>
                      <a:pt x="46" y="230"/>
                    </a:lnTo>
                    <a:cubicBezTo>
                      <a:pt x="8" y="300"/>
                      <a:pt x="0" y="380"/>
                      <a:pt x="25" y="456"/>
                    </a:cubicBezTo>
                    <a:cubicBezTo>
                      <a:pt x="49" y="531"/>
                      <a:pt x="104" y="592"/>
                      <a:pt x="176" y="626"/>
                    </a:cubicBezTo>
                    <a:lnTo>
                      <a:pt x="763" y="897"/>
                    </a:lnTo>
                    <a:cubicBezTo>
                      <a:pt x="801" y="913"/>
                      <a:pt x="841" y="923"/>
                      <a:pt x="881" y="923"/>
                    </a:cubicBezTo>
                    <a:cubicBezTo>
                      <a:pt x="982" y="923"/>
                      <a:pt x="1080" y="869"/>
                      <a:pt x="1132" y="776"/>
                    </a:cubicBezTo>
                    <a:cubicBezTo>
                      <a:pt x="1199" y="654"/>
                      <a:pt x="1168" y="502"/>
                      <a:pt x="1058" y="415"/>
                    </a:cubicBezTo>
                    <a:cubicBezTo>
                      <a:pt x="1052" y="410"/>
                      <a:pt x="1045" y="404"/>
                      <a:pt x="1037" y="400"/>
                    </a:cubicBezTo>
                    <a:lnTo>
                      <a:pt x="496" y="47"/>
                    </a:lnTo>
                    <a:cubicBezTo>
                      <a:pt x="450" y="17"/>
                      <a:pt x="396" y="1"/>
                      <a:pt x="3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42" name="Google Shape;973;p38">
                <a:extLst>
                  <a:ext uri="{FF2B5EF4-FFF2-40B4-BE49-F238E27FC236}">
                    <a16:creationId xmlns:a16="http://schemas.microsoft.com/office/drawing/2014/main" id="{109F5405-D8C6-0B45-8D25-7F5E246BA23C}"/>
                  </a:ext>
                </a:extLst>
              </p:cNvPr>
              <p:cNvSpPr/>
              <p:nvPr/>
            </p:nvSpPr>
            <p:spPr>
              <a:xfrm>
                <a:off x="3353725" y="2900700"/>
                <a:ext cx="30875" cy="26975"/>
              </a:xfrm>
              <a:custGeom>
                <a:avLst/>
                <a:gdLst/>
                <a:ahLst/>
                <a:cxnLst/>
                <a:rect l="l" t="t" r="r" b="b"/>
                <a:pathLst>
                  <a:path w="1235" h="1079" extrusionOk="0">
                    <a:moveTo>
                      <a:pt x="378" y="54"/>
                    </a:moveTo>
                    <a:cubicBezTo>
                      <a:pt x="440" y="54"/>
                      <a:pt x="499" y="77"/>
                      <a:pt x="545" y="118"/>
                    </a:cubicBezTo>
                    <a:lnTo>
                      <a:pt x="1065" y="586"/>
                    </a:lnTo>
                    <a:cubicBezTo>
                      <a:pt x="1161" y="673"/>
                      <a:pt x="1175" y="823"/>
                      <a:pt x="1094" y="927"/>
                    </a:cubicBezTo>
                    <a:cubicBezTo>
                      <a:pt x="1045" y="990"/>
                      <a:pt x="972" y="1024"/>
                      <a:pt x="897" y="1024"/>
                    </a:cubicBezTo>
                    <a:cubicBezTo>
                      <a:pt x="852" y="1024"/>
                      <a:pt x="806" y="1012"/>
                      <a:pt x="765" y="987"/>
                    </a:cubicBezTo>
                    <a:cubicBezTo>
                      <a:pt x="762" y="985"/>
                      <a:pt x="761" y="983"/>
                      <a:pt x="758" y="982"/>
                    </a:cubicBezTo>
                    <a:lnTo>
                      <a:pt x="177" y="595"/>
                    </a:lnTo>
                    <a:cubicBezTo>
                      <a:pt x="117" y="555"/>
                      <a:pt x="79" y="496"/>
                      <a:pt x="68" y="425"/>
                    </a:cubicBezTo>
                    <a:cubicBezTo>
                      <a:pt x="56" y="357"/>
                      <a:pt x="73" y="288"/>
                      <a:pt x="117" y="231"/>
                    </a:cubicBezTo>
                    <a:lnTo>
                      <a:pt x="180" y="152"/>
                    </a:lnTo>
                    <a:cubicBezTo>
                      <a:pt x="223" y="95"/>
                      <a:pt x="285" y="62"/>
                      <a:pt x="356" y="55"/>
                    </a:cubicBezTo>
                    <a:cubicBezTo>
                      <a:pt x="363" y="54"/>
                      <a:pt x="371" y="54"/>
                      <a:pt x="378" y="54"/>
                    </a:cubicBezTo>
                    <a:close/>
                    <a:moveTo>
                      <a:pt x="379" y="1"/>
                    </a:moveTo>
                    <a:cubicBezTo>
                      <a:pt x="369" y="1"/>
                      <a:pt x="360" y="1"/>
                      <a:pt x="351" y="2"/>
                    </a:cubicBezTo>
                    <a:cubicBezTo>
                      <a:pt x="267" y="10"/>
                      <a:pt x="189" y="52"/>
                      <a:pt x="137" y="118"/>
                    </a:cubicBezTo>
                    <a:lnTo>
                      <a:pt x="74" y="199"/>
                    </a:lnTo>
                    <a:cubicBezTo>
                      <a:pt x="22" y="265"/>
                      <a:pt x="1" y="352"/>
                      <a:pt x="15" y="435"/>
                    </a:cubicBezTo>
                    <a:cubicBezTo>
                      <a:pt x="28" y="519"/>
                      <a:pt x="74" y="592"/>
                      <a:pt x="146" y="639"/>
                    </a:cubicBezTo>
                    <a:lnTo>
                      <a:pt x="729" y="1026"/>
                    </a:lnTo>
                    <a:lnTo>
                      <a:pt x="738" y="1032"/>
                    </a:lnTo>
                    <a:cubicBezTo>
                      <a:pt x="787" y="1063"/>
                      <a:pt x="842" y="1078"/>
                      <a:pt x="897" y="1078"/>
                    </a:cubicBezTo>
                    <a:cubicBezTo>
                      <a:pt x="987" y="1078"/>
                      <a:pt x="1077" y="1037"/>
                      <a:pt x="1137" y="959"/>
                    </a:cubicBezTo>
                    <a:cubicBezTo>
                      <a:pt x="1235" y="834"/>
                      <a:pt x="1219" y="652"/>
                      <a:pt x="1100" y="546"/>
                    </a:cubicBezTo>
                    <a:lnTo>
                      <a:pt x="582" y="78"/>
                    </a:lnTo>
                    <a:cubicBezTo>
                      <a:pt x="526" y="28"/>
                      <a:pt x="453" y="1"/>
                      <a:pt x="3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43" name="Google Shape;974;p38">
                <a:extLst>
                  <a:ext uri="{FF2B5EF4-FFF2-40B4-BE49-F238E27FC236}">
                    <a16:creationId xmlns:a16="http://schemas.microsoft.com/office/drawing/2014/main" id="{C0B08CEF-9363-D346-9DC2-CBF3C874124A}"/>
                  </a:ext>
                </a:extLst>
              </p:cNvPr>
              <p:cNvSpPr/>
              <p:nvPr/>
            </p:nvSpPr>
            <p:spPr>
              <a:xfrm>
                <a:off x="3364750" y="2888275"/>
                <a:ext cx="29150" cy="29025"/>
              </a:xfrm>
              <a:custGeom>
                <a:avLst/>
                <a:gdLst/>
                <a:ahLst/>
                <a:cxnLst/>
                <a:rect l="l" t="t" r="r" b="b"/>
                <a:pathLst>
                  <a:path w="1166" h="1161" extrusionOk="0">
                    <a:moveTo>
                      <a:pt x="398" y="54"/>
                    </a:moveTo>
                    <a:cubicBezTo>
                      <a:pt x="469" y="59"/>
                      <a:pt x="534" y="91"/>
                      <a:pt x="580" y="146"/>
                    </a:cubicBezTo>
                    <a:lnTo>
                      <a:pt x="1037" y="688"/>
                    </a:lnTo>
                    <a:cubicBezTo>
                      <a:pt x="1064" y="721"/>
                      <a:pt x="1083" y="760"/>
                      <a:pt x="1092" y="802"/>
                    </a:cubicBezTo>
                    <a:cubicBezTo>
                      <a:pt x="1109" y="887"/>
                      <a:pt x="1083" y="974"/>
                      <a:pt x="1020" y="1036"/>
                    </a:cubicBezTo>
                    <a:cubicBezTo>
                      <a:pt x="970" y="1083"/>
                      <a:pt x="906" y="1107"/>
                      <a:pt x="841" y="1107"/>
                    </a:cubicBezTo>
                    <a:cubicBezTo>
                      <a:pt x="781" y="1107"/>
                      <a:pt x="720" y="1086"/>
                      <a:pt x="671" y="1043"/>
                    </a:cubicBezTo>
                    <a:lnTo>
                      <a:pt x="141" y="572"/>
                    </a:lnTo>
                    <a:cubicBezTo>
                      <a:pt x="87" y="525"/>
                      <a:pt x="57" y="459"/>
                      <a:pt x="55" y="387"/>
                    </a:cubicBezTo>
                    <a:cubicBezTo>
                      <a:pt x="54" y="315"/>
                      <a:pt x="81" y="248"/>
                      <a:pt x="133" y="199"/>
                    </a:cubicBezTo>
                    <a:lnTo>
                      <a:pt x="207" y="127"/>
                    </a:lnTo>
                    <a:cubicBezTo>
                      <a:pt x="255" y="80"/>
                      <a:pt x="318" y="54"/>
                      <a:pt x="384" y="54"/>
                    </a:cubicBezTo>
                    <a:close/>
                    <a:moveTo>
                      <a:pt x="389" y="0"/>
                    </a:moveTo>
                    <a:cubicBezTo>
                      <a:pt x="307" y="0"/>
                      <a:pt x="228" y="31"/>
                      <a:pt x="168" y="88"/>
                    </a:cubicBezTo>
                    <a:lnTo>
                      <a:pt x="95" y="161"/>
                    </a:lnTo>
                    <a:cubicBezTo>
                      <a:pt x="34" y="221"/>
                      <a:pt x="0" y="303"/>
                      <a:pt x="2" y="389"/>
                    </a:cubicBezTo>
                    <a:cubicBezTo>
                      <a:pt x="3" y="474"/>
                      <a:pt x="41" y="557"/>
                      <a:pt x="106" y="614"/>
                    </a:cubicBezTo>
                    <a:lnTo>
                      <a:pt x="636" y="1083"/>
                    </a:lnTo>
                    <a:cubicBezTo>
                      <a:pt x="694" y="1135"/>
                      <a:pt x="768" y="1161"/>
                      <a:pt x="841" y="1161"/>
                    </a:cubicBezTo>
                    <a:cubicBezTo>
                      <a:pt x="919" y="1161"/>
                      <a:pt x="997" y="1132"/>
                      <a:pt x="1057" y="1074"/>
                    </a:cubicBezTo>
                    <a:cubicBezTo>
                      <a:pt x="1133" y="1000"/>
                      <a:pt x="1165" y="895"/>
                      <a:pt x="1145" y="791"/>
                    </a:cubicBezTo>
                    <a:cubicBezTo>
                      <a:pt x="1135" y="740"/>
                      <a:pt x="1112" y="693"/>
                      <a:pt x="1078" y="653"/>
                    </a:cubicBezTo>
                    <a:lnTo>
                      <a:pt x="621" y="111"/>
                    </a:lnTo>
                    <a:cubicBezTo>
                      <a:pt x="566" y="45"/>
                      <a:pt x="486" y="5"/>
                      <a:pt x="401" y="1"/>
                    </a:cubicBezTo>
                    <a:cubicBezTo>
                      <a:pt x="397" y="0"/>
                      <a:pt x="393" y="0"/>
                      <a:pt x="3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44" name="Google Shape;975;p38">
                <a:extLst>
                  <a:ext uri="{FF2B5EF4-FFF2-40B4-BE49-F238E27FC236}">
                    <a16:creationId xmlns:a16="http://schemas.microsoft.com/office/drawing/2014/main" id="{A5E9B500-87CA-ED46-89DC-5CC23E4C0A6D}"/>
                  </a:ext>
                </a:extLst>
              </p:cNvPr>
              <p:cNvSpPr/>
              <p:nvPr/>
            </p:nvSpPr>
            <p:spPr>
              <a:xfrm>
                <a:off x="3373100" y="2886875"/>
                <a:ext cx="51975" cy="81575"/>
              </a:xfrm>
              <a:custGeom>
                <a:avLst/>
                <a:gdLst/>
                <a:ahLst/>
                <a:cxnLst/>
                <a:rect l="l" t="t" r="r" b="b"/>
                <a:pathLst>
                  <a:path w="2079" h="3263" extrusionOk="0">
                    <a:moveTo>
                      <a:pt x="1274" y="0"/>
                    </a:moveTo>
                    <a:cubicBezTo>
                      <a:pt x="1257" y="0"/>
                      <a:pt x="1241" y="2"/>
                      <a:pt x="1224" y="5"/>
                    </a:cubicBezTo>
                    <a:cubicBezTo>
                      <a:pt x="1197" y="9"/>
                      <a:pt x="1169" y="18"/>
                      <a:pt x="1141" y="34"/>
                    </a:cubicBezTo>
                    <a:lnTo>
                      <a:pt x="539" y="355"/>
                    </a:lnTo>
                    <a:lnTo>
                      <a:pt x="243" y="512"/>
                    </a:lnTo>
                    <a:lnTo>
                      <a:pt x="241" y="512"/>
                    </a:lnTo>
                    <a:lnTo>
                      <a:pt x="220" y="524"/>
                    </a:lnTo>
                    <a:cubicBezTo>
                      <a:pt x="210" y="529"/>
                      <a:pt x="204" y="535"/>
                      <a:pt x="197" y="541"/>
                    </a:cubicBezTo>
                    <a:cubicBezTo>
                      <a:pt x="168" y="572"/>
                      <a:pt x="160" y="619"/>
                      <a:pt x="184" y="657"/>
                    </a:cubicBezTo>
                    <a:lnTo>
                      <a:pt x="206" y="689"/>
                    </a:lnTo>
                    <a:cubicBezTo>
                      <a:pt x="290" y="823"/>
                      <a:pt x="434" y="899"/>
                      <a:pt x="584" y="899"/>
                    </a:cubicBezTo>
                    <a:cubicBezTo>
                      <a:pt x="643" y="899"/>
                      <a:pt x="703" y="887"/>
                      <a:pt x="761" y="862"/>
                    </a:cubicBezTo>
                    <a:lnTo>
                      <a:pt x="1082" y="726"/>
                    </a:lnTo>
                    <a:lnTo>
                      <a:pt x="1325" y="1179"/>
                    </a:lnTo>
                    <a:cubicBezTo>
                      <a:pt x="1325" y="1179"/>
                      <a:pt x="1" y="1816"/>
                      <a:pt x="807" y="3263"/>
                    </a:cubicBezTo>
                    <a:lnTo>
                      <a:pt x="1907" y="1935"/>
                    </a:lnTo>
                    <a:cubicBezTo>
                      <a:pt x="1907" y="1935"/>
                      <a:pt x="1935" y="1850"/>
                      <a:pt x="1964" y="1714"/>
                    </a:cubicBezTo>
                    <a:cubicBezTo>
                      <a:pt x="2079" y="1173"/>
                      <a:pt x="1930" y="608"/>
                      <a:pt x="1568" y="191"/>
                    </a:cubicBezTo>
                    <a:lnTo>
                      <a:pt x="1487" y="98"/>
                    </a:lnTo>
                    <a:cubicBezTo>
                      <a:pt x="1433" y="33"/>
                      <a:pt x="1354" y="0"/>
                      <a:pt x="1274" y="0"/>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45" name="Google Shape;976;p38">
                <a:extLst>
                  <a:ext uri="{FF2B5EF4-FFF2-40B4-BE49-F238E27FC236}">
                    <a16:creationId xmlns:a16="http://schemas.microsoft.com/office/drawing/2014/main" id="{64AAAA55-B8B0-B44E-AB53-142966020FBB}"/>
                  </a:ext>
                </a:extLst>
              </p:cNvPr>
              <p:cNvSpPr/>
              <p:nvPr/>
            </p:nvSpPr>
            <p:spPr>
              <a:xfrm>
                <a:off x="3376350" y="2886175"/>
                <a:ext cx="46400" cy="35750"/>
              </a:xfrm>
              <a:custGeom>
                <a:avLst/>
                <a:gdLst/>
                <a:ahLst/>
                <a:cxnLst/>
                <a:rect l="l" t="t" r="r" b="b"/>
                <a:pathLst>
                  <a:path w="1856" h="1430" extrusionOk="0">
                    <a:moveTo>
                      <a:pt x="1141" y="1"/>
                    </a:moveTo>
                    <a:cubicBezTo>
                      <a:pt x="1124" y="1"/>
                      <a:pt x="1107" y="2"/>
                      <a:pt x="1089" y="5"/>
                    </a:cubicBezTo>
                    <a:cubicBezTo>
                      <a:pt x="1057" y="11"/>
                      <a:pt x="1027" y="22"/>
                      <a:pt x="999" y="37"/>
                    </a:cubicBezTo>
                    <a:lnTo>
                      <a:pt x="401" y="355"/>
                    </a:lnTo>
                    <a:lnTo>
                      <a:pt x="77" y="528"/>
                    </a:lnTo>
                    <a:cubicBezTo>
                      <a:pt x="67" y="534"/>
                      <a:pt x="57" y="542"/>
                      <a:pt x="48" y="549"/>
                    </a:cubicBezTo>
                    <a:cubicBezTo>
                      <a:pt x="9" y="591"/>
                      <a:pt x="1" y="652"/>
                      <a:pt x="31" y="699"/>
                    </a:cubicBezTo>
                    <a:lnTo>
                      <a:pt x="53" y="733"/>
                    </a:lnTo>
                    <a:cubicBezTo>
                      <a:pt x="143" y="874"/>
                      <a:pt x="295" y="954"/>
                      <a:pt x="453" y="954"/>
                    </a:cubicBezTo>
                    <a:cubicBezTo>
                      <a:pt x="516" y="954"/>
                      <a:pt x="580" y="941"/>
                      <a:pt x="642" y="915"/>
                    </a:cubicBezTo>
                    <a:lnTo>
                      <a:pt x="940" y="788"/>
                    </a:lnTo>
                    <a:lnTo>
                      <a:pt x="1158" y="1196"/>
                    </a:lnTo>
                    <a:cubicBezTo>
                      <a:pt x="1111" y="1220"/>
                      <a:pt x="1004" y="1285"/>
                      <a:pt x="883" y="1389"/>
                    </a:cubicBezTo>
                    <a:lnTo>
                      <a:pt x="918" y="1430"/>
                    </a:lnTo>
                    <a:cubicBezTo>
                      <a:pt x="1073" y="1297"/>
                      <a:pt x="1206" y="1233"/>
                      <a:pt x="1207" y="1231"/>
                    </a:cubicBezTo>
                    <a:lnTo>
                      <a:pt x="1232" y="1219"/>
                    </a:lnTo>
                    <a:lnTo>
                      <a:pt x="964" y="719"/>
                    </a:lnTo>
                    <a:lnTo>
                      <a:pt x="620" y="866"/>
                    </a:lnTo>
                    <a:cubicBezTo>
                      <a:pt x="566" y="889"/>
                      <a:pt x="509" y="900"/>
                      <a:pt x="453" y="900"/>
                    </a:cubicBezTo>
                    <a:cubicBezTo>
                      <a:pt x="313" y="900"/>
                      <a:pt x="178" y="830"/>
                      <a:pt x="99" y="704"/>
                    </a:cubicBezTo>
                    <a:lnTo>
                      <a:pt x="77" y="672"/>
                    </a:lnTo>
                    <a:cubicBezTo>
                      <a:pt x="61" y="644"/>
                      <a:pt x="64" y="610"/>
                      <a:pt x="87" y="589"/>
                    </a:cubicBezTo>
                    <a:cubicBezTo>
                      <a:pt x="91" y="583"/>
                      <a:pt x="97" y="580"/>
                      <a:pt x="103" y="577"/>
                    </a:cubicBezTo>
                    <a:lnTo>
                      <a:pt x="1025" y="85"/>
                    </a:lnTo>
                    <a:cubicBezTo>
                      <a:pt x="1048" y="72"/>
                      <a:pt x="1073" y="63"/>
                      <a:pt x="1099" y="59"/>
                    </a:cubicBezTo>
                    <a:cubicBezTo>
                      <a:pt x="1113" y="56"/>
                      <a:pt x="1128" y="55"/>
                      <a:pt x="1142" y="55"/>
                    </a:cubicBezTo>
                    <a:cubicBezTo>
                      <a:pt x="1216" y="55"/>
                      <a:pt x="1287" y="86"/>
                      <a:pt x="1336" y="143"/>
                    </a:cubicBezTo>
                    <a:lnTo>
                      <a:pt x="1417" y="236"/>
                    </a:lnTo>
                    <a:cubicBezTo>
                      <a:pt x="1606" y="454"/>
                      <a:pt x="1739" y="719"/>
                      <a:pt x="1802" y="1000"/>
                    </a:cubicBezTo>
                    <a:lnTo>
                      <a:pt x="1855" y="990"/>
                    </a:lnTo>
                    <a:cubicBezTo>
                      <a:pt x="1790" y="699"/>
                      <a:pt x="1652" y="427"/>
                      <a:pt x="1458" y="201"/>
                    </a:cubicBezTo>
                    <a:lnTo>
                      <a:pt x="1377" y="107"/>
                    </a:lnTo>
                    <a:cubicBezTo>
                      <a:pt x="1318" y="40"/>
                      <a:pt x="1231" y="1"/>
                      <a:pt x="11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46" name="Google Shape;977;p38">
                <a:extLst>
                  <a:ext uri="{FF2B5EF4-FFF2-40B4-BE49-F238E27FC236}">
                    <a16:creationId xmlns:a16="http://schemas.microsoft.com/office/drawing/2014/main" id="{53BE5E4E-D2B8-A142-B7E5-D6EA59DECF93}"/>
                  </a:ext>
                </a:extLst>
              </p:cNvPr>
              <p:cNvSpPr/>
              <p:nvPr/>
            </p:nvSpPr>
            <p:spPr>
              <a:xfrm>
                <a:off x="2974500" y="2561175"/>
                <a:ext cx="1569875" cy="1016150"/>
              </a:xfrm>
              <a:custGeom>
                <a:avLst/>
                <a:gdLst/>
                <a:ahLst/>
                <a:cxnLst/>
                <a:rect l="l" t="t" r="r" b="b"/>
                <a:pathLst>
                  <a:path w="62795" h="40646" extrusionOk="0">
                    <a:moveTo>
                      <a:pt x="38953" y="55"/>
                    </a:moveTo>
                    <a:cubicBezTo>
                      <a:pt x="40095" y="55"/>
                      <a:pt x="41211" y="574"/>
                      <a:pt x="42199" y="1568"/>
                    </a:cubicBezTo>
                    <a:cubicBezTo>
                      <a:pt x="42280" y="1650"/>
                      <a:pt x="42356" y="1739"/>
                      <a:pt x="42428" y="1834"/>
                    </a:cubicBezTo>
                    <a:lnTo>
                      <a:pt x="42454" y="1867"/>
                    </a:lnTo>
                    <a:lnTo>
                      <a:pt x="42474" y="1829"/>
                    </a:lnTo>
                    <a:cubicBezTo>
                      <a:pt x="42641" y="1515"/>
                      <a:pt x="42878" y="1175"/>
                      <a:pt x="43037" y="1175"/>
                    </a:cubicBezTo>
                    <a:cubicBezTo>
                      <a:pt x="43053" y="1175"/>
                      <a:pt x="43068" y="1178"/>
                      <a:pt x="43083" y="1185"/>
                    </a:cubicBezTo>
                    <a:cubicBezTo>
                      <a:pt x="43116" y="1204"/>
                      <a:pt x="43134" y="1227"/>
                      <a:pt x="43139" y="1260"/>
                    </a:cubicBezTo>
                    <a:cubicBezTo>
                      <a:pt x="43160" y="1392"/>
                      <a:pt x="42965" y="1629"/>
                      <a:pt x="42847" y="1749"/>
                    </a:cubicBezTo>
                    <a:lnTo>
                      <a:pt x="42749" y="1847"/>
                    </a:lnTo>
                    <a:lnTo>
                      <a:pt x="42749" y="1847"/>
                    </a:lnTo>
                    <a:lnTo>
                      <a:pt x="42876" y="1794"/>
                    </a:lnTo>
                    <a:cubicBezTo>
                      <a:pt x="42924" y="1773"/>
                      <a:pt x="42986" y="1755"/>
                      <a:pt x="43044" y="1755"/>
                    </a:cubicBezTo>
                    <a:cubicBezTo>
                      <a:pt x="43073" y="1755"/>
                      <a:pt x="43101" y="1760"/>
                      <a:pt x="43125" y="1771"/>
                    </a:cubicBezTo>
                    <a:cubicBezTo>
                      <a:pt x="43160" y="1788"/>
                      <a:pt x="43185" y="1818"/>
                      <a:pt x="43199" y="1864"/>
                    </a:cubicBezTo>
                    <a:cubicBezTo>
                      <a:pt x="43205" y="1886"/>
                      <a:pt x="43202" y="1904"/>
                      <a:pt x="43190" y="1924"/>
                    </a:cubicBezTo>
                    <a:cubicBezTo>
                      <a:pt x="43142" y="2005"/>
                      <a:pt x="42953" y="2084"/>
                      <a:pt x="42671" y="2142"/>
                    </a:cubicBezTo>
                    <a:lnTo>
                      <a:pt x="42636" y="2150"/>
                    </a:lnTo>
                    <a:lnTo>
                      <a:pt x="42654" y="2182"/>
                    </a:lnTo>
                    <a:cubicBezTo>
                      <a:pt x="43037" y="2876"/>
                      <a:pt x="43197" y="3806"/>
                      <a:pt x="43107" y="4798"/>
                    </a:cubicBezTo>
                    <a:lnTo>
                      <a:pt x="43086" y="5032"/>
                    </a:lnTo>
                    <a:lnTo>
                      <a:pt x="43087" y="5029"/>
                    </a:lnTo>
                    <a:lnTo>
                      <a:pt x="43087" y="5029"/>
                    </a:lnTo>
                    <a:cubicBezTo>
                      <a:pt x="43047" y="5344"/>
                      <a:pt x="42936" y="5952"/>
                      <a:pt x="42616" y="6674"/>
                    </a:cubicBezTo>
                    <a:lnTo>
                      <a:pt x="42596" y="6718"/>
                    </a:lnTo>
                    <a:lnTo>
                      <a:pt x="42645" y="6712"/>
                    </a:lnTo>
                    <a:cubicBezTo>
                      <a:pt x="42742" y="6698"/>
                      <a:pt x="42846" y="6691"/>
                      <a:pt x="42956" y="6691"/>
                    </a:cubicBezTo>
                    <a:cubicBezTo>
                      <a:pt x="43799" y="6691"/>
                      <a:pt x="45002" y="7099"/>
                      <a:pt x="45937" y="7966"/>
                    </a:cubicBezTo>
                    <a:cubicBezTo>
                      <a:pt x="46541" y="8525"/>
                      <a:pt x="47244" y="9481"/>
                      <a:pt x="47155" y="10845"/>
                    </a:cubicBezTo>
                    <a:cubicBezTo>
                      <a:pt x="47131" y="11219"/>
                      <a:pt x="47047" y="11605"/>
                      <a:pt x="46905" y="11993"/>
                    </a:cubicBezTo>
                    <a:cubicBezTo>
                      <a:pt x="46755" y="12407"/>
                      <a:pt x="46535" y="12832"/>
                      <a:pt x="46252" y="13257"/>
                    </a:cubicBezTo>
                    <a:lnTo>
                      <a:pt x="46235" y="13282"/>
                    </a:lnTo>
                    <a:lnTo>
                      <a:pt x="46261" y="13295"/>
                    </a:lnTo>
                    <a:cubicBezTo>
                      <a:pt x="46486" y="13416"/>
                      <a:pt x="46605" y="13488"/>
                      <a:pt x="46607" y="13490"/>
                    </a:cubicBezTo>
                    <a:lnTo>
                      <a:pt x="46610" y="13491"/>
                    </a:lnTo>
                    <a:cubicBezTo>
                      <a:pt x="49050" y="14587"/>
                      <a:pt x="50793" y="20019"/>
                      <a:pt x="52066" y="23985"/>
                    </a:cubicBezTo>
                    <a:cubicBezTo>
                      <a:pt x="52332" y="24814"/>
                      <a:pt x="52583" y="25598"/>
                      <a:pt x="52817" y="26265"/>
                    </a:cubicBezTo>
                    <a:cubicBezTo>
                      <a:pt x="54153" y="30095"/>
                      <a:pt x="56656" y="34634"/>
                      <a:pt x="57119" y="34976"/>
                    </a:cubicBezTo>
                    <a:cubicBezTo>
                      <a:pt x="57448" y="35218"/>
                      <a:pt x="57717" y="35773"/>
                      <a:pt x="57653" y="36074"/>
                    </a:cubicBezTo>
                    <a:cubicBezTo>
                      <a:pt x="57630" y="36184"/>
                      <a:pt x="57564" y="36253"/>
                      <a:pt x="57459" y="36277"/>
                    </a:cubicBezTo>
                    <a:lnTo>
                      <a:pt x="57428" y="36284"/>
                    </a:lnTo>
                    <a:lnTo>
                      <a:pt x="58559" y="38979"/>
                    </a:lnTo>
                    <a:lnTo>
                      <a:pt x="58568" y="38983"/>
                    </a:lnTo>
                    <a:cubicBezTo>
                      <a:pt x="59912" y="39743"/>
                      <a:pt x="61227" y="39762"/>
                      <a:pt x="61934" y="39771"/>
                    </a:cubicBezTo>
                    <a:cubicBezTo>
                      <a:pt x="62198" y="39775"/>
                      <a:pt x="62388" y="39778"/>
                      <a:pt x="62449" y="39817"/>
                    </a:cubicBezTo>
                    <a:cubicBezTo>
                      <a:pt x="62475" y="39834"/>
                      <a:pt x="62496" y="39853"/>
                      <a:pt x="62513" y="39875"/>
                    </a:cubicBezTo>
                    <a:cubicBezTo>
                      <a:pt x="62515" y="39878"/>
                      <a:pt x="62518" y="39879"/>
                      <a:pt x="62519" y="39882"/>
                    </a:cubicBezTo>
                    <a:lnTo>
                      <a:pt x="62525" y="39892"/>
                    </a:lnTo>
                    <a:lnTo>
                      <a:pt x="62537" y="39895"/>
                    </a:lnTo>
                    <a:cubicBezTo>
                      <a:pt x="62623" y="39908"/>
                      <a:pt x="62686" y="39971"/>
                      <a:pt x="62724" y="40081"/>
                    </a:cubicBezTo>
                    <a:cubicBezTo>
                      <a:pt x="62739" y="40124"/>
                      <a:pt x="62732" y="40168"/>
                      <a:pt x="62706" y="40205"/>
                    </a:cubicBezTo>
                    <a:cubicBezTo>
                      <a:pt x="62681" y="40242"/>
                      <a:pt x="62640" y="40262"/>
                      <a:pt x="62596" y="40262"/>
                    </a:cubicBezTo>
                    <a:lnTo>
                      <a:pt x="56856" y="40262"/>
                    </a:lnTo>
                    <a:cubicBezTo>
                      <a:pt x="56486" y="39838"/>
                      <a:pt x="56541" y="39361"/>
                      <a:pt x="56656" y="38909"/>
                    </a:cubicBezTo>
                    <a:lnTo>
                      <a:pt x="56659" y="38898"/>
                    </a:lnTo>
                    <a:lnTo>
                      <a:pt x="56654" y="38889"/>
                    </a:lnTo>
                    <a:cubicBezTo>
                      <a:pt x="56512" y="38609"/>
                      <a:pt x="56190" y="37994"/>
                      <a:pt x="55696" y="37062"/>
                    </a:cubicBezTo>
                    <a:lnTo>
                      <a:pt x="55688" y="37048"/>
                    </a:lnTo>
                    <a:lnTo>
                      <a:pt x="55673" y="37048"/>
                    </a:lnTo>
                    <a:cubicBezTo>
                      <a:pt x="54795" y="37017"/>
                      <a:pt x="54074" y="36903"/>
                      <a:pt x="53526" y="36707"/>
                    </a:cubicBezTo>
                    <a:cubicBezTo>
                      <a:pt x="53049" y="36536"/>
                      <a:pt x="52690" y="36297"/>
                      <a:pt x="52461" y="35999"/>
                    </a:cubicBezTo>
                    <a:cubicBezTo>
                      <a:pt x="51944" y="35325"/>
                      <a:pt x="52150" y="34435"/>
                      <a:pt x="52302" y="33787"/>
                    </a:cubicBezTo>
                    <a:cubicBezTo>
                      <a:pt x="52328" y="33675"/>
                      <a:pt x="52352" y="33570"/>
                      <a:pt x="52372" y="33472"/>
                    </a:cubicBezTo>
                    <a:lnTo>
                      <a:pt x="52373" y="33461"/>
                    </a:lnTo>
                    <a:lnTo>
                      <a:pt x="52367" y="33452"/>
                    </a:lnTo>
                    <a:cubicBezTo>
                      <a:pt x="52029" y="32889"/>
                      <a:pt x="51621" y="32253"/>
                      <a:pt x="51189" y="31579"/>
                    </a:cubicBezTo>
                    <a:cubicBezTo>
                      <a:pt x="50360" y="30286"/>
                      <a:pt x="49502" y="28950"/>
                      <a:pt x="49151" y="28147"/>
                    </a:cubicBezTo>
                    <a:cubicBezTo>
                      <a:pt x="48704" y="27130"/>
                      <a:pt x="48770" y="25896"/>
                      <a:pt x="48801" y="25542"/>
                    </a:cubicBezTo>
                    <a:lnTo>
                      <a:pt x="48802" y="25533"/>
                    </a:lnTo>
                    <a:lnTo>
                      <a:pt x="46674" y="22513"/>
                    </a:lnTo>
                    <a:cubicBezTo>
                      <a:pt x="46564" y="22377"/>
                      <a:pt x="46449" y="22233"/>
                      <a:pt x="46321" y="22076"/>
                    </a:cubicBezTo>
                    <a:cubicBezTo>
                      <a:pt x="46307" y="22059"/>
                      <a:pt x="46293" y="22041"/>
                      <a:pt x="46278" y="22024"/>
                    </a:cubicBezTo>
                    <a:lnTo>
                      <a:pt x="46067" y="21764"/>
                    </a:lnTo>
                    <a:lnTo>
                      <a:pt x="46055" y="21819"/>
                    </a:lnTo>
                    <a:cubicBezTo>
                      <a:pt x="45848" y="22776"/>
                      <a:pt x="45630" y="23903"/>
                      <a:pt x="45408" y="25169"/>
                    </a:cubicBezTo>
                    <a:lnTo>
                      <a:pt x="45408" y="25172"/>
                    </a:lnTo>
                    <a:lnTo>
                      <a:pt x="44932" y="28763"/>
                    </a:lnTo>
                    <a:lnTo>
                      <a:pt x="44931" y="28771"/>
                    </a:lnTo>
                    <a:lnTo>
                      <a:pt x="44934" y="28777"/>
                    </a:lnTo>
                    <a:cubicBezTo>
                      <a:pt x="45076" y="29141"/>
                      <a:pt x="45397" y="30034"/>
                      <a:pt x="45322" y="30455"/>
                    </a:cubicBezTo>
                    <a:cubicBezTo>
                      <a:pt x="45266" y="30780"/>
                      <a:pt x="44986" y="31033"/>
                      <a:pt x="44691" y="31302"/>
                    </a:cubicBezTo>
                    <a:cubicBezTo>
                      <a:pt x="44497" y="31480"/>
                      <a:pt x="44293" y="31663"/>
                      <a:pt x="44162" y="31871"/>
                    </a:cubicBezTo>
                    <a:lnTo>
                      <a:pt x="44151" y="31886"/>
                    </a:lnTo>
                    <a:lnTo>
                      <a:pt x="44162" y="31902"/>
                    </a:lnTo>
                    <a:cubicBezTo>
                      <a:pt x="44220" y="31987"/>
                      <a:pt x="44278" y="32075"/>
                      <a:pt x="44338" y="32168"/>
                    </a:cubicBezTo>
                    <a:cubicBezTo>
                      <a:pt x="44523" y="32431"/>
                      <a:pt x="44680" y="32720"/>
                      <a:pt x="44806" y="33032"/>
                    </a:cubicBezTo>
                    <a:cubicBezTo>
                      <a:pt x="45159" y="33842"/>
                      <a:pt x="45208" y="34536"/>
                      <a:pt x="44948" y="35099"/>
                    </a:cubicBezTo>
                    <a:cubicBezTo>
                      <a:pt x="44599" y="35854"/>
                      <a:pt x="43819" y="36097"/>
                      <a:pt x="43786" y="36108"/>
                    </a:cubicBezTo>
                    <a:lnTo>
                      <a:pt x="43763" y="36114"/>
                    </a:lnTo>
                    <a:lnTo>
                      <a:pt x="43769" y="36146"/>
                    </a:lnTo>
                    <a:cubicBezTo>
                      <a:pt x="43772" y="36167"/>
                      <a:pt x="43775" y="36189"/>
                      <a:pt x="43778" y="36210"/>
                    </a:cubicBezTo>
                    <a:cubicBezTo>
                      <a:pt x="43980" y="38014"/>
                      <a:pt x="43209" y="39106"/>
                      <a:pt x="42528" y="39704"/>
                    </a:cubicBezTo>
                    <a:cubicBezTo>
                      <a:pt x="41812" y="40330"/>
                      <a:pt x="41041" y="40561"/>
                      <a:pt x="40983" y="40578"/>
                    </a:cubicBezTo>
                    <a:lnTo>
                      <a:pt x="19926" y="40578"/>
                    </a:lnTo>
                    <a:cubicBezTo>
                      <a:pt x="19926" y="40578"/>
                      <a:pt x="19665" y="40581"/>
                      <a:pt x="19286" y="40584"/>
                    </a:cubicBezTo>
                    <a:cubicBezTo>
                      <a:pt x="18980" y="40586"/>
                      <a:pt x="18598" y="40587"/>
                      <a:pt x="18209" y="40590"/>
                    </a:cubicBezTo>
                    <a:cubicBezTo>
                      <a:pt x="17923" y="40590"/>
                      <a:pt x="17657" y="40592"/>
                      <a:pt x="17417" y="40592"/>
                    </a:cubicBezTo>
                    <a:lnTo>
                      <a:pt x="16109" y="40592"/>
                    </a:lnTo>
                    <a:cubicBezTo>
                      <a:pt x="16099" y="40592"/>
                      <a:pt x="16086" y="40590"/>
                      <a:pt x="16076" y="40589"/>
                    </a:cubicBezTo>
                    <a:cubicBezTo>
                      <a:pt x="15694" y="40543"/>
                      <a:pt x="15373" y="40263"/>
                      <a:pt x="15277" y="39893"/>
                    </a:cubicBezTo>
                    <a:cubicBezTo>
                      <a:pt x="15119" y="39286"/>
                      <a:pt x="15373" y="38725"/>
                      <a:pt x="15609" y="38569"/>
                    </a:cubicBezTo>
                    <a:cubicBezTo>
                      <a:pt x="15677" y="38523"/>
                      <a:pt x="15821" y="38500"/>
                      <a:pt x="16031" y="38500"/>
                    </a:cubicBezTo>
                    <a:lnTo>
                      <a:pt x="16031" y="38499"/>
                    </a:lnTo>
                    <a:cubicBezTo>
                      <a:pt x="16229" y="38499"/>
                      <a:pt x="16488" y="38520"/>
                      <a:pt x="16801" y="38562"/>
                    </a:cubicBezTo>
                    <a:lnTo>
                      <a:pt x="16826" y="38565"/>
                    </a:lnTo>
                    <a:lnTo>
                      <a:pt x="16832" y="38540"/>
                    </a:lnTo>
                    <a:cubicBezTo>
                      <a:pt x="16922" y="38170"/>
                      <a:pt x="17173" y="37866"/>
                      <a:pt x="17521" y="37707"/>
                    </a:cubicBezTo>
                    <a:lnTo>
                      <a:pt x="19016" y="37023"/>
                    </a:lnTo>
                    <a:lnTo>
                      <a:pt x="19020" y="37014"/>
                    </a:lnTo>
                    <a:cubicBezTo>
                      <a:pt x="19441" y="36120"/>
                      <a:pt x="20322" y="35490"/>
                      <a:pt x="21316" y="35369"/>
                    </a:cubicBezTo>
                    <a:cubicBezTo>
                      <a:pt x="22579" y="35215"/>
                      <a:pt x="24204" y="35013"/>
                      <a:pt x="25777" y="34811"/>
                    </a:cubicBezTo>
                    <a:lnTo>
                      <a:pt x="25828" y="34805"/>
                    </a:lnTo>
                    <a:lnTo>
                      <a:pt x="25794" y="34767"/>
                    </a:lnTo>
                    <a:cubicBezTo>
                      <a:pt x="25747" y="34712"/>
                      <a:pt x="25698" y="34655"/>
                      <a:pt x="25647" y="34600"/>
                    </a:cubicBezTo>
                    <a:cubicBezTo>
                      <a:pt x="25069" y="33943"/>
                      <a:pt x="24377" y="33166"/>
                      <a:pt x="23585" y="32296"/>
                    </a:cubicBezTo>
                    <a:lnTo>
                      <a:pt x="23580" y="32290"/>
                    </a:lnTo>
                    <a:cubicBezTo>
                      <a:pt x="23579" y="32289"/>
                      <a:pt x="23577" y="32287"/>
                      <a:pt x="23577" y="32287"/>
                    </a:cubicBezTo>
                    <a:lnTo>
                      <a:pt x="20411" y="28869"/>
                    </a:lnTo>
                    <a:lnTo>
                      <a:pt x="20392" y="28896"/>
                    </a:lnTo>
                    <a:cubicBezTo>
                      <a:pt x="20276" y="29067"/>
                      <a:pt x="19223" y="30584"/>
                      <a:pt x="18183" y="31295"/>
                    </a:cubicBezTo>
                    <a:cubicBezTo>
                      <a:pt x="17530" y="31743"/>
                      <a:pt x="15439" y="33353"/>
                      <a:pt x="13690" y="34706"/>
                    </a:cubicBezTo>
                    <a:cubicBezTo>
                      <a:pt x="13364" y="34960"/>
                      <a:pt x="13049" y="35203"/>
                      <a:pt x="12754" y="35432"/>
                    </a:cubicBezTo>
                    <a:cubicBezTo>
                      <a:pt x="11952" y="36054"/>
                      <a:pt x="11316" y="36546"/>
                      <a:pt x="11051" y="36747"/>
                    </a:cubicBezTo>
                    <a:lnTo>
                      <a:pt x="11045" y="36751"/>
                    </a:lnTo>
                    <a:lnTo>
                      <a:pt x="11042" y="36757"/>
                    </a:lnTo>
                    <a:cubicBezTo>
                      <a:pt x="10877" y="37176"/>
                      <a:pt x="10212" y="38158"/>
                      <a:pt x="10175" y="38213"/>
                    </a:cubicBezTo>
                    <a:cubicBezTo>
                      <a:pt x="10163" y="38224"/>
                      <a:pt x="10095" y="38283"/>
                      <a:pt x="9926" y="38373"/>
                    </a:cubicBezTo>
                    <a:cubicBezTo>
                      <a:pt x="9751" y="38467"/>
                      <a:pt x="9433" y="38612"/>
                      <a:pt x="8904" y="38776"/>
                    </a:cubicBezTo>
                    <a:cubicBezTo>
                      <a:pt x="8840" y="38759"/>
                      <a:pt x="8479" y="38656"/>
                      <a:pt x="8168" y="38416"/>
                    </a:cubicBezTo>
                    <a:lnTo>
                      <a:pt x="8149" y="38401"/>
                    </a:lnTo>
                    <a:lnTo>
                      <a:pt x="8056" y="38499"/>
                    </a:lnTo>
                    <a:lnTo>
                      <a:pt x="8056" y="38514"/>
                    </a:lnTo>
                    <a:lnTo>
                      <a:pt x="8056" y="38517"/>
                    </a:lnTo>
                    <a:cubicBezTo>
                      <a:pt x="8064" y="38543"/>
                      <a:pt x="8239" y="39135"/>
                      <a:pt x="8129" y="39551"/>
                    </a:cubicBezTo>
                    <a:cubicBezTo>
                      <a:pt x="8068" y="39786"/>
                      <a:pt x="7935" y="40049"/>
                      <a:pt x="7834" y="40228"/>
                    </a:cubicBezTo>
                    <a:cubicBezTo>
                      <a:pt x="7761" y="40356"/>
                      <a:pt x="7700" y="40453"/>
                      <a:pt x="7678" y="40485"/>
                    </a:cubicBezTo>
                    <a:lnTo>
                      <a:pt x="181" y="40485"/>
                    </a:lnTo>
                    <a:cubicBezTo>
                      <a:pt x="167" y="40450"/>
                      <a:pt x="138" y="40358"/>
                      <a:pt x="118" y="40237"/>
                    </a:cubicBezTo>
                    <a:cubicBezTo>
                      <a:pt x="57" y="39849"/>
                      <a:pt x="104" y="39167"/>
                      <a:pt x="1124" y="38968"/>
                    </a:cubicBezTo>
                    <a:lnTo>
                      <a:pt x="1307" y="38932"/>
                    </a:lnTo>
                    <a:cubicBezTo>
                      <a:pt x="2728" y="38655"/>
                      <a:pt x="4197" y="38367"/>
                      <a:pt x="4995" y="37877"/>
                    </a:cubicBezTo>
                    <a:cubicBezTo>
                      <a:pt x="5467" y="37587"/>
                      <a:pt x="5756" y="37458"/>
                      <a:pt x="5959" y="37458"/>
                    </a:cubicBezTo>
                    <a:cubicBezTo>
                      <a:pt x="6022" y="37458"/>
                      <a:pt x="6076" y="37470"/>
                      <a:pt x="6125" y="37494"/>
                    </a:cubicBezTo>
                    <a:lnTo>
                      <a:pt x="6146" y="37505"/>
                    </a:lnTo>
                    <a:lnTo>
                      <a:pt x="6567" y="36840"/>
                    </a:lnTo>
                    <a:lnTo>
                      <a:pt x="6556" y="36825"/>
                    </a:lnTo>
                    <a:cubicBezTo>
                      <a:pt x="6125" y="36261"/>
                      <a:pt x="6078" y="35805"/>
                      <a:pt x="6078" y="35634"/>
                    </a:cubicBezTo>
                    <a:cubicBezTo>
                      <a:pt x="6078" y="35603"/>
                      <a:pt x="6081" y="35583"/>
                      <a:pt x="6081" y="35576"/>
                    </a:cubicBezTo>
                    <a:cubicBezTo>
                      <a:pt x="6096" y="35528"/>
                      <a:pt x="6334" y="34767"/>
                      <a:pt x="6700" y="34328"/>
                    </a:cubicBezTo>
                    <a:lnTo>
                      <a:pt x="6700" y="34327"/>
                    </a:lnTo>
                    <a:cubicBezTo>
                      <a:pt x="6701" y="34325"/>
                      <a:pt x="6703" y="34324"/>
                      <a:pt x="6703" y="34324"/>
                    </a:cubicBezTo>
                    <a:lnTo>
                      <a:pt x="6704" y="34322"/>
                    </a:lnTo>
                    <a:cubicBezTo>
                      <a:pt x="6727" y="34294"/>
                      <a:pt x="6747" y="34272"/>
                      <a:pt x="6769" y="34250"/>
                    </a:cubicBezTo>
                    <a:cubicBezTo>
                      <a:pt x="6905" y="34108"/>
                      <a:pt x="7139" y="33944"/>
                      <a:pt x="7463" y="33761"/>
                    </a:cubicBezTo>
                    <a:lnTo>
                      <a:pt x="7473" y="33756"/>
                    </a:lnTo>
                    <a:lnTo>
                      <a:pt x="7473" y="33755"/>
                    </a:lnTo>
                    <a:cubicBezTo>
                      <a:pt x="7739" y="33600"/>
                      <a:pt x="8039" y="33454"/>
                      <a:pt x="8368" y="33316"/>
                    </a:cubicBezTo>
                    <a:cubicBezTo>
                      <a:pt x="8368" y="33314"/>
                      <a:pt x="8368" y="33314"/>
                      <a:pt x="8368" y="33314"/>
                    </a:cubicBezTo>
                    <a:lnTo>
                      <a:pt x="8371" y="33314"/>
                    </a:lnTo>
                    <a:cubicBezTo>
                      <a:pt x="8377" y="33311"/>
                      <a:pt x="8382" y="33308"/>
                      <a:pt x="8388" y="33307"/>
                    </a:cubicBezTo>
                    <a:lnTo>
                      <a:pt x="8394" y="33304"/>
                    </a:lnTo>
                    <a:lnTo>
                      <a:pt x="8398" y="33299"/>
                    </a:lnTo>
                    <a:cubicBezTo>
                      <a:pt x="8449" y="33241"/>
                      <a:pt x="13462" y="27505"/>
                      <a:pt x="16170" y="24102"/>
                    </a:cubicBezTo>
                    <a:cubicBezTo>
                      <a:pt x="17058" y="22987"/>
                      <a:pt x="17902" y="22134"/>
                      <a:pt x="18679" y="21567"/>
                    </a:cubicBezTo>
                    <a:cubicBezTo>
                      <a:pt x="19420" y="21025"/>
                      <a:pt x="20126" y="20726"/>
                      <a:pt x="20781" y="20674"/>
                    </a:cubicBezTo>
                    <a:lnTo>
                      <a:pt x="20828" y="20671"/>
                    </a:lnTo>
                    <a:lnTo>
                      <a:pt x="20801" y="20631"/>
                    </a:lnTo>
                    <a:cubicBezTo>
                      <a:pt x="20454" y="20154"/>
                      <a:pt x="20402" y="19498"/>
                      <a:pt x="20402" y="19150"/>
                    </a:cubicBezTo>
                    <a:cubicBezTo>
                      <a:pt x="20402" y="19012"/>
                      <a:pt x="20411" y="18877"/>
                      <a:pt x="20425" y="18760"/>
                    </a:cubicBezTo>
                    <a:lnTo>
                      <a:pt x="20428" y="18743"/>
                    </a:lnTo>
                    <a:lnTo>
                      <a:pt x="16766" y="16268"/>
                    </a:lnTo>
                    <a:lnTo>
                      <a:pt x="16763" y="16266"/>
                    </a:lnTo>
                    <a:cubicBezTo>
                      <a:pt x="15566" y="15655"/>
                      <a:pt x="15210" y="14806"/>
                      <a:pt x="15207" y="14798"/>
                    </a:cubicBezTo>
                    <a:lnTo>
                      <a:pt x="15202" y="14788"/>
                    </a:lnTo>
                    <a:lnTo>
                      <a:pt x="15078" y="14731"/>
                    </a:lnTo>
                    <a:cubicBezTo>
                      <a:pt x="15018" y="14704"/>
                      <a:pt x="14976" y="14655"/>
                      <a:pt x="14956" y="14593"/>
                    </a:cubicBezTo>
                    <a:cubicBezTo>
                      <a:pt x="14936" y="14532"/>
                      <a:pt x="14942" y="14467"/>
                      <a:pt x="14973" y="14410"/>
                    </a:cubicBezTo>
                    <a:lnTo>
                      <a:pt x="15018" y="14327"/>
                    </a:lnTo>
                    <a:cubicBezTo>
                      <a:pt x="15049" y="14271"/>
                      <a:pt x="15101" y="14231"/>
                      <a:pt x="15164" y="14216"/>
                    </a:cubicBezTo>
                    <a:cubicBezTo>
                      <a:pt x="15182" y="14211"/>
                      <a:pt x="15201" y="14209"/>
                      <a:pt x="15220" y="14209"/>
                    </a:cubicBezTo>
                    <a:cubicBezTo>
                      <a:pt x="15264" y="14209"/>
                      <a:pt x="15307" y="14222"/>
                      <a:pt x="15346" y="14246"/>
                    </a:cubicBezTo>
                    <a:lnTo>
                      <a:pt x="15772" y="14525"/>
                    </a:lnTo>
                    <a:lnTo>
                      <a:pt x="15801" y="14479"/>
                    </a:lnTo>
                    <a:lnTo>
                      <a:pt x="15346" y="14175"/>
                    </a:lnTo>
                    <a:cubicBezTo>
                      <a:pt x="15286" y="14136"/>
                      <a:pt x="15248" y="14077"/>
                      <a:pt x="15237" y="14006"/>
                    </a:cubicBezTo>
                    <a:cubicBezTo>
                      <a:pt x="15225" y="13938"/>
                      <a:pt x="15243" y="13867"/>
                      <a:pt x="15286" y="13812"/>
                    </a:cubicBezTo>
                    <a:lnTo>
                      <a:pt x="15349" y="13731"/>
                    </a:lnTo>
                    <a:cubicBezTo>
                      <a:pt x="15392" y="13676"/>
                      <a:pt x="15454" y="13643"/>
                      <a:pt x="15525" y="13635"/>
                    </a:cubicBezTo>
                    <a:cubicBezTo>
                      <a:pt x="15532" y="13634"/>
                      <a:pt x="15539" y="13634"/>
                      <a:pt x="15547" y="13634"/>
                    </a:cubicBezTo>
                    <a:cubicBezTo>
                      <a:pt x="15609" y="13634"/>
                      <a:pt x="15668" y="13657"/>
                      <a:pt x="15714" y="13699"/>
                    </a:cubicBezTo>
                    <a:lnTo>
                      <a:pt x="15829" y="13802"/>
                    </a:lnTo>
                    <a:lnTo>
                      <a:pt x="15879" y="13768"/>
                    </a:lnTo>
                    <a:lnTo>
                      <a:pt x="15751" y="13656"/>
                    </a:lnTo>
                    <a:cubicBezTo>
                      <a:pt x="15697" y="13609"/>
                      <a:pt x="15667" y="13543"/>
                      <a:pt x="15665" y="13471"/>
                    </a:cubicBezTo>
                    <a:cubicBezTo>
                      <a:pt x="15664" y="13399"/>
                      <a:pt x="15691" y="13332"/>
                      <a:pt x="15743" y="13282"/>
                    </a:cubicBezTo>
                    <a:lnTo>
                      <a:pt x="15817" y="13210"/>
                    </a:lnTo>
                    <a:cubicBezTo>
                      <a:pt x="15866" y="13162"/>
                      <a:pt x="15928" y="13138"/>
                      <a:pt x="15996" y="13138"/>
                    </a:cubicBezTo>
                    <a:cubicBezTo>
                      <a:pt x="16000" y="13138"/>
                      <a:pt x="16004" y="13138"/>
                      <a:pt x="16008" y="13138"/>
                    </a:cubicBezTo>
                    <a:cubicBezTo>
                      <a:pt x="16079" y="13141"/>
                      <a:pt x="16144" y="13173"/>
                      <a:pt x="16191" y="13228"/>
                    </a:cubicBezTo>
                    <a:lnTo>
                      <a:pt x="16387" y="13462"/>
                    </a:lnTo>
                    <a:lnTo>
                      <a:pt x="16524" y="13390"/>
                    </a:lnTo>
                    <a:lnTo>
                      <a:pt x="15219" y="11825"/>
                    </a:lnTo>
                    <a:cubicBezTo>
                      <a:pt x="15145" y="11738"/>
                      <a:pt x="15153" y="11608"/>
                      <a:pt x="15237" y="11530"/>
                    </a:cubicBezTo>
                    <a:cubicBezTo>
                      <a:pt x="15278" y="11491"/>
                      <a:pt x="15331" y="11472"/>
                      <a:pt x="15384" y="11472"/>
                    </a:cubicBezTo>
                    <a:cubicBezTo>
                      <a:pt x="15437" y="11472"/>
                      <a:pt x="15489" y="11491"/>
                      <a:pt x="15531" y="11530"/>
                    </a:cubicBezTo>
                    <a:lnTo>
                      <a:pt x="17141" y="13039"/>
                    </a:lnTo>
                    <a:lnTo>
                      <a:pt x="17141" y="13065"/>
                    </a:lnTo>
                    <a:lnTo>
                      <a:pt x="17173" y="13059"/>
                    </a:lnTo>
                    <a:cubicBezTo>
                      <a:pt x="17188" y="13056"/>
                      <a:pt x="17203" y="13055"/>
                      <a:pt x="17218" y="13055"/>
                    </a:cubicBezTo>
                    <a:cubicBezTo>
                      <a:pt x="17291" y="13055"/>
                      <a:pt x="17361" y="13085"/>
                      <a:pt x="17410" y="13143"/>
                    </a:cubicBezTo>
                    <a:lnTo>
                      <a:pt x="17491" y="13236"/>
                    </a:lnTo>
                    <a:cubicBezTo>
                      <a:pt x="17847" y="13647"/>
                      <a:pt x="17992" y="14207"/>
                      <a:pt x="17881" y="14736"/>
                    </a:cubicBezTo>
                    <a:cubicBezTo>
                      <a:pt x="17870" y="14791"/>
                      <a:pt x="17856" y="14844"/>
                      <a:pt x="17842" y="14896"/>
                    </a:cubicBezTo>
                    <a:cubicBezTo>
                      <a:pt x="17833" y="14933"/>
                      <a:pt x="17827" y="14954"/>
                      <a:pt x="17827" y="14954"/>
                    </a:cubicBezTo>
                    <a:lnTo>
                      <a:pt x="17819" y="14976"/>
                    </a:lnTo>
                    <a:lnTo>
                      <a:pt x="21279" y="16841"/>
                    </a:lnTo>
                    <a:lnTo>
                      <a:pt x="21298" y="16850"/>
                    </a:lnTo>
                    <a:lnTo>
                      <a:pt x="21311" y="16835"/>
                    </a:lnTo>
                    <a:cubicBezTo>
                      <a:pt x="21423" y="16719"/>
                      <a:pt x="21521" y="16656"/>
                      <a:pt x="21593" y="16656"/>
                    </a:cubicBezTo>
                    <a:cubicBezTo>
                      <a:pt x="21643" y="16656"/>
                      <a:pt x="21683" y="16667"/>
                      <a:pt x="21712" y="16690"/>
                    </a:cubicBezTo>
                    <a:cubicBezTo>
                      <a:pt x="21713" y="16691"/>
                      <a:pt x="21715" y="16691"/>
                      <a:pt x="21718" y="16694"/>
                    </a:cubicBezTo>
                    <a:cubicBezTo>
                      <a:pt x="23135" y="17744"/>
                      <a:pt x="25010" y="18315"/>
                      <a:pt x="27847" y="19177"/>
                    </a:cubicBezTo>
                    <a:lnTo>
                      <a:pt x="27980" y="19217"/>
                    </a:lnTo>
                    <a:lnTo>
                      <a:pt x="27991" y="19209"/>
                    </a:lnTo>
                    <a:cubicBezTo>
                      <a:pt x="30671" y="17228"/>
                      <a:pt x="35681" y="13696"/>
                      <a:pt x="35894" y="13546"/>
                    </a:cubicBezTo>
                    <a:lnTo>
                      <a:pt x="35911" y="13534"/>
                    </a:lnTo>
                    <a:lnTo>
                      <a:pt x="35903" y="13513"/>
                    </a:lnTo>
                    <a:cubicBezTo>
                      <a:pt x="35166" y="11814"/>
                      <a:pt x="35989" y="10988"/>
                      <a:pt x="36544" y="10647"/>
                    </a:cubicBezTo>
                    <a:lnTo>
                      <a:pt x="36669" y="10571"/>
                    </a:lnTo>
                    <a:lnTo>
                      <a:pt x="36669" y="10571"/>
                    </a:lnTo>
                    <a:lnTo>
                      <a:pt x="36524" y="10599"/>
                    </a:lnTo>
                    <a:cubicBezTo>
                      <a:pt x="36152" y="10670"/>
                      <a:pt x="35750" y="10705"/>
                      <a:pt x="35324" y="10705"/>
                    </a:cubicBezTo>
                    <a:cubicBezTo>
                      <a:pt x="35173" y="10705"/>
                      <a:pt x="35020" y="10701"/>
                      <a:pt x="34863" y="10692"/>
                    </a:cubicBezTo>
                    <a:cubicBezTo>
                      <a:pt x="34568" y="10677"/>
                      <a:pt x="34311" y="10487"/>
                      <a:pt x="34210" y="10212"/>
                    </a:cubicBezTo>
                    <a:cubicBezTo>
                      <a:pt x="34058" y="9799"/>
                      <a:pt x="33998" y="9200"/>
                      <a:pt x="34033" y="8432"/>
                    </a:cubicBezTo>
                    <a:cubicBezTo>
                      <a:pt x="34080" y="7438"/>
                      <a:pt x="34287" y="6185"/>
                      <a:pt x="34649" y="4705"/>
                    </a:cubicBezTo>
                    <a:lnTo>
                      <a:pt x="34657" y="4674"/>
                    </a:lnTo>
                    <a:lnTo>
                      <a:pt x="34626" y="4671"/>
                    </a:lnTo>
                    <a:cubicBezTo>
                      <a:pt x="34614" y="4670"/>
                      <a:pt x="34602" y="4670"/>
                      <a:pt x="34590" y="4668"/>
                    </a:cubicBezTo>
                    <a:lnTo>
                      <a:pt x="34538" y="4668"/>
                    </a:lnTo>
                    <a:cubicBezTo>
                      <a:pt x="34525" y="4668"/>
                      <a:pt x="34513" y="4664"/>
                      <a:pt x="34506" y="4654"/>
                    </a:cubicBezTo>
                    <a:cubicBezTo>
                      <a:pt x="34496" y="4645"/>
                      <a:pt x="34492" y="4634"/>
                      <a:pt x="34492" y="4622"/>
                    </a:cubicBezTo>
                    <a:cubicBezTo>
                      <a:pt x="34492" y="4599"/>
                      <a:pt x="34509" y="4579"/>
                      <a:pt x="34530" y="4576"/>
                    </a:cubicBezTo>
                    <a:cubicBezTo>
                      <a:pt x="34542" y="4575"/>
                      <a:pt x="34551" y="4573"/>
                      <a:pt x="34561" y="4573"/>
                    </a:cubicBezTo>
                    <a:cubicBezTo>
                      <a:pt x="34570" y="4572"/>
                      <a:pt x="34579" y="4570"/>
                      <a:pt x="34588" y="4570"/>
                    </a:cubicBezTo>
                    <a:cubicBezTo>
                      <a:pt x="34605" y="4569"/>
                      <a:pt x="34622" y="4569"/>
                      <a:pt x="34642" y="4569"/>
                    </a:cubicBezTo>
                    <a:lnTo>
                      <a:pt x="34683" y="4569"/>
                    </a:lnTo>
                    <a:lnTo>
                      <a:pt x="34689" y="4549"/>
                    </a:lnTo>
                    <a:cubicBezTo>
                      <a:pt x="34713" y="4448"/>
                      <a:pt x="34739" y="4349"/>
                      <a:pt x="34765" y="4246"/>
                    </a:cubicBezTo>
                    <a:lnTo>
                      <a:pt x="34770" y="4229"/>
                    </a:lnTo>
                    <a:lnTo>
                      <a:pt x="34756" y="4219"/>
                    </a:lnTo>
                    <a:cubicBezTo>
                      <a:pt x="34617" y="4102"/>
                      <a:pt x="34486" y="3980"/>
                      <a:pt x="34365" y="3855"/>
                    </a:cubicBezTo>
                    <a:cubicBezTo>
                      <a:pt x="34368" y="3838"/>
                      <a:pt x="34371" y="3821"/>
                      <a:pt x="34374" y="3804"/>
                    </a:cubicBezTo>
                    <a:cubicBezTo>
                      <a:pt x="34374" y="3801"/>
                      <a:pt x="34376" y="3800"/>
                      <a:pt x="34376" y="3797"/>
                    </a:cubicBezTo>
                    <a:lnTo>
                      <a:pt x="34377" y="3791"/>
                    </a:lnTo>
                    <a:cubicBezTo>
                      <a:pt x="34380" y="3772"/>
                      <a:pt x="34385" y="3754"/>
                      <a:pt x="34389" y="3735"/>
                    </a:cubicBezTo>
                    <a:cubicBezTo>
                      <a:pt x="34391" y="3726"/>
                      <a:pt x="34394" y="3716"/>
                      <a:pt x="34395" y="3706"/>
                    </a:cubicBezTo>
                    <a:cubicBezTo>
                      <a:pt x="34502" y="3254"/>
                      <a:pt x="34726" y="2772"/>
                      <a:pt x="35041" y="2312"/>
                    </a:cubicBezTo>
                    <a:cubicBezTo>
                      <a:pt x="35718" y="1324"/>
                      <a:pt x="37011" y="216"/>
                      <a:pt x="38609" y="71"/>
                    </a:cubicBezTo>
                    <a:cubicBezTo>
                      <a:pt x="38724" y="60"/>
                      <a:pt x="38838" y="55"/>
                      <a:pt x="38953" y="55"/>
                    </a:cubicBezTo>
                    <a:close/>
                    <a:moveTo>
                      <a:pt x="38960" y="1"/>
                    </a:moveTo>
                    <a:cubicBezTo>
                      <a:pt x="38841" y="1"/>
                      <a:pt x="38722" y="6"/>
                      <a:pt x="38603" y="17"/>
                    </a:cubicBezTo>
                    <a:cubicBezTo>
                      <a:pt x="37897" y="82"/>
                      <a:pt x="37176" y="344"/>
                      <a:pt x="36522" y="777"/>
                    </a:cubicBezTo>
                    <a:cubicBezTo>
                      <a:pt x="35927" y="1170"/>
                      <a:pt x="35400" y="1691"/>
                      <a:pt x="34995" y="2282"/>
                    </a:cubicBezTo>
                    <a:cubicBezTo>
                      <a:pt x="34677" y="2746"/>
                      <a:pt x="34450" y="3234"/>
                      <a:pt x="34342" y="3693"/>
                    </a:cubicBezTo>
                    <a:cubicBezTo>
                      <a:pt x="34340" y="3703"/>
                      <a:pt x="34337" y="3714"/>
                      <a:pt x="34336" y="3723"/>
                    </a:cubicBezTo>
                    <a:cubicBezTo>
                      <a:pt x="34331" y="3742"/>
                      <a:pt x="34327" y="3760"/>
                      <a:pt x="34324" y="3778"/>
                    </a:cubicBezTo>
                    <a:lnTo>
                      <a:pt x="34322" y="3784"/>
                    </a:lnTo>
                    <a:cubicBezTo>
                      <a:pt x="34321" y="3787"/>
                      <a:pt x="34321" y="3792"/>
                      <a:pt x="34321" y="3794"/>
                    </a:cubicBezTo>
                    <a:cubicBezTo>
                      <a:pt x="34316" y="3815"/>
                      <a:pt x="34311" y="3836"/>
                      <a:pt x="34308" y="3858"/>
                    </a:cubicBezTo>
                    <a:lnTo>
                      <a:pt x="34305" y="3872"/>
                    </a:lnTo>
                    <a:lnTo>
                      <a:pt x="34314" y="3882"/>
                    </a:lnTo>
                    <a:cubicBezTo>
                      <a:pt x="34437" y="4008"/>
                      <a:pt x="34568" y="4131"/>
                      <a:pt x="34707" y="4248"/>
                    </a:cubicBezTo>
                    <a:cubicBezTo>
                      <a:pt x="34684" y="4338"/>
                      <a:pt x="34663" y="4427"/>
                      <a:pt x="34640" y="4514"/>
                    </a:cubicBezTo>
                    <a:cubicBezTo>
                      <a:pt x="34622" y="4515"/>
                      <a:pt x="34603" y="4515"/>
                      <a:pt x="34583" y="4517"/>
                    </a:cubicBezTo>
                    <a:cubicBezTo>
                      <a:pt x="34573" y="4517"/>
                      <a:pt x="34564" y="4518"/>
                      <a:pt x="34553" y="4518"/>
                    </a:cubicBezTo>
                    <a:cubicBezTo>
                      <a:pt x="34544" y="4520"/>
                      <a:pt x="34535" y="4521"/>
                      <a:pt x="34521" y="4523"/>
                    </a:cubicBezTo>
                    <a:cubicBezTo>
                      <a:pt x="34473" y="4531"/>
                      <a:pt x="34437" y="4573"/>
                      <a:pt x="34437" y="4622"/>
                    </a:cubicBezTo>
                    <a:cubicBezTo>
                      <a:pt x="34437" y="4650"/>
                      <a:pt x="34447" y="4674"/>
                      <a:pt x="34466" y="4693"/>
                    </a:cubicBezTo>
                    <a:cubicBezTo>
                      <a:pt x="34486" y="4711"/>
                      <a:pt x="34510" y="4722"/>
                      <a:pt x="34536" y="4722"/>
                    </a:cubicBezTo>
                    <a:lnTo>
                      <a:pt x="34565" y="4722"/>
                    </a:lnTo>
                    <a:cubicBezTo>
                      <a:pt x="34571" y="4722"/>
                      <a:pt x="34579" y="4722"/>
                      <a:pt x="34587" y="4723"/>
                    </a:cubicBezTo>
                    <a:lnTo>
                      <a:pt x="34588" y="4723"/>
                    </a:lnTo>
                    <a:cubicBezTo>
                      <a:pt x="33778" y="8042"/>
                      <a:pt x="33908" y="9550"/>
                      <a:pt x="34158" y="10230"/>
                    </a:cubicBezTo>
                    <a:cubicBezTo>
                      <a:pt x="34269" y="10527"/>
                      <a:pt x="34544" y="10729"/>
                      <a:pt x="34860" y="10747"/>
                    </a:cubicBezTo>
                    <a:cubicBezTo>
                      <a:pt x="35014" y="10755"/>
                      <a:pt x="35165" y="10760"/>
                      <a:pt x="35314" y="10760"/>
                    </a:cubicBezTo>
                    <a:cubicBezTo>
                      <a:pt x="35698" y="10760"/>
                      <a:pt x="36062" y="10731"/>
                      <a:pt x="36403" y="10675"/>
                    </a:cubicBezTo>
                    <a:lnTo>
                      <a:pt x="36403" y="10675"/>
                    </a:lnTo>
                    <a:cubicBezTo>
                      <a:pt x="36154" y="10848"/>
                      <a:pt x="35860" y="11126"/>
                      <a:pt x="35693" y="11539"/>
                    </a:cubicBezTo>
                    <a:cubicBezTo>
                      <a:pt x="35469" y="12094"/>
                      <a:pt x="35519" y="12757"/>
                      <a:pt x="35843" y="13514"/>
                    </a:cubicBezTo>
                    <a:cubicBezTo>
                      <a:pt x="35455" y="13788"/>
                      <a:pt x="30599" y="17212"/>
                      <a:pt x="27970" y="19157"/>
                    </a:cubicBezTo>
                    <a:lnTo>
                      <a:pt x="27863" y="19125"/>
                    </a:lnTo>
                    <a:cubicBezTo>
                      <a:pt x="25030" y="18264"/>
                      <a:pt x="23160" y="17696"/>
                      <a:pt x="21750" y="16651"/>
                    </a:cubicBezTo>
                    <a:cubicBezTo>
                      <a:pt x="21749" y="16650"/>
                      <a:pt x="21747" y="16648"/>
                      <a:pt x="21746" y="16647"/>
                    </a:cubicBezTo>
                    <a:cubicBezTo>
                      <a:pt x="21704" y="16616"/>
                      <a:pt x="21652" y="16602"/>
                      <a:pt x="21593" y="16602"/>
                    </a:cubicBezTo>
                    <a:cubicBezTo>
                      <a:pt x="21507" y="16602"/>
                      <a:pt x="21405" y="16662"/>
                      <a:pt x="21285" y="16783"/>
                    </a:cubicBezTo>
                    <a:lnTo>
                      <a:pt x="17884" y="14950"/>
                    </a:lnTo>
                    <a:cubicBezTo>
                      <a:pt x="17887" y="14939"/>
                      <a:pt x="17890" y="14925"/>
                      <a:pt x="17894" y="14910"/>
                    </a:cubicBezTo>
                    <a:cubicBezTo>
                      <a:pt x="17908" y="14858"/>
                      <a:pt x="17920" y="14803"/>
                      <a:pt x="17932" y="14746"/>
                    </a:cubicBezTo>
                    <a:cubicBezTo>
                      <a:pt x="18049" y="14202"/>
                      <a:pt x="17897" y="13623"/>
                      <a:pt x="17530" y="13199"/>
                    </a:cubicBezTo>
                    <a:lnTo>
                      <a:pt x="17451" y="13106"/>
                    </a:lnTo>
                    <a:cubicBezTo>
                      <a:pt x="17392" y="13039"/>
                      <a:pt x="17305" y="13000"/>
                      <a:pt x="17217" y="13000"/>
                    </a:cubicBezTo>
                    <a:cubicBezTo>
                      <a:pt x="17204" y="13000"/>
                      <a:pt x="17192" y="13000"/>
                      <a:pt x="17180" y="13002"/>
                    </a:cubicBezTo>
                    <a:lnTo>
                      <a:pt x="15567" y="11490"/>
                    </a:lnTo>
                    <a:cubicBezTo>
                      <a:pt x="15515" y="11442"/>
                      <a:pt x="15449" y="11418"/>
                      <a:pt x="15383" y="11418"/>
                    </a:cubicBezTo>
                    <a:cubicBezTo>
                      <a:pt x="15317" y="11418"/>
                      <a:pt x="15251" y="11442"/>
                      <a:pt x="15199" y="11490"/>
                    </a:cubicBezTo>
                    <a:cubicBezTo>
                      <a:pt x="15095" y="11588"/>
                      <a:pt x="15086" y="11750"/>
                      <a:pt x="15176" y="11860"/>
                    </a:cubicBezTo>
                    <a:lnTo>
                      <a:pt x="16440" y="13373"/>
                    </a:lnTo>
                    <a:lnTo>
                      <a:pt x="16401" y="13395"/>
                    </a:lnTo>
                    <a:lnTo>
                      <a:pt x="16231" y="13193"/>
                    </a:lnTo>
                    <a:cubicBezTo>
                      <a:pt x="16176" y="13129"/>
                      <a:pt x="16095" y="13088"/>
                      <a:pt x="16009" y="13085"/>
                    </a:cubicBezTo>
                    <a:cubicBezTo>
                      <a:pt x="16004" y="13084"/>
                      <a:pt x="15998" y="13084"/>
                      <a:pt x="15993" y="13084"/>
                    </a:cubicBezTo>
                    <a:cubicBezTo>
                      <a:pt x="15913" y="13084"/>
                      <a:pt x="15836" y="13116"/>
                      <a:pt x="15778" y="13172"/>
                    </a:cubicBezTo>
                    <a:lnTo>
                      <a:pt x="15705" y="13244"/>
                    </a:lnTo>
                    <a:cubicBezTo>
                      <a:pt x="15644" y="13303"/>
                      <a:pt x="15609" y="13387"/>
                      <a:pt x="15612" y="13473"/>
                    </a:cubicBezTo>
                    <a:cubicBezTo>
                      <a:pt x="15612" y="13516"/>
                      <a:pt x="15622" y="13557"/>
                      <a:pt x="15641" y="13595"/>
                    </a:cubicBezTo>
                    <a:cubicBezTo>
                      <a:pt x="15609" y="13585"/>
                      <a:pt x="15576" y="13580"/>
                      <a:pt x="15544" y="13580"/>
                    </a:cubicBezTo>
                    <a:cubicBezTo>
                      <a:pt x="15536" y="13580"/>
                      <a:pt x="15528" y="13581"/>
                      <a:pt x="15520" y="13581"/>
                    </a:cubicBezTo>
                    <a:cubicBezTo>
                      <a:pt x="15436" y="13589"/>
                      <a:pt x="15356" y="13632"/>
                      <a:pt x="15306" y="13699"/>
                    </a:cubicBezTo>
                    <a:lnTo>
                      <a:pt x="15243" y="13779"/>
                    </a:lnTo>
                    <a:cubicBezTo>
                      <a:pt x="15191" y="13846"/>
                      <a:pt x="15170" y="13931"/>
                      <a:pt x="15182" y="14014"/>
                    </a:cubicBezTo>
                    <a:cubicBezTo>
                      <a:pt x="15191" y="14068"/>
                      <a:pt x="15213" y="14115"/>
                      <a:pt x="15245" y="14156"/>
                    </a:cubicBezTo>
                    <a:cubicBezTo>
                      <a:pt x="15235" y="14155"/>
                      <a:pt x="15225" y="14155"/>
                      <a:pt x="15215" y="14155"/>
                    </a:cubicBezTo>
                    <a:cubicBezTo>
                      <a:pt x="15194" y="14155"/>
                      <a:pt x="15172" y="14157"/>
                      <a:pt x="15150" y="14162"/>
                    </a:cubicBezTo>
                    <a:cubicBezTo>
                      <a:pt x="15073" y="14182"/>
                      <a:pt x="15008" y="14233"/>
                      <a:pt x="14971" y="14301"/>
                    </a:cubicBezTo>
                    <a:lnTo>
                      <a:pt x="14925" y="14384"/>
                    </a:lnTo>
                    <a:cubicBezTo>
                      <a:pt x="14887" y="14453"/>
                      <a:pt x="14879" y="14534"/>
                      <a:pt x="14904" y="14609"/>
                    </a:cubicBezTo>
                    <a:cubicBezTo>
                      <a:pt x="14928" y="14684"/>
                      <a:pt x="14983" y="14746"/>
                      <a:pt x="15055" y="14778"/>
                    </a:cubicBezTo>
                    <a:lnTo>
                      <a:pt x="15161" y="14827"/>
                    </a:lnTo>
                    <a:cubicBezTo>
                      <a:pt x="15205" y="14927"/>
                      <a:pt x="15593" y="15728"/>
                      <a:pt x="16737" y="16313"/>
                    </a:cubicBezTo>
                    <a:lnTo>
                      <a:pt x="20370" y="18769"/>
                    </a:lnTo>
                    <a:cubicBezTo>
                      <a:pt x="20356" y="18885"/>
                      <a:pt x="20348" y="19017"/>
                      <a:pt x="20348" y="19148"/>
                    </a:cubicBezTo>
                    <a:cubicBezTo>
                      <a:pt x="20348" y="19495"/>
                      <a:pt x="20399" y="20139"/>
                      <a:pt x="20729" y="20625"/>
                    </a:cubicBezTo>
                    <a:cubicBezTo>
                      <a:pt x="20079" y="20686"/>
                      <a:pt x="19379" y="20989"/>
                      <a:pt x="18646" y="21522"/>
                    </a:cubicBezTo>
                    <a:cubicBezTo>
                      <a:pt x="17865" y="22093"/>
                      <a:pt x="17018" y="22949"/>
                      <a:pt x="16128" y="24068"/>
                    </a:cubicBezTo>
                    <a:cubicBezTo>
                      <a:pt x="13450" y="27433"/>
                      <a:pt x="8513" y="33084"/>
                      <a:pt x="8362" y="33259"/>
                    </a:cubicBezTo>
                    <a:cubicBezTo>
                      <a:pt x="8357" y="33259"/>
                      <a:pt x="8354" y="33262"/>
                      <a:pt x="8351" y="33264"/>
                    </a:cubicBezTo>
                    <a:lnTo>
                      <a:pt x="8348" y="33264"/>
                    </a:lnTo>
                    <a:cubicBezTo>
                      <a:pt x="8016" y="33403"/>
                      <a:pt x="7712" y="33553"/>
                      <a:pt x="7443" y="33710"/>
                    </a:cubicBezTo>
                    <a:cubicBezTo>
                      <a:pt x="7441" y="33710"/>
                      <a:pt x="7440" y="33712"/>
                      <a:pt x="7440" y="33712"/>
                    </a:cubicBezTo>
                    <a:lnTo>
                      <a:pt x="7437" y="33713"/>
                    </a:lnTo>
                    <a:cubicBezTo>
                      <a:pt x="7108" y="33898"/>
                      <a:pt x="6870" y="34067"/>
                      <a:pt x="6730" y="34212"/>
                    </a:cubicBezTo>
                    <a:cubicBezTo>
                      <a:pt x="6709" y="34235"/>
                      <a:pt x="6688" y="34259"/>
                      <a:pt x="6663" y="34287"/>
                    </a:cubicBezTo>
                    <a:cubicBezTo>
                      <a:pt x="6663" y="34287"/>
                      <a:pt x="6662" y="34288"/>
                      <a:pt x="6662" y="34288"/>
                    </a:cubicBezTo>
                    <a:cubicBezTo>
                      <a:pt x="6660" y="34291"/>
                      <a:pt x="6659" y="34293"/>
                      <a:pt x="6659" y="34293"/>
                    </a:cubicBezTo>
                    <a:cubicBezTo>
                      <a:pt x="6276" y="34753"/>
                      <a:pt x="6032" y="35554"/>
                      <a:pt x="6029" y="35562"/>
                    </a:cubicBezTo>
                    <a:lnTo>
                      <a:pt x="6027" y="35566"/>
                    </a:lnTo>
                    <a:cubicBezTo>
                      <a:pt x="6027" y="35568"/>
                      <a:pt x="6024" y="35591"/>
                      <a:pt x="6024" y="35634"/>
                    </a:cubicBezTo>
                    <a:cubicBezTo>
                      <a:pt x="6024" y="35808"/>
                      <a:pt x="6071" y="36273"/>
                      <a:pt x="6503" y="36843"/>
                    </a:cubicBezTo>
                    <a:lnTo>
                      <a:pt x="6127" y="37435"/>
                    </a:lnTo>
                    <a:cubicBezTo>
                      <a:pt x="6077" y="37414"/>
                      <a:pt x="6022" y="37403"/>
                      <a:pt x="5961" y="37403"/>
                    </a:cubicBezTo>
                    <a:cubicBezTo>
                      <a:pt x="5746" y="37403"/>
                      <a:pt x="5446" y="37536"/>
                      <a:pt x="4968" y="37831"/>
                    </a:cubicBezTo>
                    <a:cubicBezTo>
                      <a:pt x="4177" y="38315"/>
                      <a:pt x="2714" y="38603"/>
                      <a:pt x="1298" y="38880"/>
                    </a:cubicBezTo>
                    <a:lnTo>
                      <a:pt x="1115" y="38915"/>
                    </a:lnTo>
                    <a:cubicBezTo>
                      <a:pt x="49" y="39123"/>
                      <a:pt x="0" y="39838"/>
                      <a:pt x="65" y="40245"/>
                    </a:cubicBezTo>
                    <a:cubicBezTo>
                      <a:pt x="92" y="40408"/>
                      <a:pt x="135" y="40518"/>
                      <a:pt x="136" y="40522"/>
                    </a:cubicBezTo>
                    <a:lnTo>
                      <a:pt x="144" y="40538"/>
                    </a:lnTo>
                    <a:lnTo>
                      <a:pt x="7707" y="40538"/>
                    </a:lnTo>
                    <a:lnTo>
                      <a:pt x="7715" y="40528"/>
                    </a:lnTo>
                    <a:cubicBezTo>
                      <a:pt x="7717" y="40526"/>
                      <a:pt x="7790" y="40415"/>
                      <a:pt x="7882" y="40254"/>
                    </a:cubicBezTo>
                    <a:cubicBezTo>
                      <a:pt x="7984" y="40072"/>
                      <a:pt x="8119" y="39804"/>
                      <a:pt x="8183" y="39564"/>
                    </a:cubicBezTo>
                    <a:cubicBezTo>
                      <a:pt x="8287" y="39164"/>
                      <a:pt x="8145" y="38629"/>
                      <a:pt x="8113" y="38517"/>
                    </a:cubicBezTo>
                    <a:lnTo>
                      <a:pt x="8155" y="38473"/>
                    </a:lnTo>
                    <a:cubicBezTo>
                      <a:pt x="8478" y="38716"/>
                      <a:pt x="8848" y="38817"/>
                      <a:pt x="8897" y="38829"/>
                    </a:cubicBezTo>
                    <a:lnTo>
                      <a:pt x="8904" y="38832"/>
                    </a:lnTo>
                    <a:lnTo>
                      <a:pt x="8914" y="38829"/>
                    </a:lnTo>
                    <a:cubicBezTo>
                      <a:pt x="9450" y="38665"/>
                      <a:pt x="9774" y="38517"/>
                      <a:pt x="9952" y="38422"/>
                    </a:cubicBezTo>
                    <a:cubicBezTo>
                      <a:pt x="10146" y="38318"/>
                      <a:pt x="10212" y="38253"/>
                      <a:pt x="10215" y="38251"/>
                    </a:cubicBezTo>
                    <a:lnTo>
                      <a:pt x="10218" y="38247"/>
                    </a:lnTo>
                    <a:cubicBezTo>
                      <a:pt x="10247" y="38205"/>
                      <a:pt x="10913" y="37224"/>
                      <a:pt x="11091" y="36785"/>
                    </a:cubicBezTo>
                    <a:cubicBezTo>
                      <a:pt x="11358" y="36582"/>
                      <a:pt x="11990" y="36092"/>
                      <a:pt x="12788" y="35475"/>
                    </a:cubicBezTo>
                    <a:cubicBezTo>
                      <a:pt x="13083" y="35247"/>
                      <a:pt x="13398" y="35002"/>
                      <a:pt x="13723" y="34750"/>
                    </a:cubicBezTo>
                    <a:cubicBezTo>
                      <a:pt x="15473" y="33397"/>
                      <a:pt x="17563" y="31787"/>
                      <a:pt x="18214" y="31341"/>
                    </a:cubicBezTo>
                    <a:cubicBezTo>
                      <a:pt x="19218" y="30653"/>
                      <a:pt x="20233" y="29223"/>
                      <a:pt x="20418" y="28956"/>
                    </a:cubicBezTo>
                    <a:lnTo>
                      <a:pt x="23537" y="32324"/>
                    </a:lnTo>
                    <a:lnTo>
                      <a:pt x="23545" y="32333"/>
                    </a:lnTo>
                    <a:cubicBezTo>
                      <a:pt x="24337" y="33203"/>
                      <a:pt x="25030" y="33978"/>
                      <a:pt x="25607" y="34635"/>
                    </a:cubicBezTo>
                    <a:cubicBezTo>
                      <a:pt x="25646" y="34680"/>
                      <a:pt x="25684" y="34723"/>
                      <a:pt x="25721" y="34765"/>
                    </a:cubicBezTo>
                    <a:cubicBezTo>
                      <a:pt x="24163" y="34964"/>
                      <a:pt x="22559" y="35164"/>
                      <a:pt x="21311" y="35316"/>
                    </a:cubicBezTo>
                    <a:cubicBezTo>
                      <a:pt x="20810" y="35377"/>
                      <a:pt x="20328" y="35563"/>
                      <a:pt x="19919" y="35857"/>
                    </a:cubicBezTo>
                    <a:cubicBezTo>
                      <a:pt x="19513" y="36147"/>
                      <a:pt x="19188" y="36537"/>
                      <a:pt x="18975" y="36982"/>
                    </a:cubicBezTo>
                    <a:lnTo>
                      <a:pt x="17498" y="37658"/>
                    </a:lnTo>
                    <a:cubicBezTo>
                      <a:pt x="17144" y="37822"/>
                      <a:pt x="16884" y="38129"/>
                      <a:pt x="16786" y="38505"/>
                    </a:cubicBezTo>
                    <a:cubicBezTo>
                      <a:pt x="16481" y="38466"/>
                      <a:pt x="16230" y="38446"/>
                      <a:pt x="16034" y="38446"/>
                    </a:cubicBezTo>
                    <a:cubicBezTo>
                      <a:pt x="15809" y="38446"/>
                      <a:pt x="15656" y="38472"/>
                      <a:pt x="15578" y="38523"/>
                    </a:cubicBezTo>
                    <a:cubicBezTo>
                      <a:pt x="15329" y="38688"/>
                      <a:pt x="15060" y="39275"/>
                      <a:pt x="15225" y="39907"/>
                    </a:cubicBezTo>
                    <a:cubicBezTo>
                      <a:pt x="15326" y="40298"/>
                      <a:pt x="15665" y="40593"/>
                      <a:pt x="16070" y="40642"/>
                    </a:cubicBezTo>
                    <a:cubicBezTo>
                      <a:pt x="16089" y="40644"/>
                      <a:pt x="16099" y="40645"/>
                      <a:pt x="16109" y="40645"/>
                    </a:cubicBezTo>
                    <a:lnTo>
                      <a:pt x="17417" y="40645"/>
                    </a:lnTo>
                    <a:lnTo>
                      <a:pt x="17416" y="40644"/>
                    </a:lnTo>
                    <a:cubicBezTo>
                      <a:pt x="17656" y="40644"/>
                      <a:pt x="17923" y="40644"/>
                      <a:pt x="18209" y="40642"/>
                    </a:cubicBezTo>
                    <a:cubicBezTo>
                      <a:pt x="18596" y="40641"/>
                      <a:pt x="18978" y="40638"/>
                      <a:pt x="19284" y="40636"/>
                    </a:cubicBezTo>
                    <a:cubicBezTo>
                      <a:pt x="19665" y="40633"/>
                      <a:pt x="19925" y="40632"/>
                      <a:pt x="19925" y="40632"/>
                    </a:cubicBezTo>
                    <a:lnTo>
                      <a:pt x="40986" y="40632"/>
                    </a:lnTo>
                    <a:lnTo>
                      <a:pt x="40994" y="40630"/>
                    </a:lnTo>
                    <a:cubicBezTo>
                      <a:pt x="41002" y="40629"/>
                      <a:pt x="41810" y="40401"/>
                      <a:pt x="42560" y="39745"/>
                    </a:cubicBezTo>
                    <a:cubicBezTo>
                      <a:pt x="43001" y="39358"/>
                      <a:pt x="43335" y="38902"/>
                      <a:pt x="43555" y="38387"/>
                    </a:cubicBezTo>
                    <a:cubicBezTo>
                      <a:pt x="43829" y="37745"/>
                      <a:pt x="43920" y="37010"/>
                      <a:pt x="43830" y="36202"/>
                    </a:cubicBezTo>
                    <a:cubicBezTo>
                      <a:pt x="43829" y="36186"/>
                      <a:pt x="43826" y="36167"/>
                      <a:pt x="43822" y="36150"/>
                    </a:cubicBezTo>
                    <a:cubicBezTo>
                      <a:pt x="43960" y="36105"/>
                      <a:pt x="44666" y="35836"/>
                      <a:pt x="44995" y="35120"/>
                    </a:cubicBezTo>
                    <a:cubicBezTo>
                      <a:pt x="45261" y="34544"/>
                      <a:pt x="45214" y="33834"/>
                      <a:pt x="44853" y="33010"/>
                    </a:cubicBezTo>
                    <a:cubicBezTo>
                      <a:pt x="44726" y="32695"/>
                      <a:pt x="44569" y="32402"/>
                      <a:pt x="44382" y="32139"/>
                    </a:cubicBezTo>
                    <a:cubicBezTo>
                      <a:pt x="44325" y="32050"/>
                      <a:pt x="44270" y="31966"/>
                      <a:pt x="44215" y="31885"/>
                    </a:cubicBezTo>
                    <a:cubicBezTo>
                      <a:pt x="44344" y="31689"/>
                      <a:pt x="44538" y="31513"/>
                      <a:pt x="44726" y="31342"/>
                    </a:cubicBezTo>
                    <a:cubicBezTo>
                      <a:pt x="45015" y="31079"/>
                      <a:pt x="45315" y="30807"/>
                      <a:pt x="45374" y="30465"/>
                    </a:cubicBezTo>
                    <a:cubicBezTo>
                      <a:pt x="45449" y="30046"/>
                      <a:pt x="45163" y="29222"/>
                      <a:pt x="44986" y="28763"/>
                    </a:cubicBezTo>
                    <a:lnTo>
                      <a:pt x="45460" y="25179"/>
                    </a:lnTo>
                    <a:lnTo>
                      <a:pt x="45460" y="25178"/>
                    </a:lnTo>
                    <a:cubicBezTo>
                      <a:pt x="45677" y="23936"/>
                      <a:pt x="45891" y="22829"/>
                      <a:pt x="46094" y="21885"/>
                    </a:cubicBezTo>
                    <a:lnTo>
                      <a:pt x="46235" y="22057"/>
                    </a:lnTo>
                    <a:cubicBezTo>
                      <a:pt x="46249" y="22074"/>
                      <a:pt x="46264" y="22093"/>
                      <a:pt x="46278" y="22109"/>
                    </a:cubicBezTo>
                    <a:cubicBezTo>
                      <a:pt x="46406" y="22267"/>
                      <a:pt x="46521" y="22411"/>
                      <a:pt x="46629" y="22545"/>
                    </a:cubicBezTo>
                    <a:lnTo>
                      <a:pt x="48744" y="25546"/>
                    </a:lnTo>
                    <a:cubicBezTo>
                      <a:pt x="48713" y="25916"/>
                      <a:pt x="48652" y="27150"/>
                      <a:pt x="49100" y="28168"/>
                    </a:cubicBezTo>
                    <a:cubicBezTo>
                      <a:pt x="49453" y="28976"/>
                      <a:pt x="50311" y="30313"/>
                      <a:pt x="51141" y="31608"/>
                    </a:cubicBezTo>
                    <a:cubicBezTo>
                      <a:pt x="51571" y="32278"/>
                      <a:pt x="51978" y="32911"/>
                      <a:pt x="52315" y="33470"/>
                    </a:cubicBezTo>
                    <a:cubicBezTo>
                      <a:pt x="52296" y="33565"/>
                      <a:pt x="52273" y="33666"/>
                      <a:pt x="52247" y="33775"/>
                    </a:cubicBezTo>
                    <a:cubicBezTo>
                      <a:pt x="52094" y="34434"/>
                      <a:pt x="51884" y="35337"/>
                      <a:pt x="52416" y="36031"/>
                    </a:cubicBezTo>
                    <a:cubicBezTo>
                      <a:pt x="52922" y="36692"/>
                      <a:pt x="53982" y="37040"/>
                      <a:pt x="55654" y="37100"/>
                    </a:cubicBezTo>
                    <a:cubicBezTo>
                      <a:pt x="56138" y="38014"/>
                      <a:pt x="56457" y="38621"/>
                      <a:pt x="56601" y="38904"/>
                    </a:cubicBezTo>
                    <a:cubicBezTo>
                      <a:pt x="56482" y="39372"/>
                      <a:pt x="56430" y="39864"/>
                      <a:pt x="56823" y="40307"/>
                    </a:cubicBezTo>
                    <a:lnTo>
                      <a:pt x="56830" y="40317"/>
                    </a:lnTo>
                    <a:lnTo>
                      <a:pt x="62594" y="40317"/>
                    </a:lnTo>
                    <a:cubicBezTo>
                      <a:pt x="62657" y="40317"/>
                      <a:pt x="62713" y="40288"/>
                      <a:pt x="62748" y="40236"/>
                    </a:cubicBezTo>
                    <a:cubicBezTo>
                      <a:pt x="62785" y="40185"/>
                      <a:pt x="62794" y="40122"/>
                      <a:pt x="62774" y="40063"/>
                    </a:cubicBezTo>
                    <a:cubicBezTo>
                      <a:pt x="62732" y="39941"/>
                      <a:pt x="62655" y="39864"/>
                      <a:pt x="62556" y="39843"/>
                    </a:cubicBezTo>
                    <a:cubicBezTo>
                      <a:pt x="62556" y="39843"/>
                      <a:pt x="62556" y="39841"/>
                      <a:pt x="62554" y="39841"/>
                    </a:cubicBezTo>
                    <a:cubicBezTo>
                      <a:pt x="62534" y="39815"/>
                      <a:pt x="62508" y="39791"/>
                      <a:pt x="62476" y="39771"/>
                    </a:cubicBezTo>
                    <a:cubicBezTo>
                      <a:pt x="62403" y="39723"/>
                      <a:pt x="62216" y="39722"/>
                      <a:pt x="61934" y="39717"/>
                    </a:cubicBezTo>
                    <a:cubicBezTo>
                      <a:pt x="61233" y="39707"/>
                      <a:pt x="59931" y="39690"/>
                      <a:pt x="58601" y="38941"/>
                    </a:cubicBezTo>
                    <a:lnTo>
                      <a:pt x="57500" y="36320"/>
                    </a:lnTo>
                    <a:cubicBezTo>
                      <a:pt x="57608" y="36287"/>
                      <a:pt x="57679" y="36206"/>
                      <a:pt x="57705" y="36085"/>
                    </a:cubicBezTo>
                    <a:cubicBezTo>
                      <a:pt x="57773" y="35761"/>
                      <a:pt x="57498" y="35190"/>
                      <a:pt x="57150" y="34932"/>
                    </a:cubicBezTo>
                    <a:cubicBezTo>
                      <a:pt x="56954" y="34788"/>
                      <a:pt x="56257" y="33684"/>
                      <a:pt x="55352" y="31925"/>
                    </a:cubicBezTo>
                    <a:cubicBezTo>
                      <a:pt x="54768" y="30787"/>
                      <a:pt x="53667" y="28538"/>
                      <a:pt x="52867" y="26248"/>
                    </a:cubicBezTo>
                    <a:cubicBezTo>
                      <a:pt x="52633" y="25580"/>
                      <a:pt x="52383" y="24797"/>
                      <a:pt x="52117" y="23968"/>
                    </a:cubicBezTo>
                    <a:cubicBezTo>
                      <a:pt x="51459" y="21923"/>
                      <a:pt x="50715" y="19604"/>
                      <a:pt x="49814" y="17615"/>
                    </a:cubicBezTo>
                    <a:cubicBezTo>
                      <a:pt x="48765" y="15298"/>
                      <a:pt x="47724" y="13935"/>
                      <a:pt x="46631" y="13442"/>
                    </a:cubicBezTo>
                    <a:cubicBezTo>
                      <a:pt x="46617" y="13435"/>
                      <a:pt x="46507" y="13369"/>
                      <a:pt x="46311" y="13262"/>
                    </a:cubicBezTo>
                    <a:cubicBezTo>
                      <a:pt x="46588" y="12841"/>
                      <a:pt x="46805" y="12421"/>
                      <a:pt x="46954" y="12011"/>
                    </a:cubicBezTo>
                    <a:cubicBezTo>
                      <a:pt x="47097" y="11618"/>
                      <a:pt x="47183" y="11227"/>
                      <a:pt x="47207" y="10848"/>
                    </a:cubicBezTo>
                    <a:cubicBezTo>
                      <a:pt x="47298" y="9463"/>
                      <a:pt x="46585" y="8495"/>
                      <a:pt x="45972" y="7926"/>
                    </a:cubicBezTo>
                    <a:cubicBezTo>
                      <a:pt x="45129" y="7144"/>
                      <a:pt x="43918" y="6635"/>
                      <a:pt x="42965" y="6635"/>
                    </a:cubicBezTo>
                    <a:cubicBezTo>
                      <a:pt x="42868" y="6635"/>
                      <a:pt x="42774" y="6640"/>
                      <a:pt x="42683" y="6651"/>
                    </a:cubicBezTo>
                    <a:cubicBezTo>
                      <a:pt x="43136" y="5610"/>
                      <a:pt x="43159" y="4807"/>
                      <a:pt x="43159" y="4800"/>
                    </a:cubicBezTo>
                    <a:lnTo>
                      <a:pt x="43159" y="4793"/>
                    </a:lnTo>
                    <a:cubicBezTo>
                      <a:pt x="43249" y="3809"/>
                      <a:pt x="43092" y="2885"/>
                      <a:pt x="42717" y="2188"/>
                    </a:cubicBezTo>
                    <a:cubicBezTo>
                      <a:pt x="42922" y="2142"/>
                      <a:pt x="43165" y="2066"/>
                      <a:pt x="43234" y="1951"/>
                    </a:cubicBezTo>
                    <a:cubicBezTo>
                      <a:pt x="43254" y="1919"/>
                      <a:pt x="43258" y="1884"/>
                      <a:pt x="43249" y="1849"/>
                    </a:cubicBezTo>
                    <a:cubicBezTo>
                      <a:pt x="43231" y="1789"/>
                      <a:pt x="43197" y="1746"/>
                      <a:pt x="43147" y="1722"/>
                    </a:cubicBezTo>
                    <a:cubicBezTo>
                      <a:pt x="43114" y="1706"/>
                      <a:pt x="43078" y="1700"/>
                      <a:pt x="43043" y="1700"/>
                    </a:cubicBezTo>
                    <a:cubicBezTo>
                      <a:pt x="43012" y="1700"/>
                      <a:pt x="42982" y="1705"/>
                      <a:pt x="42954" y="1711"/>
                    </a:cubicBezTo>
                    <a:cubicBezTo>
                      <a:pt x="43057" y="1597"/>
                      <a:pt x="43214" y="1392"/>
                      <a:pt x="43191" y="1251"/>
                    </a:cubicBezTo>
                    <a:cubicBezTo>
                      <a:pt x="43183" y="1201"/>
                      <a:pt x="43154" y="1162"/>
                      <a:pt x="43105" y="1138"/>
                    </a:cubicBezTo>
                    <a:cubicBezTo>
                      <a:pt x="43083" y="1126"/>
                      <a:pt x="43060" y="1121"/>
                      <a:pt x="43036" y="1121"/>
                    </a:cubicBezTo>
                    <a:cubicBezTo>
                      <a:pt x="42824" y="1121"/>
                      <a:pt x="42569" y="1538"/>
                      <a:pt x="42445" y="1768"/>
                    </a:cubicBezTo>
                    <a:cubicBezTo>
                      <a:pt x="42379" y="1684"/>
                      <a:pt x="42309" y="1603"/>
                      <a:pt x="42236" y="1529"/>
                    </a:cubicBezTo>
                    <a:cubicBezTo>
                      <a:pt x="41658" y="948"/>
                      <a:pt x="41040" y="526"/>
                      <a:pt x="40398" y="276"/>
                    </a:cubicBezTo>
                    <a:cubicBezTo>
                      <a:pt x="39929" y="94"/>
                      <a:pt x="39447" y="1"/>
                      <a:pt x="389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47" name="Google Shape;978;p38">
                <a:extLst>
                  <a:ext uri="{FF2B5EF4-FFF2-40B4-BE49-F238E27FC236}">
                    <a16:creationId xmlns:a16="http://schemas.microsoft.com/office/drawing/2014/main" id="{0F5AD145-22E9-4846-B46C-65B060FCF394}"/>
                  </a:ext>
                </a:extLst>
              </p:cNvPr>
              <p:cNvSpPr/>
              <p:nvPr/>
            </p:nvSpPr>
            <p:spPr>
              <a:xfrm>
                <a:off x="3493200" y="3075925"/>
                <a:ext cx="320900" cy="260475"/>
              </a:xfrm>
              <a:custGeom>
                <a:avLst/>
                <a:gdLst/>
                <a:ahLst/>
                <a:cxnLst/>
                <a:rect l="l" t="t" r="r" b="b"/>
                <a:pathLst>
                  <a:path w="12836" h="10419" extrusionOk="0">
                    <a:moveTo>
                      <a:pt x="12022" y="7930"/>
                    </a:moveTo>
                    <a:cubicBezTo>
                      <a:pt x="12063" y="7930"/>
                      <a:pt x="12099" y="7940"/>
                      <a:pt x="12129" y="7959"/>
                    </a:cubicBezTo>
                    <a:cubicBezTo>
                      <a:pt x="12276" y="8052"/>
                      <a:pt x="12328" y="8369"/>
                      <a:pt x="12400" y="8808"/>
                    </a:cubicBezTo>
                    <a:cubicBezTo>
                      <a:pt x="12467" y="9220"/>
                      <a:pt x="12550" y="9729"/>
                      <a:pt x="12745" y="10298"/>
                    </a:cubicBezTo>
                    <a:lnTo>
                      <a:pt x="11481" y="9124"/>
                    </a:lnTo>
                    <a:cubicBezTo>
                      <a:pt x="11473" y="9049"/>
                      <a:pt x="11374" y="8107"/>
                      <a:pt x="11921" y="7947"/>
                    </a:cubicBezTo>
                    <a:cubicBezTo>
                      <a:pt x="11958" y="7936"/>
                      <a:pt x="11992" y="7930"/>
                      <a:pt x="12022" y="7930"/>
                    </a:cubicBezTo>
                    <a:close/>
                    <a:moveTo>
                      <a:pt x="292" y="0"/>
                    </a:moveTo>
                    <a:cubicBezTo>
                      <a:pt x="120" y="0"/>
                      <a:pt x="28" y="30"/>
                      <a:pt x="22" y="32"/>
                    </a:cubicBezTo>
                    <a:cubicBezTo>
                      <a:pt x="8" y="36"/>
                      <a:pt x="1" y="52"/>
                      <a:pt x="5" y="65"/>
                    </a:cubicBezTo>
                    <a:cubicBezTo>
                      <a:pt x="9" y="78"/>
                      <a:pt x="20" y="85"/>
                      <a:pt x="31" y="85"/>
                    </a:cubicBezTo>
                    <a:cubicBezTo>
                      <a:pt x="33" y="85"/>
                      <a:pt x="36" y="85"/>
                      <a:pt x="39" y="84"/>
                    </a:cubicBezTo>
                    <a:cubicBezTo>
                      <a:pt x="41" y="83"/>
                      <a:pt x="128" y="55"/>
                      <a:pt x="291" y="55"/>
                    </a:cubicBezTo>
                    <a:cubicBezTo>
                      <a:pt x="408" y="55"/>
                      <a:pt x="565" y="70"/>
                      <a:pt x="759" y="119"/>
                    </a:cubicBezTo>
                    <a:cubicBezTo>
                      <a:pt x="1187" y="228"/>
                      <a:pt x="1883" y="533"/>
                      <a:pt x="2773" y="1374"/>
                    </a:cubicBezTo>
                    <a:lnTo>
                      <a:pt x="9966" y="7788"/>
                    </a:lnTo>
                    <a:lnTo>
                      <a:pt x="12788" y="10413"/>
                    </a:lnTo>
                    <a:cubicBezTo>
                      <a:pt x="12794" y="10417"/>
                      <a:pt x="12800" y="10419"/>
                      <a:pt x="12807" y="10419"/>
                    </a:cubicBezTo>
                    <a:cubicBezTo>
                      <a:pt x="12811" y="10419"/>
                      <a:pt x="12817" y="10417"/>
                      <a:pt x="12822" y="10414"/>
                    </a:cubicBezTo>
                    <a:cubicBezTo>
                      <a:pt x="12833" y="10408"/>
                      <a:pt x="12836" y="10394"/>
                      <a:pt x="12833" y="10384"/>
                    </a:cubicBezTo>
                    <a:cubicBezTo>
                      <a:pt x="12612" y="9778"/>
                      <a:pt x="12524" y="9234"/>
                      <a:pt x="12452" y="8798"/>
                    </a:cubicBezTo>
                    <a:cubicBezTo>
                      <a:pt x="12375" y="8329"/>
                      <a:pt x="12325" y="8019"/>
                      <a:pt x="12157" y="7913"/>
                    </a:cubicBezTo>
                    <a:cubicBezTo>
                      <a:pt x="12118" y="7888"/>
                      <a:pt x="12073" y="7876"/>
                      <a:pt x="12023" y="7876"/>
                    </a:cubicBezTo>
                    <a:cubicBezTo>
                      <a:pt x="11986" y="7876"/>
                      <a:pt x="11947" y="7882"/>
                      <a:pt x="11905" y="7895"/>
                    </a:cubicBezTo>
                    <a:cubicBezTo>
                      <a:pt x="11379" y="8049"/>
                      <a:pt x="11402" y="8830"/>
                      <a:pt x="11421" y="9067"/>
                    </a:cubicBezTo>
                    <a:lnTo>
                      <a:pt x="10003" y="7748"/>
                    </a:lnTo>
                    <a:lnTo>
                      <a:pt x="2809" y="1334"/>
                    </a:lnTo>
                    <a:cubicBezTo>
                      <a:pt x="1909" y="483"/>
                      <a:pt x="1202" y="174"/>
                      <a:pt x="767" y="64"/>
                    </a:cubicBezTo>
                    <a:cubicBezTo>
                      <a:pt x="571" y="15"/>
                      <a:pt x="412" y="0"/>
                      <a:pt x="2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48" name="Google Shape;979;p38">
                <a:extLst>
                  <a:ext uri="{FF2B5EF4-FFF2-40B4-BE49-F238E27FC236}">
                    <a16:creationId xmlns:a16="http://schemas.microsoft.com/office/drawing/2014/main" id="{719E9B99-C0D9-B140-99B4-11AE35A09F4F}"/>
                  </a:ext>
                </a:extLst>
              </p:cNvPr>
              <p:cNvSpPr/>
              <p:nvPr/>
            </p:nvSpPr>
            <p:spPr>
              <a:xfrm>
                <a:off x="3137250" y="3467900"/>
                <a:ext cx="9950" cy="14600"/>
              </a:xfrm>
              <a:custGeom>
                <a:avLst/>
                <a:gdLst/>
                <a:ahLst/>
                <a:cxnLst/>
                <a:rect l="l" t="t" r="r" b="b"/>
                <a:pathLst>
                  <a:path w="398" h="584" extrusionOk="0">
                    <a:moveTo>
                      <a:pt x="352" y="1"/>
                    </a:moveTo>
                    <a:lnTo>
                      <a:pt x="0" y="554"/>
                    </a:lnTo>
                    <a:lnTo>
                      <a:pt x="46" y="583"/>
                    </a:lnTo>
                    <a:lnTo>
                      <a:pt x="398" y="30"/>
                    </a:lnTo>
                    <a:lnTo>
                      <a:pt x="352" y="1"/>
                    </a:lnTo>
                    <a:close/>
                  </a:path>
                </a:pathLst>
              </a:custGeom>
              <a:solidFill>
                <a:srgbClr val="3129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49" name="Google Shape;980;p38">
                <a:extLst>
                  <a:ext uri="{FF2B5EF4-FFF2-40B4-BE49-F238E27FC236}">
                    <a16:creationId xmlns:a16="http://schemas.microsoft.com/office/drawing/2014/main" id="{ABE39C6E-764E-9545-B84E-D010E1F8AB8A}"/>
                  </a:ext>
                </a:extLst>
              </p:cNvPr>
              <p:cNvSpPr/>
              <p:nvPr/>
            </p:nvSpPr>
            <p:spPr>
              <a:xfrm>
                <a:off x="3177750" y="3513275"/>
                <a:ext cx="8950" cy="9200"/>
              </a:xfrm>
              <a:custGeom>
                <a:avLst/>
                <a:gdLst/>
                <a:ahLst/>
                <a:cxnLst/>
                <a:rect l="l" t="t" r="r" b="b"/>
                <a:pathLst>
                  <a:path w="358" h="368" extrusionOk="0">
                    <a:moveTo>
                      <a:pt x="319" y="1"/>
                    </a:moveTo>
                    <a:lnTo>
                      <a:pt x="1" y="331"/>
                    </a:lnTo>
                    <a:lnTo>
                      <a:pt x="41" y="367"/>
                    </a:lnTo>
                    <a:lnTo>
                      <a:pt x="357" y="37"/>
                    </a:lnTo>
                    <a:lnTo>
                      <a:pt x="319" y="1"/>
                    </a:lnTo>
                    <a:close/>
                  </a:path>
                </a:pathLst>
              </a:custGeom>
              <a:solidFill>
                <a:srgbClr val="3129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50" name="Google Shape;981;p38">
                <a:extLst>
                  <a:ext uri="{FF2B5EF4-FFF2-40B4-BE49-F238E27FC236}">
                    <a16:creationId xmlns:a16="http://schemas.microsoft.com/office/drawing/2014/main" id="{16B870E7-A5D2-094D-8133-ACECC8385F86}"/>
                  </a:ext>
                </a:extLst>
              </p:cNvPr>
              <p:cNvSpPr/>
              <p:nvPr/>
            </p:nvSpPr>
            <p:spPr>
              <a:xfrm>
                <a:off x="3125425" y="3449900"/>
                <a:ext cx="72300" cy="81675"/>
              </a:xfrm>
              <a:custGeom>
                <a:avLst/>
                <a:gdLst/>
                <a:ahLst/>
                <a:cxnLst/>
                <a:rect l="l" t="t" r="r" b="b"/>
                <a:pathLst>
                  <a:path w="2892" h="3267" extrusionOk="0">
                    <a:moveTo>
                      <a:pt x="34" y="1"/>
                    </a:moveTo>
                    <a:lnTo>
                      <a:pt x="1" y="43"/>
                    </a:lnTo>
                    <a:cubicBezTo>
                      <a:pt x="22" y="60"/>
                      <a:pt x="2117" y="1693"/>
                      <a:pt x="2843" y="3266"/>
                    </a:cubicBezTo>
                    <a:lnTo>
                      <a:pt x="2892" y="3243"/>
                    </a:lnTo>
                    <a:cubicBezTo>
                      <a:pt x="2161" y="1658"/>
                      <a:pt x="54" y="17"/>
                      <a:pt x="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51" name="Google Shape;982;p38">
                <a:extLst>
                  <a:ext uri="{FF2B5EF4-FFF2-40B4-BE49-F238E27FC236}">
                    <a16:creationId xmlns:a16="http://schemas.microsoft.com/office/drawing/2014/main" id="{86B0A95D-2DDC-B445-A4F2-DE1A21593F06}"/>
                  </a:ext>
                </a:extLst>
              </p:cNvPr>
              <p:cNvSpPr/>
              <p:nvPr/>
            </p:nvSpPr>
            <p:spPr>
              <a:xfrm>
                <a:off x="3440875" y="3485900"/>
                <a:ext cx="26625" cy="90875"/>
              </a:xfrm>
              <a:custGeom>
                <a:avLst/>
                <a:gdLst/>
                <a:ahLst/>
                <a:cxnLst/>
                <a:rect l="l" t="t" r="r" b="b"/>
                <a:pathLst>
                  <a:path w="1065" h="3635" extrusionOk="0">
                    <a:moveTo>
                      <a:pt x="317" y="1"/>
                    </a:moveTo>
                    <a:cubicBezTo>
                      <a:pt x="316" y="4"/>
                      <a:pt x="68" y="429"/>
                      <a:pt x="33" y="1086"/>
                    </a:cubicBezTo>
                    <a:cubicBezTo>
                      <a:pt x="1" y="1692"/>
                      <a:pt x="146" y="2626"/>
                      <a:pt x="1025" y="3635"/>
                    </a:cubicBezTo>
                    <a:lnTo>
                      <a:pt x="1065" y="3600"/>
                    </a:lnTo>
                    <a:cubicBezTo>
                      <a:pt x="199" y="2605"/>
                      <a:pt x="56" y="1687"/>
                      <a:pt x="86" y="1092"/>
                    </a:cubicBezTo>
                    <a:cubicBezTo>
                      <a:pt x="120" y="447"/>
                      <a:pt x="361" y="31"/>
                      <a:pt x="365" y="28"/>
                    </a:cubicBezTo>
                    <a:lnTo>
                      <a:pt x="31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52" name="Google Shape;983;p38">
                <a:extLst>
                  <a:ext uri="{FF2B5EF4-FFF2-40B4-BE49-F238E27FC236}">
                    <a16:creationId xmlns:a16="http://schemas.microsoft.com/office/drawing/2014/main" id="{953B19B1-0DAC-8047-97EB-E0F4341FD6B4}"/>
                  </a:ext>
                </a:extLst>
              </p:cNvPr>
              <p:cNvSpPr/>
              <p:nvPr/>
            </p:nvSpPr>
            <p:spPr>
              <a:xfrm>
                <a:off x="3555350" y="3102875"/>
                <a:ext cx="159450" cy="36275"/>
              </a:xfrm>
              <a:custGeom>
                <a:avLst/>
                <a:gdLst/>
                <a:ahLst/>
                <a:cxnLst/>
                <a:rect l="l" t="t" r="r" b="b"/>
                <a:pathLst>
                  <a:path w="6378" h="1451" extrusionOk="0">
                    <a:moveTo>
                      <a:pt x="32" y="0"/>
                    </a:moveTo>
                    <a:cubicBezTo>
                      <a:pt x="21" y="0"/>
                      <a:pt x="10" y="7"/>
                      <a:pt x="7" y="16"/>
                    </a:cubicBezTo>
                    <a:cubicBezTo>
                      <a:pt x="1" y="30"/>
                      <a:pt x="7" y="47"/>
                      <a:pt x="21" y="53"/>
                    </a:cubicBezTo>
                    <a:cubicBezTo>
                      <a:pt x="40" y="62"/>
                      <a:pt x="2129" y="969"/>
                      <a:pt x="3711" y="1351"/>
                    </a:cubicBezTo>
                    <a:cubicBezTo>
                      <a:pt x="4008" y="1423"/>
                      <a:pt x="4286" y="1450"/>
                      <a:pt x="4540" y="1450"/>
                    </a:cubicBezTo>
                    <a:cubicBezTo>
                      <a:pt x="4994" y="1450"/>
                      <a:pt x="5370" y="1359"/>
                      <a:pt x="5641" y="1262"/>
                    </a:cubicBezTo>
                    <a:cubicBezTo>
                      <a:pt x="6098" y="1099"/>
                      <a:pt x="6353" y="889"/>
                      <a:pt x="6364" y="882"/>
                    </a:cubicBezTo>
                    <a:cubicBezTo>
                      <a:pt x="6376" y="871"/>
                      <a:pt x="6378" y="854"/>
                      <a:pt x="6368" y="843"/>
                    </a:cubicBezTo>
                    <a:cubicBezTo>
                      <a:pt x="6362" y="836"/>
                      <a:pt x="6354" y="833"/>
                      <a:pt x="6346" y="833"/>
                    </a:cubicBezTo>
                    <a:cubicBezTo>
                      <a:pt x="6340" y="833"/>
                      <a:pt x="6335" y="835"/>
                      <a:pt x="6330" y="839"/>
                    </a:cubicBezTo>
                    <a:cubicBezTo>
                      <a:pt x="6321" y="846"/>
                      <a:pt x="5638" y="1396"/>
                      <a:pt x="4538" y="1396"/>
                    </a:cubicBezTo>
                    <a:cubicBezTo>
                      <a:pt x="4287" y="1396"/>
                      <a:pt x="4014" y="1368"/>
                      <a:pt x="3723" y="1298"/>
                    </a:cubicBezTo>
                    <a:cubicBezTo>
                      <a:pt x="2147" y="918"/>
                      <a:pt x="62" y="12"/>
                      <a:pt x="42" y="3"/>
                    </a:cubicBezTo>
                    <a:cubicBezTo>
                      <a:pt x="39" y="1"/>
                      <a:pt x="35" y="0"/>
                      <a:pt x="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53" name="Google Shape;984;p38">
                <a:extLst>
                  <a:ext uri="{FF2B5EF4-FFF2-40B4-BE49-F238E27FC236}">
                    <a16:creationId xmlns:a16="http://schemas.microsoft.com/office/drawing/2014/main" id="{4A65ADD8-F065-8044-9EA1-1214957EC2A4}"/>
                  </a:ext>
                </a:extLst>
              </p:cNvPr>
              <p:cNvSpPr/>
              <p:nvPr/>
            </p:nvSpPr>
            <p:spPr>
              <a:xfrm>
                <a:off x="3762750" y="3232900"/>
                <a:ext cx="54100" cy="65825"/>
              </a:xfrm>
              <a:custGeom>
                <a:avLst/>
                <a:gdLst/>
                <a:ahLst/>
                <a:cxnLst/>
                <a:rect l="l" t="t" r="r" b="b"/>
                <a:pathLst>
                  <a:path w="2164" h="2633" extrusionOk="0">
                    <a:moveTo>
                      <a:pt x="858" y="1"/>
                    </a:moveTo>
                    <a:cubicBezTo>
                      <a:pt x="796" y="1"/>
                      <a:pt x="730" y="15"/>
                      <a:pt x="655" y="49"/>
                    </a:cubicBezTo>
                    <a:cubicBezTo>
                      <a:pt x="0" y="302"/>
                      <a:pt x="364" y="2516"/>
                      <a:pt x="381" y="2610"/>
                    </a:cubicBezTo>
                    <a:cubicBezTo>
                      <a:pt x="383" y="2623"/>
                      <a:pt x="395" y="2632"/>
                      <a:pt x="407" y="2632"/>
                    </a:cubicBezTo>
                    <a:lnTo>
                      <a:pt x="412" y="2632"/>
                    </a:lnTo>
                    <a:cubicBezTo>
                      <a:pt x="427" y="2629"/>
                      <a:pt x="436" y="2616"/>
                      <a:pt x="435" y="2600"/>
                    </a:cubicBezTo>
                    <a:cubicBezTo>
                      <a:pt x="430" y="2579"/>
                      <a:pt x="61" y="336"/>
                      <a:pt x="675" y="99"/>
                    </a:cubicBezTo>
                    <a:cubicBezTo>
                      <a:pt x="743" y="69"/>
                      <a:pt x="802" y="56"/>
                      <a:pt x="858" y="56"/>
                    </a:cubicBezTo>
                    <a:cubicBezTo>
                      <a:pt x="992" y="56"/>
                      <a:pt x="1107" y="134"/>
                      <a:pt x="1275" y="249"/>
                    </a:cubicBezTo>
                    <a:cubicBezTo>
                      <a:pt x="1460" y="374"/>
                      <a:pt x="1714" y="547"/>
                      <a:pt x="2122" y="700"/>
                    </a:cubicBezTo>
                    <a:cubicBezTo>
                      <a:pt x="2125" y="701"/>
                      <a:pt x="2129" y="701"/>
                      <a:pt x="2132" y="701"/>
                    </a:cubicBezTo>
                    <a:cubicBezTo>
                      <a:pt x="2143" y="701"/>
                      <a:pt x="2154" y="695"/>
                      <a:pt x="2158" y="683"/>
                    </a:cubicBezTo>
                    <a:cubicBezTo>
                      <a:pt x="2164" y="669"/>
                      <a:pt x="2156" y="654"/>
                      <a:pt x="2142" y="650"/>
                    </a:cubicBezTo>
                    <a:cubicBezTo>
                      <a:pt x="1739" y="498"/>
                      <a:pt x="1489" y="328"/>
                      <a:pt x="1306" y="203"/>
                    </a:cubicBezTo>
                    <a:cubicBezTo>
                      <a:pt x="1132" y="85"/>
                      <a:pt x="1007" y="1"/>
                      <a:pt x="8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54" name="Google Shape;985;p38">
                <a:extLst>
                  <a:ext uri="{FF2B5EF4-FFF2-40B4-BE49-F238E27FC236}">
                    <a16:creationId xmlns:a16="http://schemas.microsoft.com/office/drawing/2014/main" id="{A94CE782-F109-184E-BCCF-4FD493ECE446}"/>
                  </a:ext>
                </a:extLst>
              </p:cNvPr>
              <p:cNvSpPr/>
              <p:nvPr/>
            </p:nvSpPr>
            <p:spPr>
              <a:xfrm>
                <a:off x="3804975" y="3223000"/>
                <a:ext cx="30500" cy="36100"/>
              </a:xfrm>
              <a:custGeom>
                <a:avLst/>
                <a:gdLst/>
                <a:ahLst/>
                <a:cxnLst/>
                <a:rect l="l" t="t" r="r" b="b"/>
                <a:pathLst>
                  <a:path w="1220" h="1444" extrusionOk="0">
                    <a:moveTo>
                      <a:pt x="1194" y="1"/>
                    </a:moveTo>
                    <a:cubicBezTo>
                      <a:pt x="1186" y="1"/>
                      <a:pt x="1178" y="5"/>
                      <a:pt x="1175" y="12"/>
                    </a:cubicBezTo>
                    <a:cubicBezTo>
                      <a:pt x="707" y="957"/>
                      <a:pt x="21" y="1399"/>
                      <a:pt x="13" y="1403"/>
                    </a:cubicBezTo>
                    <a:cubicBezTo>
                      <a:pt x="2" y="1409"/>
                      <a:pt x="1" y="1423"/>
                      <a:pt x="7" y="1432"/>
                    </a:cubicBezTo>
                    <a:cubicBezTo>
                      <a:pt x="10" y="1440"/>
                      <a:pt x="18" y="1443"/>
                      <a:pt x="25" y="1443"/>
                    </a:cubicBezTo>
                    <a:cubicBezTo>
                      <a:pt x="28" y="1443"/>
                      <a:pt x="33" y="1441"/>
                      <a:pt x="36" y="1440"/>
                    </a:cubicBezTo>
                    <a:cubicBezTo>
                      <a:pt x="44" y="1435"/>
                      <a:pt x="739" y="987"/>
                      <a:pt x="1213" y="32"/>
                    </a:cubicBezTo>
                    <a:cubicBezTo>
                      <a:pt x="1219" y="21"/>
                      <a:pt x="1215" y="9"/>
                      <a:pt x="1204" y="3"/>
                    </a:cubicBezTo>
                    <a:cubicBezTo>
                      <a:pt x="1201" y="1"/>
                      <a:pt x="1197" y="1"/>
                      <a:pt x="11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grpSp>
      </p:grpSp>
      <p:pic>
        <p:nvPicPr>
          <p:cNvPr id="419" name="Graphic 418" descr="Illustrator with solid fill">
            <a:extLst>
              <a:ext uri="{FF2B5EF4-FFF2-40B4-BE49-F238E27FC236}">
                <a16:creationId xmlns:a16="http://schemas.microsoft.com/office/drawing/2014/main" id="{142AC1F7-3195-EB47-9B25-142A0CD6DE32}"/>
              </a:ext>
            </a:extLst>
          </p:cNvPr>
          <p:cNvPicPr>
            <a:picLocks noChangeAspect="1"/>
          </p:cNvPicPr>
          <p:nvPr/>
        </p:nvPicPr>
        <p:blipFill>
          <a:blip r:embed="rId3">
            <a:extLst>
              <a:ext uri="{96DAC541-7B7A-43D3-8B79-37D633B846F1}">
                <asvg:svgBlip xmlns="" xmlns:asvg="http://schemas.microsoft.com/office/drawing/2016/SVG/main" r:embed="rId4"/>
              </a:ext>
            </a:extLst>
          </a:blip>
          <a:stretch>
            <a:fillRect/>
          </a:stretch>
        </p:blipFill>
        <p:spPr>
          <a:xfrm>
            <a:off x="4876801" y="5686660"/>
            <a:ext cx="2162421" cy="2162421"/>
          </a:xfrm>
          <a:prstGeom prst="rect">
            <a:avLst/>
          </a:prstGeom>
        </p:spPr>
      </p:pic>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454">
                                            <p:txEl>
                                              <p:pRg st="0" end="0"/>
                                            </p:txEl>
                                          </p:spTgt>
                                        </p:tgtEl>
                                        <p:attrNameLst>
                                          <p:attrName>style.visibility</p:attrName>
                                        </p:attrNameLst>
                                      </p:cBhvr>
                                      <p:to>
                                        <p:strVal val="visible"/>
                                      </p:to>
                                    </p:set>
                                    <p:anim calcmode="lin" valueType="num">
                                      <p:cBhvr additive="base">
                                        <p:cTn id="7" dur="500"/>
                                        <p:tgtEl>
                                          <p:spTgt spid="454">
                                            <p:txEl>
                                              <p:pRg st="0" end="0"/>
                                            </p:txEl>
                                          </p:spTgt>
                                        </p:tgtEl>
                                        <p:attrNameLst>
                                          <p:attrName>ppt_y</p:attrName>
                                        </p:attrNameLst>
                                      </p:cBhvr>
                                      <p:tavLst>
                                        <p:tav tm="0">
                                          <p:val>
                                            <p:strVal val="#ppt_y+#ppt_h*1.125000"/>
                                          </p:val>
                                        </p:tav>
                                        <p:tav tm="100000">
                                          <p:val>
                                            <p:strVal val="#ppt_y"/>
                                          </p:val>
                                        </p:tav>
                                      </p:tavLst>
                                    </p:anim>
                                    <p:animEffect transition="in" filter="wipe(up)">
                                      <p:cBhvr>
                                        <p:cTn id="8" dur="500"/>
                                        <p:tgtEl>
                                          <p:spTgt spid="454">
                                            <p:txEl>
                                              <p:pRg st="0" end="0"/>
                                            </p:txEl>
                                          </p:spTgt>
                                        </p:tgtEl>
                                      </p:cBhvr>
                                    </p:animEffect>
                                  </p:childTnLst>
                                </p:cTn>
                              </p:par>
                              <p:par>
                                <p:cTn id="9" presetID="12" presetClass="entr" presetSubtype="4" fill="hold" grpId="0" nodeType="withEffect">
                                  <p:stCondLst>
                                    <p:cond delay="0"/>
                                  </p:stCondLst>
                                  <p:childTnLst>
                                    <p:set>
                                      <p:cBhvr>
                                        <p:cTn id="10" dur="1" fill="hold">
                                          <p:stCondLst>
                                            <p:cond delay="0"/>
                                          </p:stCondLst>
                                        </p:cTn>
                                        <p:tgtEl>
                                          <p:spTgt spid="454">
                                            <p:txEl>
                                              <p:pRg st="2" end="2"/>
                                            </p:txEl>
                                          </p:spTgt>
                                        </p:tgtEl>
                                        <p:attrNameLst>
                                          <p:attrName>style.visibility</p:attrName>
                                        </p:attrNameLst>
                                      </p:cBhvr>
                                      <p:to>
                                        <p:strVal val="visible"/>
                                      </p:to>
                                    </p:set>
                                    <p:anim calcmode="lin" valueType="num">
                                      <p:cBhvr additive="base">
                                        <p:cTn id="11" dur="500"/>
                                        <p:tgtEl>
                                          <p:spTgt spid="454">
                                            <p:txEl>
                                              <p:pRg st="2" end="2"/>
                                            </p:txEl>
                                          </p:spTgt>
                                        </p:tgtEl>
                                        <p:attrNameLst>
                                          <p:attrName>ppt_y</p:attrName>
                                        </p:attrNameLst>
                                      </p:cBhvr>
                                      <p:tavLst>
                                        <p:tav tm="0">
                                          <p:val>
                                            <p:strVal val="#ppt_y+#ppt_h*1.125000"/>
                                          </p:val>
                                        </p:tav>
                                        <p:tav tm="100000">
                                          <p:val>
                                            <p:strVal val="#ppt_y"/>
                                          </p:val>
                                        </p:tav>
                                      </p:tavLst>
                                    </p:anim>
                                    <p:animEffect transition="in" filter="wipe(up)">
                                      <p:cBhvr>
                                        <p:cTn id="12" dur="500"/>
                                        <p:tgtEl>
                                          <p:spTgt spid="454">
                                            <p:txEl>
                                              <p:pRg st="2" end="2"/>
                                            </p:txEl>
                                          </p:spTgt>
                                        </p:tgtEl>
                                      </p:cBhvr>
                                    </p:animEffect>
                                  </p:childTnLst>
                                </p:cTn>
                              </p:par>
                              <p:par>
                                <p:cTn id="13" presetID="12" presetClass="entr" presetSubtype="4" fill="hold" grpId="0" nodeType="withEffect">
                                  <p:stCondLst>
                                    <p:cond delay="0"/>
                                  </p:stCondLst>
                                  <p:childTnLst>
                                    <p:set>
                                      <p:cBhvr>
                                        <p:cTn id="14" dur="1" fill="hold">
                                          <p:stCondLst>
                                            <p:cond delay="0"/>
                                          </p:stCondLst>
                                        </p:cTn>
                                        <p:tgtEl>
                                          <p:spTgt spid="453"/>
                                        </p:tgtEl>
                                        <p:attrNameLst>
                                          <p:attrName>style.visibility</p:attrName>
                                        </p:attrNameLst>
                                      </p:cBhvr>
                                      <p:to>
                                        <p:strVal val="visible"/>
                                      </p:to>
                                    </p:set>
                                    <p:anim calcmode="lin" valueType="num">
                                      <p:cBhvr additive="base">
                                        <p:cTn id="15" dur="500"/>
                                        <p:tgtEl>
                                          <p:spTgt spid="453"/>
                                        </p:tgtEl>
                                        <p:attrNameLst>
                                          <p:attrName>ppt_y</p:attrName>
                                        </p:attrNameLst>
                                      </p:cBhvr>
                                      <p:tavLst>
                                        <p:tav tm="0">
                                          <p:val>
                                            <p:strVal val="#ppt_y+#ppt_h*1.125000"/>
                                          </p:val>
                                        </p:tav>
                                        <p:tav tm="100000">
                                          <p:val>
                                            <p:strVal val="#ppt_y"/>
                                          </p:val>
                                        </p:tav>
                                      </p:tavLst>
                                    </p:anim>
                                    <p:animEffect transition="in" filter="wipe(up)">
                                      <p:cBhvr>
                                        <p:cTn id="16" dur="500"/>
                                        <p:tgtEl>
                                          <p:spTgt spid="4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3" grpId="0"/>
      <p:bldP spid="454"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60"/>
        <p:cNvGrpSpPr/>
        <p:nvPr/>
      </p:nvGrpSpPr>
      <p:grpSpPr>
        <a:xfrm>
          <a:off x="0" y="0"/>
          <a:ext cx="0" cy="0"/>
          <a:chOff x="0" y="0"/>
          <a:chExt cx="0" cy="0"/>
        </a:xfrm>
      </p:grpSpPr>
      <p:sp>
        <p:nvSpPr>
          <p:cNvPr id="461" name="Google Shape;461;p28"/>
          <p:cNvSpPr txBox="1">
            <a:spLocks noGrp="1"/>
          </p:cNvSpPr>
          <p:nvPr>
            <p:ph type="title"/>
          </p:nvPr>
        </p:nvSpPr>
        <p:spPr>
          <a:xfrm>
            <a:off x="715100" y="469385"/>
            <a:ext cx="7713900" cy="707400"/>
          </a:xfrm>
          <a:prstGeom prst="rect">
            <a:avLst/>
          </a:prstGeom>
        </p:spPr>
        <p:txBody>
          <a:bodyPr spcFirstLastPara="1" wrap="square" lIns="91425" tIns="91425" rIns="91425" bIns="91425" anchor="t" anchorCtr="0">
            <a:noAutofit/>
          </a:bodyPr>
          <a:lstStyle/>
          <a:p>
            <a:r>
              <a:rPr lang="en" sz="2800" b="1" dirty="0">
                <a:latin typeface="Times New Roman" panose="02020603050405020304" pitchFamily="18" charset="0"/>
                <a:cs typeface="Times New Roman" panose="02020603050405020304" pitchFamily="18" charset="0"/>
              </a:rPr>
              <a:t>3</a:t>
            </a:r>
            <a:r>
              <a:rPr lang="en" sz="2800" b="1" dirty="0" smtClean="0">
                <a:latin typeface="Times New Roman" panose="02020603050405020304" pitchFamily="18" charset="0"/>
                <a:cs typeface="Times New Roman" panose="02020603050405020304" pitchFamily="18" charset="0"/>
              </a:rPr>
              <a:t>. </a:t>
            </a:r>
            <a:r>
              <a:rPr lang="en-IN" sz="2800" b="1" dirty="0">
                <a:latin typeface="Times New Roman" panose="02020603050405020304" pitchFamily="18" charset="0"/>
                <a:cs typeface="Times New Roman" panose="02020603050405020304" pitchFamily="18" charset="0"/>
              </a:rPr>
              <a:t>Project Structure</a:t>
            </a:r>
            <a:r>
              <a:rPr lang="en-IN" sz="2800" b="1" dirty="0"/>
              <a:t/>
            </a:r>
            <a:br>
              <a:rPr lang="en-IN" sz="2800" b="1" dirty="0"/>
            </a:br>
            <a:endParaRPr dirty="0"/>
          </a:p>
        </p:txBody>
      </p:sp>
      <p:sp>
        <p:nvSpPr>
          <p:cNvPr id="462" name="Google Shape;462;p28"/>
          <p:cNvSpPr txBox="1">
            <a:spLocks noGrp="1"/>
          </p:cNvSpPr>
          <p:nvPr>
            <p:ph type="body" idx="1"/>
          </p:nvPr>
        </p:nvSpPr>
        <p:spPr>
          <a:xfrm>
            <a:off x="725405" y="1173113"/>
            <a:ext cx="5362652" cy="3638730"/>
          </a:xfrm>
          <a:prstGeom prst="rect">
            <a:avLst/>
          </a:prstGeom>
        </p:spPr>
        <p:txBody>
          <a:bodyPr spcFirstLastPara="1" wrap="square" lIns="91425" tIns="91425" rIns="91425" bIns="91425" anchor="t" anchorCtr="0">
            <a:noAutofit/>
          </a:bodyPr>
          <a:lstStyle/>
          <a:p>
            <a:pPr marL="0" lvl="0" indent="0" algn="just">
              <a:buNone/>
            </a:pPr>
            <a:r>
              <a:rPr lang="en-US" dirty="0">
                <a:solidFill>
                  <a:schemeClr val="tx1">
                    <a:lumMod val="50000"/>
                  </a:schemeClr>
                </a:solidFill>
                <a:latin typeface="Times New Roman" panose="02020603050405020304" pitchFamily="18" charset="0"/>
                <a:ea typeface="Golos Text Medium"/>
                <a:cs typeface="Times New Roman" panose="02020603050405020304" pitchFamily="18" charset="0"/>
                <a:sym typeface="Golos Text Medium"/>
              </a:rPr>
              <a:t>The project is divided into three key sections</a:t>
            </a:r>
            <a:r>
              <a:rPr lang="en-US" dirty="0" smtClean="0">
                <a:solidFill>
                  <a:schemeClr val="tx1">
                    <a:lumMod val="50000"/>
                  </a:schemeClr>
                </a:solidFill>
                <a:latin typeface="Times New Roman" panose="02020603050405020304" pitchFamily="18" charset="0"/>
                <a:ea typeface="Golos Text Medium"/>
                <a:cs typeface="Times New Roman" panose="02020603050405020304" pitchFamily="18" charset="0"/>
                <a:sym typeface="Golos Text Medium"/>
              </a:rPr>
              <a:t>:</a:t>
            </a:r>
          </a:p>
          <a:p>
            <a:pPr marL="0" lvl="0" indent="0" algn="just">
              <a:buNone/>
            </a:pPr>
            <a:r>
              <a:rPr lang="en-US" b="1" dirty="0" smtClean="0">
                <a:solidFill>
                  <a:schemeClr val="tx1">
                    <a:lumMod val="50000"/>
                  </a:schemeClr>
                </a:solidFill>
                <a:latin typeface="Times New Roman" panose="02020603050405020304" pitchFamily="18" charset="0"/>
                <a:ea typeface="Golos Text Medium"/>
                <a:cs typeface="Times New Roman" panose="02020603050405020304" pitchFamily="18" charset="0"/>
                <a:sym typeface="Golos Text Medium"/>
              </a:rPr>
              <a:t>Markov </a:t>
            </a:r>
            <a:r>
              <a:rPr lang="en-US" b="1" dirty="0">
                <a:solidFill>
                  <a:schemeClr val="tx1">
                    <a:lumMod val="50000"/>
                  </a:schemeClr>
                </a:solidFill>
                <a:latin typeface="Times New Roman" panose="02020603050405020304" pitchFamily="18" charset="0"/>
                <a:ea typeface="Golos Text Medium"/>
                <a:cs typeface="Times New Roman" panose="02020603050405020304" pitchFamily="18" charset="0"/>
                <a:sym typeface="Golos Text Medium"/>
              </a:rPr>
              <a:t>Decision Process (MDP</a:t>
            </a:r>
            <a:r>
              <a:rPr lang="en-US" b="1" dirty="0" smtClean="0">
                <a:solidFill>
                  <a:schemeClr val="tx1">
                    <a:lumMod val="50000"/>
                  </a:schemeClr>
                </a:solidFill>
                <a:latin typeface="Times New Roman" panose="02020603050405020304" pitchFamily="18" charset="0"/>
                <a:ea typeface="Golos Text Medium"/>
                <a:cs typeface="Times New Roman" panose="02020603050405020304" pitchFamily="18" charset="0"/>
                <a:sym typeface="Golos Text Medium"/>
              </a:rPr>
              <a:t>): </a:t>
            </a:r>
            <a:r>
              <a:rPr lang="en-US" dirty="0" smtClean="0">
                <a:solidFill>
                  <a:schemeClr val="tx1">
                    <a:lumMod val="50000"/>
                  </a:schemeClr>
                </a:solidFill>
                <a:latin typeface="Times New Roman" panose="02020603050405020304" pitchFamily="18" charset="0"/>
                <a:ea typeface="Golos Text Medium"/>
                <a:cs typeface="Times New Roman" panose="02020603050405020304" pitchFamily="18" charset="0"/>
                <a:sym typeface="Golos Text Medium"/>
              </a:rPr>
              <a:t>Explains </a:t>
            </a:r>
            <a:r>
              <a:rPr lang="en-US" dirty="0">
                <a:solidFill>
                  <a:schemeClr val="tx1">
                    <a:lumMod val="50000"/>
                  </a:schemeClr>
                </a:solidFill>
                <a:latin typeface="Times New Roman" panose="02020603050405020304" pitchFamily="18" charset="0"/>
                <a:ea typeface="Golos Text Medium"/>
                <a:cs typeface="Times New Roman" panose="02020603050405020304" pitchFamily="18" charset="0"/>
                <a:sym typeface="Golos Text Medium"/>
              </a:rPr>
              <a:t>how the problem is modeled, with graph structures as states, edge manipulations as actions, and rewards guiding valid graph generation</a:t>
            </a:r>
            <a:r>
              <a:rPr lang="en-US" dirty="0" smtClean="0">
                <a:solidFill>
                  <a:schemeClr val="tx1">
                    <a:lumMod val="50000"/>
                  </a:schemeClr>
                </a:solidFill>
                <a:latin typeface="Times New Roman" panose="02020603050405020304" pitchFamily="18" charset="0"/>
                <a:ea typeface="Golos Text Medium"/>
                <a:cs typeface="Times New Roman" panose="02020603050405020304" pitchFamily="18" charset="0"/>
                <a:sym typeface="Golos Text Medium"/>
              </a:rPr>
              <a:t>.</a:t>
            </a:r>
          </a:p>
          <a:p>
            <a:pPr marL="0" lvl="0" indent="0" algn="just">
              <a:buNone/>
            </a:pPr>
            <a:endParaRPr lang="en-US" b="1" dirty="0">
              <a:solidFill>
                <a:schemeClr val="tx1">
                  <a:lumMod val="50000"/>
                </a:schemeClr>
              </a:solidFill>
              <a:latin typeface="Times New Roman" panose="02020603050405020304" pitchFamily="18" charset="0"/>
              <a:ea typeface="Golos Text Medium"/>
              <a:cs typeface="Times New Roman" panose="02020603050405020304" pitchFamily="18" charset="0"/>
              <a:sym typeface="Golos Text Medium"/>
            </a:endParaRPr>
          </a:p>
          <a:p>
            <a:pPr marL="0" lvl="0" indent="0" algn="just">
              <a:buNone/>
            </a:pPr>
            <a:r>
              <a:rPr lang="en-US" b="1" dirty="0" smtClean="0">
                <a:solidFill>
                  <a:schemeClr val="tx1">
                    <a:lumMod val="50000"/>
                  </a:schemeClr>
                </a:solidFill>
                <a:latin typeface="Times New Roman" panose="02020603050405020304" pitchFamily="18" charset="0"/>
                <a:ea typeface="Golos Text Medium"/>
                <a:cs typeface="Times New Roman" panose="02020603050405020304" pitchFamily="18" charset="0"/>
                <a:sym typeface="Golos Text Medium"/>
              </a:rPr>
              <a:t>Proximal </a:t>
            </a:r>
            <a:r>
              <a:rPr lang="en-US" b="1" dirty="0">
                <a:solidFill>
                  <a:schemeClr val="tx1">
                    <a:lumMod val="50000"/>
                  </a:schemeClr>
                </a:solidFill>
                <a:latin typeface="Times New Roman" panose="02020603050405020304" pitchFamily="18" charset="0"/>
                <a:ea typeface="Golos Text Medium"/>
                <a:cs typeface="Times New Roman" panose="02020603050405020304" pitchFamily="18" charset="0"/>
                <a:sym typeface="Golos Text Medium"/>
              </a:rPr>
              <a:t>Policy Optimization (PPO</a:t>
            </a:r>
            <a:r>
              <a:rPr lang="en-US" b="1" dirty="0" smtClean="0">
                <a:solidFill>
                  <a:schemeClr val="tx1">
                    <a:lumMod val="50000"/>
                  </a:schemeClr>
                </a:solidFill>
                <a:latin typeface="Times New Roman" panose="02020603050405020304" pitchFamily="18" charset="0"/>
                <a:ea typeface="Golos Text Medium"/>
                <a:cs typeface="Times New Roman" panose="02020603050405020304" pitchFamily="18" charset="0"/>
                <a:sym typeface="Golos Text Medium"/>
              </a:rPr>
              <a:t>): </a:t>
            </a:r>
            <a:r>
              <a:rPr lang="en-US" dirty="0" smtClean="0">
                <a:solidFill>
                  <a:schemeClr val="tx1">
                    <a:lumMod val="50000"/>
                  </a:schemeClr>
                </a:solidFill>
                <a:latin typeface="Times New Roman" panose="02020603050405020304" pitchFamily="18" charset="0"/>
                <a:ea typeface="Golos Text Medium"/>
                <a:cs typeface="Times New Roman" panose="02020603050405020304" pitchFamily="18" charset="0"/>
                <a:sym typeface="Golos Text Medium"/>
              </a:rPr>
              <a:t>Describes </a:t>
            </a:r>
            <a:r>
              <a:rPr lang="en-US" dirty="0">
                <a:solidFill>
                  <a:schemeClr val="tx1">
                    <a:lumMod val="50000"/>
                  </a:schemeClr>
                </a:solidFill>
                <a:latin typeface="Times New Roman" panose="02020603050405020304" pitchFamily="18" charset="0"/>
                <a:ea typeface="Golos Text Medium"/>
                <a:cs typeface="Times New Roman" panose="02020603050405020304" pitchFamily="18" charset="0"/>
                <a:sym typeface="Golos Text Medium"/>
              </a:rPr>
              <a:t>the algorithm used to optimize the agent's policy in generating graphs while maintaining stability and efficiency</a:t>
            </a:r>
            <a:r>
              <a:rPr lang="en-US" dirty="0" smtClean="0">
                <a:solidFill>
                  <a:schemeClr val="tx1">
                    <a:lumMod val="50000"/>
                  </a:schemeClr>
                </a:solidFill>
                <a:latin typeface="Times New Roman" panose="02020603050405020304" pitchFamily="18" charset="0"/>
                <a:ea typeface="Golos Text Medium"/>
                <a:cs typeface="Times New Roman" panose="02020603050405020304" pitchFamily="18" charset="0"/>
                <a:sym typeface="Golos Text Medium"/>
              </a:rPr>
              <a:t>.</a:t>
            </a:r>
          </a:p>
          <a:p>
            <a:pPr marL="0" lvl="0" indent="0" algn="just">
              <a:buNone/>
            </a:pPr>
            <a:endParaRPr lang="en-US" dirty="0">
              <a:solidFill>
                <a:schemeClr val="tx1">
                  <a:lumMod val="50000"/>
                </a:schemeClr>
              </a:solidFill>
              <a:latin typeface="Times New Roman" panose="02020603050405020304" pitchFamily="18" charset="0"/>
              <a:ea typeface="Golos Text Medium"/>
              <a:cs typeface="Times New Roman" panose="02020603050405020304" pitchFamily="18" charset="0"/>
              <a:sym typeface="Golos Text Medium"/>
            </a:endParaRPr>
          </a:p>
          <a:p>
            <a:pPr marL="0" lvl="0" indent="0" algn="just">
              <a:buNone/>
            </a:pPr>
            <a:r>
              <a:rPr lang="en-US" b="1" dirty="0" smtClean="0">
                <a:solidFill>
                  <a:schemeClr val="tx1">
                    <a:lumMod val="50000"/>
                  </a:schemeClr>
                </a:solidFill>
                <a:latin typeface="Times New Roman" panose="02020603050405020304" pitchFamily="18" charset="0"/>
                <a:ea typeface="Golos Text Medium"/>
                <a:cs typeface="Times New Roman" panose="02020603050405020304" pitchFamily="18" charset="0"/>
                <a:sym typeface="Golos Text Medium"/>
              </a:rPr>
              <a:t>Implementation: </a:t>
            </a:r>
            <a:r>
              <a:rPr lang="en-US" dirty="0" smtClean="0">
                <a:solidFill>
                  <a:schemeClr val="tx1">
                    <a:lumMod val="50000"/>
                  </a:schemeClr>
                </a:solidFill>
                <a:latin typeface="Times New Roman" panose="02020603050405020304" pitchFamily="18" charset="0"/>
                <a:ea typeface="Golos Text Medium"/>
                <a:cs typeface="Times New Roman" panose="02020603050405020304" pitchFamily="18" charset="0"/>
                <a:sym typeface="Golos Text Medium"/>
              </a:rPr>
              <a:t>Details </a:t>
            </a:r>
            <a:r>
              <a:rPr lang="en-US" dirty="0">
                <a:solidFill>
                  <a:schemeClr val="tx1">
                    <a:lumMod val="50000"/>
                  </a:schemeClr>
                </a:solidFill>
                <a:latin typeface="Times New Roman" panose="02020603050405020304" pitchFamily="18" charset="0"/>
                <a:ea typeface="Golos Text Medium"/>
                <a:cs typeface="Times New Roman" panose="02020603050405020304" pitchFamily="18" charset="0"/>
                <a:sym typeface="Golos Text Medium"/>
              </a:rPr>
              <a:t>how the solution is implemented using a custom environment to simulate the graph generation </a:t>
            </a:r>
            <a:r>
              <a:rPr lang="en-US" dirty="0" smtClean="0">
                <a:solidFill>
                  <a:schemeClr val="tx1">
                    <a:lumMod val="50000"/>
                  </a:schemeClr>
                </a:solidFill>
                <a:latin typeface="Times New Roman" panose="02020603050405020304" pitchFamily="18" charset="0"/>
                <a:ea typeface="Golos Text Medium"/>
                <a:cs typeface="Times New Roman" panose="02020603050405020304" pitchFamily="18" charset="0"/>
                <a:sym typeface="Golos Text Medium"/>
              </a:rPr>
              <a:t>process. We </a:t>
            </a:r>
            <a:r>
              <a:rPr lang="en-US" dirty="0">
                <a:solidFill>
                  <a:schemeClr val="tx1">
                    <a:lumMod val="50000"/>
                  </a:schemeClr>
                </a:solidFill>
                <a:latin typeface="Times New Roman" panose="02020603050405020304" pitchFamily="18" charset="0"/>
                <a:ea typeface="Golos Text Medium"/>
                <a:cs typeface="Times New Roman" panose="02020603050405020304" pitchFamily="18" charset="0"/>
                <a:sym typeface="Golos Text Medium"/>
              </a:rPr>
              <a:t>will discuss each of these sections in brief in the upcoming presentation.</a:t>
            </a:r>
            <a:endParaRPr lang="en-IN" dirty="0">
              <a:solidFill>
                <a:schemeClr val="tx1">
                  <a:lumMod val="50000"/>
                </a:schemeClr>
              </a:solidFill>
              <a:latin typeface="Times New Roman" panose="02020603050405020304" pitchFamily="18" charset="0"/>
              <a:ea typeface="Golos Text Medium"/>
              <a:cs typeface="Times New Roman" panose="02020603050405020304" pitchFamily="18" charset="0"/>
              <a:sym typeface="Golos Text Medium"/>
            </a:endParaRPr>
          </a:p>
        </p:txBody>
      </p:sp>
      <p:grpSp>
        <p:nvGrpSpPr>
          <p:cNvPr id="6" name="Google Shape;859;p38">
            <a:extLst>
              <a:ext uri="{FF2B5EF4-FFF2-40B4-BE49-F238E27FC236}">
                <a16:creationId xmlns:a16="http://schemas.microsoft.com/office/drawing/2014/main" id="{4035976A-1926-D94C-BF1F-030CA8F32751}"/>
              </a:ext>
            </a:extLst>
          </p:cNvPr>
          <p:cNvGrpSpPr/>
          <p:nvPr/>
        </p:nvGrpSpPr>
        <p:grpSpPr>
          <a:xfrm>
            <a:off x="9413382" y="1176785"/>
            <a:ext cx="2233535" cy="710980"/>
            <a:chOff x="3864536" y="2740081"/>
            <a:chExt cx="3567578" cy="1375630"/>
          </a:xfrm>
        </p:grpSpPr>
        <p:grpSp>
          <p:nvGrpSpPr>
            <p:cNvPr id="7" name="Google Shape;860;p38">
              <a:extLst>
                <a:ext uri="{FF2B5EF4-FFF2-40B4-BE49-F238E27FC236}">
                  <a16:creationId xmlns:a16="http://schemas.microsoft.com/office/drawing/2014/main" id="{7A12FCCB-2847-0546-BA3B-4DF9C5107339}"/>
                </a:ext>
              </a:extLst>
            </p:cNvPr>
            <p:cNvGrpSpPr/>
            <p:nvPr/>
          </p:nvGrpSpPr>
          <p:grpSpPr>
            <a:xfrm>
              <a:off x="3864536" y="2740081"/>
              <a:ext cx="2979176" cy="1374847"/>
              <a:chOff x="234675" y="2436575"/>
              <a:chExt cx="2470500" cy="1140100"/>
            </a:xfrm>
          </p:grpSpPr>
          <p:sp>
            <p:nvSpPr>
              <p:cNvPr id="98" name="Google Shape;861;p38">
                <a:extLst>
                  <a:ext uri="{FF2B5EF4-FFF2-40B4-BE49-F238E27FC236}">
                    <a16:creationId xmlns:a16="http://schemas.microsoft.com/office/drawing/2014/main" id="{B22C052E-FF92-5C4D-A2CE-536F95F55CE2}"/>
                  </a:ext>
                </a:extLst>
              </p:cNvPr>
              <p:cNvSpPr/>
              <p:nvPr/>
            </p:nvSpPr>
            <p:spPr>
              <a:xfrm>
                <a:off x="234675" y="2589050"/>
                <a:ext cx="1866850" cy="987625"/>
              </a:xfrm>
              <a:custGeom>
                <a:avLst/>
                <a:gdLst/>
                <a:ahLst/>
                <a:cxnLst/>
                <a:rect l="l" t="t" r="r" b="b"/>
                <a:pathLst>
                  <a:path w="74674" h="39505" extrusionOk="0">
                    <a:moveTo>
                      <a:pt x="950" y="0"/>
                    </a:moveTo>
                    <a:cubicBezTo>
                      <a:pt x="392" y="0"/>
                      <a:pt x="0" y="553"/>
                      <a:pt x="184" y="1081"/>
                    </a:cubicBezTo>
                    <a:lnTo>
                      <a:pt x="12586" y="36511"/>
                    </a:lnTo>
                    <a:lnTo>
                      <a:pt x="13442" y="38960"/>
                    </a:lnTo>
                    <a:cubicBezTo>
                      <a:pt x="13557" y="39286"/>
                      <a:pt x="13864" y="39504"/>
                      <a:pt x="14210" y="39504"/>
                    </a:cubicBezTo>
                    <a:lnTo>
                      <a:pt x="73723" y="39504"/>
                    </a:lnTo>
                    <a:cubicBezTo>
                      <a:pt x="74282" y="39504"/>
                      <a:pt x="74674" y="38952"/>
                      <a:pt x="74489" y="38423"/>
                    </a:cubicBezTo>
                    <a:lnTo>
                      <a:pt x="61230" y="544"/>
                    </a:lnTo>
                    <a:cubicBezTo>
                      <a:pt x="61116" y="219"/>
                      <a:pt x="60808" y="0"/>
                      <a:pt x="604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99" name="Google Shape;862;p38">
                <a:extLst>
                  <a:ext uri="{FF2B5EF4-FFF2-40B4-BE49-F238E27FC236}">
                    <a16:creationId xmlns:a16="http://schemas.microsoft.com/office/drawing/2014/main" id="{11FF5953-8DF2-2F45-937F-467EC5F80B2C}"/>
                  </a:ext>
                </a:extLst>
              </p:cNvPr>
              <p:cNvSpPr/>
              <p:nvPr/>
            </p:nvSpPr>
            <p:spPr>
              <a:xfrm>
                <a:off x="282175" y="2589050"/>
                <a:ext cx="1866900" cy="987625"/>
              </a:xfrm>
              <a:custGeom>
                <a:avLst/>
                <a:gdLst/>
                <a:ahLst/>
                <a:cxnLst/>
                <a:rect l="l" t="t" r="r" b="b"/>
                <a:pathLst>
                  <a:path w="74676" h="39505" extrusionOk="0">
                    <a:moveTo>
                      <a:pt x="952" y="0"/>
                    </a:moveTo>
                    <a:cubicBezTo>
                      <a:pt x="392" y="0"/>
                      <a:pt x="1" y="552"/>
                      <a:pt x="186" y="1081"/>
                    </a:cubicBezTo>
                    <a:lnTo>
                      <a:pt x="13444" y="38960"/>
                    </a:lnTo>
                    <a:cubicBezTo>
                      <a:pt x="13559" y="39286"/>
                      <a:pt x="13866" y="39503"/>
                      <a:pt x="14212" y="39504"/>
                    </a:cubicBezTo>
                    <a:lnTo>
                      <a:pt x="73725" y="39504"/>
                    </a:lnTo>
                    <a:cubicBezTo>
                      <a:pt x="74284" y="39504"/>
                      <a:pt x="74676" y="38951"/>
                      <a:pt x="74491" y="38423"/>
                    </a:cubicBezTo>
                    <a:lnTo>
                      <a:pt x="61232" y="544"/>
                    </a:lnTo>
                    <a:cubicBezTo>
                      <a:pt x="61118" y="219"/>
                      <a:pt x="60810" y="0"/>
                      <a:pt x="604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00" name="Google Shape;863;p38">
                <a:extLst>
                  <a:ext uri="{FF2B5EF4-FFF2-40B4-BE49-F238E27FC236}">
                    <a16:creationId xmlns:a16="http://schemas.microsoft.com/office/drawing/2014/main" id="{8F9047DD-E026-164C-A819-7C18FE793B71}"/>
                  </a:ext>
                </a:extLst>
              </p:cNvPr>
              <p:cNvSpPr/>
              <p:nvPr/>
            </p:nvSpPr>
            <p:spPr>
              <a:xfrm>
                <a:off x="330950" y="2627075"/>
                <a:ext cx="1747925" cy="851975"/>
              </a:xfrm>
              <a:custGeom>
                <a:avLst/>
                <a:gdLst/>
                <a:ahLst/>
                <a:cxnLst/>
                <a:rect l="l" t="t" r="r" b="b"/>
                <a:pathLst>
                  <a:path w="69917" h="34079" extrusionOk="0">
                    <a:moveTo>
                      <a:pt x="1" y="0"/>
                    </a:moveTo>
                    <a:lnTo>
                      <a:pt x="11906" y="34079"/>
                    </a:lnTo>
                    <a:lnTo>
                      <a:pt x="69916" y="34079"/>
                    </a:lnTo>
                    <a:lnTo>
                      <a:pt x="580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01" name="Google Shape;864;p38">
                <a:extLst>
                  <a:ext uri="{FF2B5EF4-FFF2-40B4-BE49-F238E27FC236}">
                    <a16:creationId xmlns:a16="http://schemas.microsoft.com/office/drawing/2014/main" id="{406D8EAD-6312-AB4B-9B4E-6EB5ACFB9EDE}"/>
                  </a:ext>
                </a:extLst>
              </p:cNvPr>
              <p:cNvSpPr/>
              <p:nvPr/>
            </p:nvSpPr>
            <p:spPr>
              <a:xfrm>
                <a:off x="549325" y="3501800"/>
                <a:ext cx="373125" cy="74825"/>
              </a:xfrm>
              <a:custGeom>
                <a:avLst/>
                <a:gdLst/>
                <a:ahLst/>
                <a:cxnLst/>
                <a:rect l="l" t="t" r="r" b="b"/>
                <a:pathLst>
                  <a:path w="14925" h="2993" extrusionOk="0">
                    <a:moveTo>
                      <a:pt x="0" y="1"/>
                    </a:moveTo>
                    <a:lnTo>
                      <a:pt x="856" y="2450"/>
                    </a:lnTo>
                    <a:cubicBezTo>
                      <a:pt x="971" y="2776"/>
                      <a:pt x="1278" y="2993"/>
                      <a:pt x="1624" y="2993"/>
                    </a:cubicBezTo>
                    <a:lnTo>
                      <a:pt x="14925" y="2993"/>
                    </a:lnTo>
                    <a:lnTo>
                      <a:pt x="1492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02" name="Google Shape;865;p38">
                <a:extLst>
                  <a:ext uri="{FF2B5EF4-FFF2-40B4-BE49-F238E27FC236}">
                    <a16:creationId xmlns:a16="http://schemas.microsoft.com/office/drawing/2014/main" id="{938DC115-7855-3A4D-98D2-5DF24AA43A03}"/>
                  </a:ext>
                </a:extLst>
              </p:cNvPr>
              <p:cNvSpPr/>
              <p:nvPr/>
            </p:nvSpPr>
            <p:spPr>
              <a:xfrm>
                <a:off x="885350" y="3501800"/>
                <a:ext cx="1819825" cy="74875"/>
              </a:xfrm>
              <a:custGeom>
                <a:avLst/>
                <a:gdLst/>
                <a:ahLst/>
                <a:cxnLst/>
                <a:rect l="l" t="t" r="r" b="b"/>
                <a:pathLst>
                  <a:path w="72793" h="2995" extrusionOk="0">
                    <a:moveTo>
                      <a:pt x="377" y="1"/>
                    </a:moveTo>
                    <a:cubicBezTo>
                      <a:pt x="169" y="1"/>
                      <a:pt x="1" y="169"/>
                      <a:pt x="1" y="377"/>
                    </a:cubicBezTo>
                    <a:lnTo>
                      <a:pt x="1" y="2618"/>
                    </a:lnTo>
                    <a:cubicBezTo>
                      <a:pt x="1" y="2826"/>
                      <a:pt x="169" y="2994"/>
                      <a:pt x="377" y="2994"/>
                    </a:cubicBezTo>
                    <a:lnTo>
                      <a:pt x="72416" y="2994"/>
                    </a:lnTo>
                    <a:cubicBezTo>
                      <a:pt x="72624" y="2994"/>
                      <a:pt x="72792" y="2826"/>
                      <a:pt x="72792" y="2618"/>
                    </a:cubicBezTo>
                    <a:lnTo>
                      <a:pt x="72792" y="1730"/>
                    </a:lnTo>
                    <a:cubicBezTo>
                      <a:pt x="72792" y="774"/>
                      <a:pt x="72019" y="1"/>
                      <a:pt x="7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03" name="Google Shape;866;p38">
                <a:extLst>
                  <a:ext uri="{FF2B5EF4-FFF2-40B4-BE49-F238E27FC236}">
                    <a16:creationId xmlns:a16="http://schemas.microsoft.com/office/drawing/2014/main" id="{973A7F34-762F-AB40-BCA1-D5040F3C2624}"/>
                  </a:ext>
                </a:extLst>
              </p:cNvPr>
              <p:cNvSpPr/>
              <p:nvPr/>
            </p:nvSpPr>
            <p:spPr>
              <a:xfrm>
                <a:off x="2486825" y="3491500"/>
                <a:ext cx="34775" cy="10325"/>
              </a:xfrm>
              <a:custGeom>
                <a:avLst/>
                <a:gdLst/>
                <a:ahLst/>
                <a:cxnLst/>
                <a:rect l="l" t="t" r="r" b="b"/>
                <a:pathLst>
                  <a:path w="1391" h="413" extrusionOk="0">
                    <a:moveTo>
                      <a:pt x="150" y="0"/>
                    </a:moveTo>
                    <a:cubicBezTo>
                      <a:pt x="68" y="0"/>
                      <a:pt x="0" y="67"/>
                      <a:pt x="0" y="150"/>
                    </a:cubicBezTo>
                    <a:lnTo>
                      <a:pt x="0" y="413"/>
                    </a:lnTo>
                    <a:lnTo>
                      <a:pt x="1240" y="413"/>
                    </a:lnTo>
                    <a:lnTo>
                      <a:pt x="1240" y="150"/>
                    </a:lnTo>
                    <a:cubicBezTo>
                      <a:pt x="1240" y="67"/>
                      <a:pt x="1308" y="0"/>
                      <a:pt x="13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04" name="Google Shape;867;p38">
                <a:extLst>
                  <a:ext uri="{FF2B5EF4-FFF2-40B4-BE49-F238E27FC236}">
                    <a16:creationId xmlns:a16="http://schemas.microsoft.com/office/drawing/2014/main" id="{8AC3219E-7C42-5B48-84F2-BD6385988521}"/>
                  </a:ext>
                </a:extLst>
              </p:cNvPr>
              <p:cNvSpPr/>
              <p:nvPr/>
            </p:nvSpPr>
            <p:spPr>
              <a:xfrm>
                <a:off x="2517825" y="3491500"/>
                <a:ext cx="59075" cy="10325"/>
              </a:xfrm>
              <a:custGeom>
                <a:avLst/>
                <a:gdLst/>
                <a:ahLst/>
                <a:cxnLst/>
                <a:rect l="l" t="t" r="r" b="b"/>
                <a:pathLst>
                  <a:path w="2363" h="413" extrusionOk="0">
                    <a:moveTo>
                      <a:pt x="150" y="0"/>
                    </a:moveTo>
                    <a:cubicBezTo>
                      <a:pt x="68" y="0"/>
                      <a:pt x="0" y="67"/>
                      <a:pt x="0" y="150"/>
                    </a:cubicBezTo>
                    <a:lnTo>
                      <a:pt x="0" y="413"/>
                    </a:lnTo>
                    <a:lnTo>
                      <a:pt x="2362" y="413"/>
                    </a:lnTo>
                    <a:lnTo>
                      <a:pt x="2362" y="150"/>
                    </a:lnTo>
                    <a:cubicBezTo>
                      <a:pt x="2362" y="67"/>
                      <a:pt x="2295" y="0"/>
                      <a:pt x="22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05" name="Google Shape;868;p38">
                <a:extLst>
                  <a:ext uri="{FF2B5EF4-FFF2-40B4-BE49-F238E27FC236}">
                    <a16:creationId xmlns:a16="http://schemas.microsoft.com/office/drawing/2014/main" id="{36FE9C45-BE3B-D641-B83E-C59E2DFA0DB1}"/>
                  </a:ext>
                </a:extLst>
              </p:cNvPr>
              <p:cNvSpPr/>
              <p:nvPr/>
            </p:nvSpPr>
            <p:spPr>
              <a:xfrm>
                <a:off x="2387150" y="3491500"/>
                <a:ext cx="34750" cy="10325"/>
              </a:xfrm>
              <a:custGeom>
                <a:avLst/>
                <a:gdLst/>
                <a:ahLst/>
                <a:cxnLst/>
                <a:rect l="l" t="t" r="r" b="b"/>
                <a:pathLst>
                  <a:path w="1390" h="413" extrusionOk="0">
                    <a:moveTo>
                      <a:pt x="150" y="0"/>
                    </a:moveTo>
                    <a:cubicBezTo>
                      <a:pt x="66" y="0"/>
                      <a:pt x="0" y="67"/>
                      <a:pt x="0" y="150"/>
                    </a:cubicBezTo>
                    <a:lnTo>
                      <a:pt x="0" y="413"/>
                    </a:lnTo>
                    <a:lnTo>
                      <a:pt x="1238" y="413"/>
                    </a:lnTo>
                    <a:lnTo>
                      <a:pt x="1238" y="150"/>
                    </a:lnTo>
                    <a:cubicBezTo>
                      <a:pt x="1238" y="67"/>
                      <a:pt x="1306" y="0"/>
                      <a:pt x="13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06" name="Google Shape;869;p38">
                <a:extLst>
                  <a:ext uri="{FF2B5EF4-FFF2-40B4-BE49-F238E27FC236}">
                    <a16:creationId xmlns:a16="http://schemas.microsoft.com/office/drawing/2014/main" id="{2E121A65-BD9B-F64E-936D-B04EE8C5FF2F}"/>
                  </a:ext>
                </a:extLst>
              </p:cNvPr>
              <p:cNvSpPr/>
              <p:nvPr/>
            </p:nvSpPr>
            <p:spPr>
              <a:xfrm>
                <a:off x="2418100" y="3491500"/>
                <a:ext cx="59125" cy="10325"/>
              </a:xfrm>
              <a:custGeom>
                <a:avLst/>
                <a:gdLst/>
                <a:ahLst/>
                <a:cxnLst/>
                <a:rect l="l" t="t" r="r" b="b"/>
                <a:pathLst>
                  <a:path w="2365" h="413" extrusionOk="0">
                    <a:moveTo>
                      <a:pt x="152" y="0"/>
                    </a:moveTo>
                    <a:cubicBezTo>
                      <a:pt x="68" y="0"/>
                      <a:pt x="0" y="67"/>
                      <a:pt x="0" y="150"/>
                    </a:cubicBezTo>
                    <a:lnTo>
                      <a:pt x="0" y="413"/>
                    </a:lnTo>
                    <a:lnTo>
                      <a:pt x="2364" y="413"/>
                    </a:lnTo>
                    <a:lnTo>
                      <a:pt x="2364" y="150"/>
                    </a:lnTo>
                    <a:cubicBezTo>
                      <a:pt x="2364" y="67"/>
                      <a:pt x="2297" y="0"/>
                      <a:pt x="22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07" name="Google Shape;870;p38">
                <a:extLst>
                  <a:ext uri="{FF2B5EF4-FFF2-40B4-BE49-F238E27FC236}">
                    <a16:creationId xmlns:a16="http://schemas.microsoft.com/office/drawing/2014/main" id="{9466DA69-182D-EA40-AB01-1B7E413E8EF1}"/>
                  </a:ext>
                </a:extLst>
              </p:cNvPr>
              <p:cNvSpPr/>
              <p:nvPr/>
            </p:nvSpPr>
            <p:spPr>
              <a:xfrm>
                <a:off x="2287425" y="3491500"/>
                <a:ext cx="34750" cy="10325"/>
              </a:xfrm>
              <a:custGeom>
                <a:avLst/>
                <a:gdLst/>
                <a:ahLst/>
                <a:cxnLst/>
                <a:rect l="l" t="t" r="r" b="b"/>
                <a:pathLst>
                  <a:path w="1390" h="413" extrusionOk="0">
                    <a:moveTo>
                      <a:pt x="150" y="0"/>
                    </a:moveTo>
                    <a:cubicBezTo>
                      <a:pt x="67" y="0"/>
                      <a:pt x="0" y="67"/>
                      <a:pt x="0" y="150"/>
                    </a:cubicBezTo>
                    <a:lnTo>
                      <a:pt x="0" y="413"/>
                    </a:lnTo>
                    <a:lnTo>
                      <a:pt x="1240" y="413"/>
                    </a:lnTo>
                    <a:lnTo>
                      <a:pt x="1240" y="150"/>
                    </a:lnTo>
                    <a:cubicBezTo>
                      <a:pt x="1240" y="67"/>
                      <a:pt x="1307" y="0"/>
                      <a:pt x="13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08" name="Google Shape;871;p38">
                <a:extLst>
                  <a:ext uri="{FF2B5EF4-FFF2-40B4-BE49-F238E27FC236}">
                    <a16:creationId xmlns:a16="http://schemas.microsoft.com/office/drawing/2014/main" id="{53F8BA87-F05E-BC44-A81F-27D77495847B}"/>
                  </a:ext>
                </a:extLst>
              </p:cNvPr>
              <p:cNvSpPr/>
              <p:nvPr/>
            </p:nvSpPr>
            <p:spPr>
              <a:xfrm>
                <a:off x="2318425" y="3491500"/>
                <a:ext cx="59075" cy="10325"/>
              </a:xfrm>
              <a:custGeom>
                <a:avLst/>
                <a:gdLst/>
                <a:ahLst/>
                <a:cxnLst/>
                <a:rect l="l" t="t" r="r" b="b"/>
                <a:pathLst>
                  <a:path w="2363" h="413" extrusionOk="0">
                    <a:moveTo>
                      <a:pt x="150" y="0"/>
                    </a:moveTo>
                    <a:cubicBezTo>
                      <a:pt x="67" y="0"/>
                      <a:pt x="0" y="67"/>
                      <a:pt x="0" y="150"/>
                    </a:cubicBezTo>
                    <a:lnTo>
                      <a:pt x="0" y="413"/>
                    </a:lnTo>
                    <a:lnTo>
                      <a:pt x="2362" y="413"/>
                    </a:lnTo>
                    <a:lnTo>
                      <a:pt x="2362" y="150"/>
                    </a:lnTo>
                    <a:cubicBezTo>
                      <a:pt x="2362" y="67"/>
                      <a:pt x="2295" y="0"/>
                      <a:pt x="22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09" name="Google Shape;872;p38">
                <a:extLst>
                  <a:ext uri="{FF2B5EF4-FFF2-40B4-BE49-F238E27FC236}">
                    <a16:creationId xmlns:a16="http://schemas.microsoft.com/office/drawing/2014/main" id="{3AC04ACC-14D3-3A47-BB76-F802CEEDCC7B}"/>
                  </a:ext>
                </a:extLst>
              </p:cNvPr>
              <p:cNvSpPr/>
              <p:nvPr/>
            </p:nvSpPr>
            <p:spPr>
              <a:xfrm>
                <a:off x="2187725" y="3491500"/>
                <a:ext cx="34775" cy="10325"/>
              </a:xfrm>
              <a:custGeom>
                <a:avLst/>
                <a:gdLst/>
                <a:ahLst/>
                <a:cxnLst/>
                <a:rect l="l" t="t" r="r" b="b"/>
                <a:pathLst>
                  <a:path w="1391" h="413" extrusionOk="0">
                    <a:moveTo>
                      <a:pt x="151" y="0"/>
                    </a:moveTo>
                    <a:cubicBezTo>
                      <a:pt x="67" y="0"/>
                      <a:pt x="1" y="67"/>
                      <a:pt x="1" y="150"/>
                    </a:cubicBezTo>
                    <a:lnTo>
                      <a:pt x="1" y="413"/>
                    </a:lnTo>
                    <a:lnTo>
                      <a:pt x="1239" y="413"/>
                    </a:lnTo>
                    <a:lnTo>
                      <a:pt x="1239" y="150"/>
                    </a:lnTo>
                    <a:cubicBezTo>
                      <a:pt x="1239" y="67"/>
                      <a:pt x="1307" y="0"/>
                      <a:pt x="13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0" name="Google Shape;873;p38">
                <a:extLst>
                  <a:ext uri="{FF2B5EF4-FFF2-40B4-BE49-F238E27FC236}">
                    <a16:creationId xmlns:a16="http://schemas.microsoft.com/office/drawing/2014/main" id="{96F095AA-1036-2543-98A8-AB84FA09407F}"/>
                  </a:ext>
                </a:extLst>
              </p:cNvPr>
              <p:cNvSpPr/>
              <p:nvPr/>
            </p:nvSpPr>
            <p:spPr>
              <a:xfrm>
                <a:off x="2218700" y="3491500"/>
                <a:ext cx="59100" cy="10325"/>
              </a:xfrm>
              <a:custGeom>
                <a:avLst/>
                <a:gdLst/>
                <a:ahLst/>
                <a:cxnLst/>
                <a:rect l="l" t="t" r="r" b="b"/>
                <a:pathLst>
                  <a:path w="2364" h="413" extrusionOk="0">
                    <a:moveTo>
                      <a:pt x="152" y="0"/>
                    </a:moveTo>
                    <a:cubicBezTo>
                      <a:pt x="68" y="0"/>
                      <a:pt x="0" y="67"/>
                      <a:pt x="0" y="150"/>
                    </a:cubicBezTo>
                    <a:lnTo>
                      <a:pt x="0" y="413"/>
                    </a:lnTo>
                    <a:lnTo>
                      <a:pt x="2364" y="413"/>
                    </a:lnTo>
                    <a:lnTo>
                      <a:pt x="2364" y="150"/>
                    </a:lnTo>
                    <a:cubicBezTo>
                      <a:pt x="2364" y="67"/>
                      <a:pt x="2297" y="0"/>
                      <a:pt x="22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1" name="Google Shape;874;p38">
                <a:extLst>
                  <a:ext uri="{FF2B5EF4-FFF2-40B4-BE49-F238E27FC236}">
                    <a16:creationId xmlns:a16="http://schemas.microsoft.com/office/drawing/2014/main" id="{C089F92E-D7FD-F744-9EC0-53BDFAB0F199}"/>
                  </a:ext>
                </a:extLst>
              </p:cNvPr>
              <p:cNvSpPr/>
              <p:nvPr/>
            </p:nvSpPr>
            <p:spPr>
              <a:xfrm>
                <a:off x="1290400" y="3491500"/>
                <a:ext cx="887700" cy="10325"/>
              </a:xfrm>
              <a:custGeom>
                <a:avLst/>
                <a:gdLst/>
                <a:ahLst/>
                <a:cxnLst/>
                <a:rect l="l" t="t" r="r" b="b"/>
                <a:pathLst>
                  <a:path w="35508" h="413" extrusionOk="0">
                    <a:moveTo>
                      <a:pt x="152" y="0"/>
                    </a:moveTo>
                    <a:cubicBezTo>
                      <a:pt x="68" y="0"/>
                      <a:pt x="0" y="67"/>
                      <a:pt x="0" y="150"/>
                    </a:cubicBezTo>
                    <a:lnTo>
                      <a:pt x="0" y="413"/>
                    </a:lnTo>
                    <a:lnTo>
                      <a:pt x="35507" y="413"/>
                    </a:lnTo>
                    <a:lnTo>
                      <a:pt x="35507" y="150"/>
                    </a:lnTo>
                    <a:cubicBezTo>
                      <a:pt x="35507" y="67"/>
                      <a:pt x="35440" y="0"/>
                      <a:pt x="3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2" name="Google Shape;875;p38">
                <a:extLst>
                  <a:ext uri="{FF2B5EF4-FFF2-40B4-BE49-F238E27FC236}">
                    <a16:creationId xmlns:a16="http://schemas.microsoft.com/office/drawing/2014/main" id="{F0FE16DD-677E-364C-8CCF-E6D19F89CDF8}"/>
                  </a:ext>
                </a:extLst>
              </p:cNvPr>
              <p:cNvSpPr/>
              <p:nvPr/>
            </p:nvSpPr>
            <p:spPr>
              <a:xfrm>
                <a:off x="1290400" y="3491500"/>
                <a:ext cx="34775" cy="10325"/>
              </a:xfrm>
              <a:custGeom>
                <a:avLst/>
                <a:gdLst/>
                <a:ahLst/>
                <a:cxnLst/>
                <a:rect l="l" t="t" r="r" b="b"/>
                <a:pathLst>
                  <a:path w="1391" h="413" extrusionOk="0">
                    <a:moveTo>
                      <a:pt x="152" y="0"/>
                    </a:moveTo>
                    <a:cubicBezTo>
                      <a:pt x="68" y="0"/>
                      <a:pt x="2" y="67"/>
                      <a:pt x="2" y="150"/>
                    </a:cubicBezTo>
                    <a:lnTo>
                      <a:pt x="0" y="150"/>
                    </a:lnTo>
                    <a:lnTo>
                      <a:pt x="0" y="413"/>
                    </a:lnTo>
                    <a:lnTo>
                      <a:pt x="1240" y="413"/>
                    </a:lnTo>
                    <a:lnTo>
                      <a:pt x="1240" y="150"/>
                    </a:lnTo>
                    <a:cubicBezTo>
                      <a:pt x="1240" y="67"/>
                      <a:pt x="1308" y="0"/>
                      <a:pt x="13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3" name="Google Shape;876;p38">
                <a:extLst>
                  <a:ext uri="{FF2B5EF4-FFF2-40B4-BE49-F238E27FC236}">
                    <a16:creationId xmlns:a16="http://schemas.microsoft.com/office/drawing/2014/main" id="{C7CECB07-C121-B74C-AD98-A3444D807FD9}"/>
                  </a:ext>
                </a:extLst>
              </p:cNvPr>
              <p:cNvSpPr/>
              <p:nvPr/>
            </p:nvSpPr>
            <p:spPr>
              <a:xfrm>
                <a:off x="1190725" y="3491500"/>
                <a:ext cx="34750" cy="10325"/>
              </a:xfrm>
              <a:custGeom>
                <a:avLst/>
                <a:gdLst/>
                <a:ahLst/>
                <a:cxnLst/>
                <a:rect l="l" t="t" r="r" b="b"/>
                <a:pathLst>
                  <a:path w="1390" h="413" extrusionOk="0">
                    <a:moveTo>
                      <a:pt x="150" y="0"/>
                    </a:moveTo>
                    <a:cubicBezTo>
                      <a:pt x="67" y="0"/>
                      <a:pt x="0" y="67"/>
                      <a:pt x="0" y="150"/>
                    </a:cubicBezTo>
                    <a:lnTo>
                      <a:pt x="0" y="413"/>
                    </a:lnTo>
                    <a:lnTo>
                      <a:pt x="1240" y="413"/>
                    </a:lnTo>
                    <a:lnTo>
                      <a:pt x="1240" y="150"/>
                    </a:lnTo>
                    <a:cubicBezTo>
                      <a:pt x="1240" y="67"/>
                      <a:pt x="1306" y="0"/>
                      <a:pt x="13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4" name="Google Shape;877;p38">
                <a:extLst>
                  <a:ext uri="{FF2B5EF4-FFF2-40B4-BE49-F238E27FC236}">
                    <a16:creationId xmlns:a16="http://schemas.microsoft.com/office/drawing/2014/main" id="{F4EB286C-EE90-A244-BB52-67DED071BBC0}"/>
                  </a:ext>
                </a:extLst>
              </p:cNvPr>
              <p:cNvSpPr/>
              <p:nvPr/>
            </p:nvSpPr>
            <p:spPr>
              <a:xfrm>
                <a:off x="1221725" y="3491500"/>
                <a:ext cx="59075" cy="10325"/>
              </a:xfrm>
              <a:custGeom>
                <a:avLst/>
                <a:gdLst/>
                <a:ahLst/>
                <a:cxnLst/>
                <a:rect l="l" t="t" r="r" b="b"/>
                <a:pathLst>
                  <a:path w="2363" h="413" extrusionOk="0">
                    <a:moveTo>
                      <a:pt x="150" y="0"/>
                    </a:moveTo>
                    <a:cubicBezTo>
                      <a:pt x="66" y="0"/>
                      <a:pt x="0" y="67"/>
                      <a:pt x="0" y="150"/>
                    </a:cubicBezTo>
                    <a:lnTo>
                      <a:pt x="0" y="413"/>
                    </a:lnTo>
                    <a:lnTo>
                      <a:pt x="2362" y="413"/>
                    </a:lnTo>
                    <a:lnTo>
                      <a:pt x="2362" y="150"/>
                    </a:lnTo>
                    <a:cubicBezTo>
                      <a:pt x="2362" y="67"/>
                      <a:pt x="2295" y="0"/>
                      <a:pt x="22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5" name="Google Shape;878;p38">
                <a:extLst>
                  <a:ext uri="{FF2B5EF4-FFF2-40B4-BE49-F238E27FC236}">
                    <a16:creationId xmlns:a16="http://schemas.microsoft.com/office/drawing/2014/main" id="{D8AD3CE1-55F7-9446-B125-E708AC7E2594}"/>
                  </a:ext>
                </a:extLst>
              </p:cNvPr>
              <p:cNvSpPr/>
              <p:nvPr/>
            </p:nvSpPr>
            <p:spPr>
              <a:xfrm>
                <a:off x="1091000" y="3491500"/>
                <a:ext cx="34775" cy="10325"/>
              </a:xfrm>
              <a:custGeom>
                <a:avLst/>
                <a:gdLst/>
                <a:ahLst/>
                <a:cxnLst/>
                <a:rect l="l" t="t" r="r" b="b"/>
                <a:pathLst>
                  <a:path w="1391" h="413" extrusionOk="0">
                    <a:moveTo>
                      <a:pt x="152" y="0"/>
                    </a:moveTo>
                    <a:cubicBezTo>
                      <a:pt x="68" y="0"/>
                      <a:pt x="0" y="67"/>
                      <a:pt x="0" y="150"/>
                    </a:cubicBezTo>
                    <a:lnTo>
                      <a:pt x="0" y="413"/>
                    </a:lnTo>
                    <a:lnTo>
                      <a:pt x="1240" y="413"/>
                    </a:lnTo>
                    <a:lnTo>
                      <a:pt x="1240" y="150"/>
                    </a:lnTo>
                    <a:cubicBezTo>
                      <a:pt x="1240" y="67"/>
                      <a:pt x="1308" y="0"/>
                      <a:pt x="13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6" name="Google Shape;879;p38">
                <a:extLst>
                  <a:ext uri="{FF2B5EF4-FFF2-40B4-BE49-F238E27FC236}">
                    <a16:creationId xmlns:a16="http://schemas.microsoft.com/office/drawing/2014/main" id="{D4F24ECC-E094-6942-AD49-6D511897AF4B}"/>
                  </a:ext>
                </a:extLst>
              </p:cNvPr>
              <p:cNvSpPr/>
              <p:nvPr/>
            </p:nvSpPr>
            <p:spPr>
              <a:xfrm>
                <a:off x="1122000" y="3491500"/>
                <a:ext cx="59075" cy="10325"/>
              </a:xfrm>
              <a:custGeom>
                <a:avLst/>
                <a:gdLst/>
                <a:ahLst/>
                <a:cxnLst/>
                <a:rect l="l" t="t" r="r" b="b"/>
                <a:pathLst>
                  <a:path w="2363" h="413" extrusionOk="0">
                    <a:moveTo>
                      <a:pt x="150" y="0"/>
                    </a:moveTo>
                    <a:cubicBezTo>
                      <a:pt x="68" y="0"/>
                      <a:pt x="0" y="67"/>
                      <a:pt x="0" y="150"/>
                    </a:cubicBezTo>
                    <a:lnTo>
                      <a:pt x="0" y="413"/>
                    </a:lnTo>
                    <a:lnTo>
                      <a:pt x="2362" y="413"/>
                    </a:lnTo>
                    <a:lnTo>
                      <a:pt x="2362" y="150"/>
                    </a:lnTo>
                    <a:cubicBezTo>
                      <a:pt x="2362" y="67"/>
                      <a:pt x="2297" y="0"/>
                      <a:pt x="22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7" name="Google Shape;880;p38">
                <a:extLst>
                  <a:ext uri="{FF2B5EF4-FFF2-40B4-BE49-F238E27FC236}">
                    <a16:creationId xmlns:a16="http://schemas.microsoft.com/office/drawing/2014/main" id="{D91C0D3B-C5A2-5B49-9F3D-DED058296F68}"/>
                  </a:ext>
                </a:extLst>
              </p:cNvPr>
              <p:cNvSpPr/>
              <p:nvPr/>
            </p:nvSpPr>
            <p:spPr>
              <a:xfrm>
                <a:off x="991325" y="3491500"/>
                <a:ext cx="34750" cy="10325"/>
              </a:xfrm>
              <a:custGeom>
                <a:avLst/>
                <a:gdLst/>
                <a:ahLst/>
                <a:cxnLst/>
                <a:rect l="l" t="t" r="r" b="b"/>
                <a:pathLst>
                  <a:path w="1390" h="413" extrusionOk="0">
                    <a:moveTo>
                      <a:pt x="150" y="0"/>
                    </a:moveTo>
                    <a:cubicBezTo>
                      <a:pt x="67" y="0"/>
                      <a:pt x="0" y="67"/>
                      <a:pt x="0" y="150"/>
                    </a:cubicBezTo>
                    <a:lnTo>
                      <a:pt x="0" y="413"/>
                    </a:lnTo>
                    <a:lnTo>
                      <a:pt x="1240" y="413"/>
                    </a:lnTo>
                    <a:lnTo>
                      <a:pt x="1240" y="150"/>
                    </a:lnTo>
                    <a:cubicBezTo>
                      <a:pt x="1240" y="67"/>
                      <a:pt x="1306" y="0"/>
                      <a:pt x="13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8" name="Google Shape;881;p38">
                <a:extLst>
                  <a:ext uri="{FF2B5EF4-FFF2-40B4-BE49-F238E27FC236}">
                    <a16:creationId xmlns:a16="http://schemas.microsoft.com/office/drawing/2014/main" id="{F7C691D9-1A73-9C48-A4FE-ED542BE2063D}"/>
                  </a:ext>
                </a:extLst>
              </p:cNvPr>
              <p:cNvSpPr/>
              <p:nvPr/>
            </p:nvSpPr>
            <p:spPr>
              <a:xfrm>
                <a:off x="1022300" y="3491500"/>
                <a:ext cx="59100" cy="10325"/>
              </a:xfrm>
              <a:custGeom>
                <a:avLst/>
                <a:gdLst/>
                <a:ahLst/>
                <a:cxnLst/>
                <a:rect l="l" t="t" r="r" b="b"/>
                <a:pathLst>
                  <a:path w="2364" h="413" extrusionOk="0">
                    <a:moveTo>
                      <a:pt x="151" y="0"/>
                    </a:moveTo>
                    <a:cubicBezTo>
                      <a:pt x="68" y="0"/>
                      <a:pt x="1" y="67"/>
                      <a:pt x="1" y="150"/>
                    </a:cubicBezTo>
                    <a:lnTo>
                      <a:pt x="1" y="413"/>
                    </a:lnTo>
                    <a:lnTo>
                      <a:pt x="2363" y="413"/>
                    </a:lnTo>
                    <a:lnTo>
                      <a:pt x="2363" y="150"/>
                    </a:lnTo>
                    <a:cubicBezTo>
                      <a:pt x="2363" y="67"/>
                      <a:pt x="2296" y="0"/>
                      <a:pt x="22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9" name="Google Shape;882;p38">
                <a:extLst>
                  <a:ext uri="{FF2B5EF4-FFF2-40B4-BE49-F238E27FC236}">
                    <a16:creationId xmlns:a16="http://schemas.microsoft.com/office/drawing/2014/main" id="{A9DEB4D7-7D9B-7B40-8792-8E07C41F656C}"/>
                  </a:ext>
                </a:extLst>
              </p:cNvPr>
              <p:cNvSpPr/>
              <p:nvPr/>
            </p:nvSpPr>
            <p:spPr>
              <a:xfrm>
                <a:off x="891600" y="3491500"/>
                <a:ext cx="34750" cy="10325"/>
              </a:xfrm>
              <a:custGeom>
                <a:avLst/>
                <a:gdLst/>
                <a:ahLst/>
                <a:cxnLst/>
                <a:rect l="l" t="t" r="r" b="b"/>
                <a:pathLst>
                  <a:path w="1390" h="413" extrusionOk="0">
                    <a:moveTo>
                      <a:pt x="152" y="0"/>
                    </a:moveTo>
                    <a:cubicBezTo>
                      <a:pt x="67" y="0"/>
                      <a:pt x="0" y="67"/>
                      <a:pt x="0" y="150"/>
                    </a:cubicBezTo>
                    <a:lnTo>
                      <a:pt x="0" y="413"/>
                    </a:lnTo>
                    <a:lnTo>
                      <a:pt x="1240" y="413"/>
                    </a:lnTo>
                    <a:lnTo>
                      <a:pt x="1240" y="150"/>
                    </a:lnTo>
                    <a:cubicBezTo>
                      <a:pt x="1240" y="67"/>
                      <a:pt x="1307" y="0"/>
                      <a:pt x="13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20" name="Google Shape;883;p38">
                <a:extLst>
                  <a:ext uri="{FF2B5EF4-FFF2-40B4-BE49-F238E27FC236}">
                    <a16:creationId xmlns:a16="http://schemas.microsoft.com/office/drawing/2014/main" id="{922CD8E0-DB5C-984F-BF21-BCF3584DC51E}"/>
                  </a:ext>
                </a:extLst>
              </p:cNvPr>
              <p:cNvSpPr/>
              <p:nvPr/>
            </p:nvSpPr>
            <p:spPr>
              <a:xfrm>
                <a:off x="922600" y="3491500"/>
                <a:ext cx="59075" cy="10325"/>
              </a:xfrm>
              <a:custGeom>
                <a:avLst/>
                <a:gdLst/>
                <a:ahLst/>
                <a:cxnLst/>
                <a:rect l="l" t="t" r="r" b="b"/>
                <a:pathLst>
                  <a:path w="2363" h="413" extrusionOk="0">
                    <a:moveTo>
                      <a:pt x="150" y="0"/>
                    </a:moveTo>
                    <a:cubicBezTo>
                      <a:pt x="67" y="0"/>
                      <a:pt x="0" y="67"/>
                      <a:pt x="0" y="150"/>
                    </a:cubicBezTo>
                    <a:lnTo>
                      <a:pt x="0" y="413"/>
                    </a:lnTo>
                    <a:lnTo>
                      <a:pt x="2362" y="413"/>
                    </a:lnTo>
                    <a:lnTo>
                      <a:pt x="2362" y="150"/>
                    </a:lnTo>
                    <a:cubicBezTo>
                      <a:pt x="2362" y="67"/>
                      <a:pt x="2296" y="0"/>
                      <a:pt x="22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21" name="Google Shape;884;p38">
                <a:extLst>
                  <a:ext uri="{FF2B5EF4-FFF2-40B4-BE49-F238E27FC236}">
                    <a16:creationId xmlns:a16="http://schemas.microsoft.com/office/drawing/2014/main" id="{47BBE67C-34BD-AF49-971E-9D1AEA09D07F}"/>
                  </a:ext>
                </a:extLst>
              </p:cNvPr>
              <p:cNvSpPr/>
              <p:nvPr/>
            </p:nvSpPr>
            <p:spPr>
              <a:xfrm>
                <a:off x="628100" y="3332575"/>
                <a:ext cx="1415975" cy="119150"/>
              </a:xfrm>
              <a:custGeom>
                <a:avLst/>
                <a:gdLst/>
                <a:ahLst/>
                <a:cxnLst/>
                <a:rect l="l" t="t" r="r" b="b"/>
                <a:pathLst>
                  <a:path w="56639" h="4766" extrusionOk="0">
                    <a:moveTo>
                      <a:pt x="54729" y="130"/>
                    </a:moveTo>
                    <a:cubicBezTo>
                      <a:pt x="54968" y="130"/>
                      <a:pt x="55182" y="281"/>
                      <a:pt x="55261" y="508"/>
                    </a:cubicBezTo>
                    <a:lnTo>
                      <a:pt x="56442" y="3886"/>
                    </a:lnTo>
                    <a:cubicBezTo>
                      <a:pt x="56503" y="4061"/>
                      <a:pt x="56477" y="4247"/>
                      <a:pt x="56368" y="4399"/>
                    </a:cubicBezTo>
                    <a:cubicBezTo>
                      <a:pt x="56261" y="4550"/>
                      <a:pt x="56095" y="4637"/>
                      <a:pt x="55908" y="4637"/>
                    </a:cubicBezTo>
                    <a:lnTo>
                      <a:pt x="1911" y="4637"/>
                    </a:lnTo>
                    <a:cubicBezTo>
                      <a:pt x="1671" y="4637"/>
                      <a:pt x="1457" y="4484"/>
                      <a:pt x="1378" y="4258"/>
                    </a:cubicBezTo>
                    <a:lnTo>
                      <a:pt x="197" y="879"/>
                    </a:lnTo>
                    <a:cubicBezTo>
                      <a:pt x="136" y="705"/>
                      <a:pt x="164" y="518"/>
                      <a:pt x="271" y="367"/>
                    </a:cubicBezTo>
                    <a:cubicBezTo>
                      <a:pt x="378" y="216"/>
                      <a:pt x="546" y="130"/>
                      <a:pt x="731" y="130"/>
                    </a:cubicBezTo>
                    <a:close/>
                    <a:moveTo>
                      <a:pt x="731" y="0"/>
                    </a:moveTo>
                    <a:cubicBezTo>
                      <a:pt x="503" y="0"/>
                      <a:pt x="297" y="107"/>
                      <a:pt x="165" y="292"/>
                    </a:cubicBezTo>
                    <a:cubicBezTo>
                      <a:pt x="32" y="479"/>
                      <a:pt x="0" y="708"/>
                      <a:pt x="75" y="922"/>
                    </a:cubicBezTo>
                    <a:lnTo>
                      <a:pt x="1255" y="4301"/>
                    </a:lnTo>
                    <a:cubicBezTo>
                      <a:pt x="1353" y="4579"/>
                      <a:pt x="1616" y="4766"/>
                      <a:pt x="1911" y="4766"/>
                    </a:cubicBezTo>
                    <a:lnTo>
                      <a:pt x="55908" y="4766"/>
                    </a:lnTo>
                    <a:cubicBezTo>
                      <a:pt x="56136" y="4766"/>
                      <a:pt x="56342" y="4658"/>
                      <a:pt x="56475" y="4473"/>
                    </a:cubicBezTo>
                    <a:cubicBezTo>
                      <a:pt x="56607" y="4289"/>
                      <a:pt x="56639" y="4058"/>
                      <a:pt x="56564" y="3844"/>
                    </a:cubicBezTo>
                    <a:lnTo>
                      <a:pt x="55384" y="465"/>
                    </a:lnTo>
                    <a:cubicBezTo>
                      <a:pt x="55286" y="187"/>
                      <a:pt x="55023" y="0"/>
                      <a:pt x="547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22" name="Google Shape;885;p38">
                <a:extLst>
                  <a:ext uri="{FF2B5EF4-FFF2-40B4-BE49-F238E27FC236}">
                    <a16:creationId xmlns:a16="http://schemas.microsoft.com/office/drawing/2014/main" id="{58E57860-5150-8F44-869A-E2DFEF8C361B}"/>
                  </a:ext>
                </a:extLst>
              </p:cNvPr>
              <p:cNvSpPr/>
              <p:nvPr/>
            </p:nvSpPr>
            <p:spPr>
              <a:xfrm>
                <a:off x="383000" y="2662000"/>
                <a:ext cx="978250" cy="546975"/>
              </a:xfrm>
              <a:custGeom>
                <a:avLst/>
                <a:gdLst/>
                <a:ahLst/>
                <a:cxnLst/>
                <a:rect l="l" t="t" r="r" b="b"/>
                <a:pathLst>
                  <a:path w="39130" h="21879" extrusionOk="0">
                    <a:moveTo>
                      <a:pt x="30809" y="129"/>
                    </a:moveTo>
                    <a:cubicBezTo>
                      <a:pt x="31049" y="129"/>
                      <a:pt x="31263" y="280"/>
                      <a:pt x="31343" y="508"/>
                    </a:cubicBezTo>
                    <a:lnTo>
                      <a:pt x="38932" y="20998"/>
                    </a:lnTo>
                    <a:cubicBezTo>
                      <a:pt x="38993" y="21172"/>
                      <a:pt x="38966" y="21359"/>
                      <a:pt x="38859" y="21510"/>
                    </a:cubicBezTo>
                    <a:cubicBezTo>
                      <a:pt x="38752" y="21662"/>
                      <a:pt x="38584" y="21749"/>
                      <a:pt x="38399" y="21749"/>
                    </a:cubicBezTo>
                    <a:lnTo>
                      <a:pt x="8321" y="21749"/>
                    </a:lnTo>
                    <a:cubicBezTo>
                      <a:pt x="8081" y="21749"/>
                      <a:pt x="7867" y="21596"/>
                      <a:pt x="7788" y="21370"/>
                    </a:cubicBezTo>
                    <a:lnTo>
                      <a:pt x="198" y="880"/>
                    </a:lnTo>
                    <a:cubicBezTo>
                      <a:pt x="139" y="705"/>
                      <a:pt x="165" y="519"/>
                      <a:pt x="272" y="368"/>
                    </a:cubicBezTo>
                    <a:cubicBezTo>
                      <a:pt x="379" y="216"/>
                      <a:pt x="547" y="129"/>
                      <a:pt x="732" y="129"/>
                    </a:cubicBezTo>
                    <a:close/>
                    <a:moveTo>
                      <a:pt x="732" y="1"/>
                    </a:moveTo>
                    <a:cubicBezTo>
                      <a:pt x="504" y="1"/>
                      <a:pt x="298" y="106"/>
                      <a:pt x="166" y="293"/>
                    </a:cubicBezTo>
                    <a:cubicBezTo>
                      <a:pt x="35" y="478"/>
                      <a:pt x="1" y="708"/>
                      <a:pt x="77" y="924"/>
                    </a:cubicBezTo>
                    <a:lnTo>
                      <a:pt x="7665" y="21414"/>
                    </a:lnTo>
                    <a:cubicBezTo>
                      <a:pt x="7763" y="21691"/>
                      <a:pt x="8026" y="21879"/>
                      <a:pt x="8321" y="21879"/>
                    </a:cubicBezTo>
                    <a:lnTo>
                      <a:pt x="38399" y="21879"/>
                    </a:lnTo>
                    <a:cubicBezTo>
                      <a:pt x="38626" y="21879"/>
                      <a:pt x="38833" y="21772"/>
                      <a:pt x="38964" y="21587"/>
                    </a:cubicBezTo>
                    <a:cubicBezTo>
                      <a:pt x="39097" y="21400"/>
                      <a:pt x="39129" y="21171"/>
                      <a:pt x="39053" y="20954"/>
                    </a:cubicBezTo>
                    <a:lnTo>
                      <a:pt x="31465" y="465"/>
                    </a:lnTo>
                    <a:cubicBezTo>
                      <a:pt x="31367" y="187"/>
                      <a:pt x="31104" y="1"/>
                      <a:pt x="308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23" name="Google Shape;886;p38">
                <a:extLst>
                  <a:ext uri="{FF2B5EF4-FFF2-40B4-BE49-F238E27FC236}">
                    <a16:creationId xmlns:a16="http://schemas.microsoft.com/office/drawing/2014/main" id="{4853E5F6-DD6D-FE40-AE84-FA01BAACC239}"/>
                  </a:ext>
                </a:extLst>
              </p:cNvPr>
              <p:cNvSpPr/>
              <p:nvPr/>
            </p:nvSpPr>
            <p:spPr>
              <a:xfrm>
                <a:off x="422500" y="2546450"/>
                <a:ext cx="775400" cy="381825"/>
              </a:xfrm>
              <a:custGeom>
                <a:avLst/>
                <a:gdLst/>
                <a:ahLst/>
                <a:cxnLst/>
                <a:rect l="l" t="t" r="r" b="b"/>
                <a:pathLst>
                  <a:path w="31016" h="15273" extrusionOk="0">
                    <a:moveTo>
                      <a:pt x="710" y="1"/>
                    </a:moveTo>
                    <a:cubicBezTo>
                      <a:pt x="246" y="1"/>
                      <a:pt x="0" y="377"/>
                      <a:pt x="161" y="842"/>
                    </a:cubicBezTo>
                    <a:lnTo>
                      <a:pt x="3613" y="10818"/>
                    </a:lnTo>
                    <a:cubicBezTo>
                      <a:pt x="3774" y="11282"/>
                      <a:pt x="4280" y="11658"/>
                      <a:pt x="4744" y="11658"/>
                    </a:cubicBezTo>
                    <a:lnTo>
                      <a:pt x="26150" y="11658"/>
                    </a:lnTo>
                    <a:lnTo>
                      <a:pt x="31015" y="15273"/>
                    </a:lnTo>
                    <a:lnTo>
                      <a:pt x="29764" y="11658"/>
                    </a:lnTo>
                    <a:lnTo>
                      <a:pt x="26020" y="842"/>
                    </a:lnTo>
                    <a:cubicBezTo>
                      <a:pt x="25860" y="377"/>
                      <a:pt x="25354" y="1"/>
                      <a:pt x="2488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24" name="Google Shape;887;p38">
                <a:extLst>
                  <a:ext uri="{FF2B5EF4-FFF2-40B4-BE49-F238E27FC236}">
                    <a16:creationId xmlns:a16="http://schemas.microsoft.com/office/drawing/2014/main" id="{455F67B1-8FB4-554B-B6A6-C96F6F1E946D}"/>
                  </a:ext>
                </a:extLst>
              </p:cNvPr>
              <p:cNvSpPr/>
              <p:nvPr/>
            </p:nvSpPr>
            <p:spPr>
              <a:xfrm>
                <a:off x="762200" y="2598025"/>
                <a:ext cx="289725" cy="24475"/>
              </a:xfrm>
              <a:custGeom>
                <a:avLst/>
                <a:gdLst/>
                <a:ahLst/>
                <a:cxnLst/>
                <a:rect l="l" t="t" r="r" b="b"/>
                <a:pathLst>
                  <a:path w="11589" h="979" extrusionOk="0">
                    <a:moveTo>
                      <a:pt x="415" y="0"/>
                    </a:moveTo>
                    <a:cubicBezTo>
                      <a:pt x="145" y="0"/>
                      <a:pt x="1" y="219"/>
                      <a:pt x="94" y="490"/>
                    </a:cubicBezTo>
                    <a:cubicBezTo>
                      <a:pt x="189" y="760"/>
                      <a:pt x="484" y="979"/>
                      <a:pt x="753" y="979"/>
                    </a:cubicBezTo>
                    <a:lnTo>
                      <a:pt x="11174" y="979"/>
                    </a:lnTo>
                    <a:cubicBezTo>
                      <a:pt x="11445" y="979"/>
                      <a:pt x="11588" y="760"/>
                      <a:pt x="11495" y="490"/>
                    </a:cubicBezTo>
                    <a:cubicBezTo>
                      <a:pt x="11400" y="219"/>
                      <a:pt x="11105" y="0"/>
                      <a:pt x="108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25" name="Google Shape;888;p38">
                <a:extLst>
                  <a:ext uri="{FF2B5EF4-FFF2-40B4-BE49-F238E27FC236}">
                    <a16:creationId xmlns:a16="http://schemas.microsoft.com/office/drawing/2014/main" id="{2C9CB378-B65D-434E-B41A-77763F1541ED}"/>
                  </a:ext>
                </a:extLst>
              </p:cNvPr>
              <p:cNvSpPr/>
              <p:nvPr/>
            </p:nvSpPr>
            <p:spPr>
              <a:xfrm>
                <a:off x="486375" y="2598025"/>
                <a:ext cx="243100" cy="24475"/>
              </a:xfrm>
              <a:custGeom>
                <a:avLst/>
                <a:gdLst/>
                <a:ahLst/>
                <a:cxnLst/>
                <a:rect l="l" t="t" r="r" b="b"/>
                <a:pathLst>
                  <a:path w="9724" h="979" extrusionOk="0">
                    <a:moveTo>
                      <a:pt x="413" y="0"/>
                    </a:moveTo>
                    <a:cubicBezTo>
                      <a:pt x="144" y="0"/>
                      <a:pt x="0" y="219"/>
                      <a:pt x="93" y="490"/>
                    </a:cubicBezTo>
                    <a:cubicBezTo>
                      <a:pt x="187" y="760"/>
                      <a:pt x="482" y="979"/>
                      <a:pt x="752" y="979"/>
                    </a:cubicBezTo>
                    <a:lnTo>
                      <a:pt x="9311" y="979"/>
                    </a:lnTo>
                    <a:cubicBezTo>
                      <a:pt x="9580" y="979"/>
                      <a:pt x="9724" y="760"/>
                      <a:pt x="9630" y="490"/>
                    </a:cubicBezTo>
                    <a:cubicBezTo>
                      <a:pt x="9537" y="219"/>
                      <a:pt x="9242" y="0"/>
                      <a:pt x="89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26" name="Google Shape;889;p38">
                <a:extLst>
                  <a:ext uri="{FF2B5EF4-FFF2-40B4-BE49-F238E27FC236}">
                    <a16:creationId xmlns:a16="http://schemas.microsoft.com/office/drawing/2014/main" id="{B3CD71BC-9636-C64F-AD64-00A66C15142A}"/>
                  </a:ext>
                </a:extLst>
              </p:cNvPr>
              <p:cNvSpPr/>
              <p:nvPr/>
            </p:nvSpPr>
            <p:spPr>
              <a:xfrm>
                <a:off x="508375" y="2661650"/>
                <a:ext cx="99525" cy="24525"/>
              </a:xfrm>
              <a:custGeom>
                <a:avLst/>
                <a:gdLst/>
                <a:ahLst/>
                <a:cxnLst/>
                <a:rect l="l" t="t" r="r" b="b"/>
                <a:pathLst>
                  <a:path w="3981" h="981" extrusionOk="0">
                    <a:moveTo>
                      <a:pt x="415" y="1"/>
                    </a:moveTo>
                    <a:cubicBezTo>
                      <a:pt x="144" y="1"/>
                      <a:pt x="1" y="221"/>
                      <a:pt x="94" y="492"/>
                    </a:cubicBezTo>
                    <a:cubicBezTo>
                      <a:pt x="189" y="761"/>
                      <a:pt x="484" y="981"/>
                      <a:pt x="754" y="981"/>
                    </a:cubicBezTo>
                    <a:lnTo>
                      <a:pt x="3566" y="981"/>
                    </a:lnTo>
                    <a:cubicBezTo>
                      <a:pt x="3837" y="981"/>
                      <a:pt x="3980" y="762"/>
                      <a:pt x="3886" y="492"/>
                    </a:cubicBezTo>
                    <a:cubicBezTo>
                      <a:pt x="3792" y="221"/>
                      <a:pt x="3497" y="1"/>
                      <a:pt x="32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27" name="Google Shape;890;p38">
                <a:extLst>
                  <a:ext uri="{FF2B5EF4-FFF2-40B4-BE49-F238E27FC236}">
                    <a16:creationId xmlns:a16="http://schemas.microsoft.com/office/drawing/2014/main" id="{CD2F8886-6F3E-9E47-9C96-F12318C926A4}"/>
                  </a:ext>
                </a:extLst>
              </p:cNvPr>
              <p:cNvSpPr/>
              <p:nvPr/>
            </p:nvSpPr>
            <p:spPr>
              <a:xfrm>
                <a:off x="715725" y="2661650"/>
                <a:ext cx="358200" cy="24525"/>
              </a:xfrm>
              <a:custGeom>
                <a:avLst/>
                <a:gdLst/>
                <a:ahLst/>
                <a:cxnLst/>
                <a:rect l="l" t="t" r="r" b="b"/>
                <a:pathLst>
                  <a:path w="14328" h="981" extrusionOk="0">
                    <a:moveTo>
                      <a:pt x="414" y="1"/>
                    </a:moveTo>
                    <a:cubicBezTo>
                      <a:pt x="145" y="1"/>
                      <a:pt x="1" y="221"/>
                      <a:pt x="94" y="492"/>
                    </a:cubicBezTo>
                    <a:cubicBezTo>
                      <a:pt x="187" y="761"/>
                      <a:pt x="482" y="981"/>
                      <a:pt x="753" y="981"/>
                    </a:cubicBezTo>
                    <a:lnTo>
                      <a:pt x="13914" y="981"/>
                    </a:lnTo>
                    <a:cubicBezTo>
                      <a:pt x="14184" y="981"/>
                      <a:pt x="14328" y="762"/>
                      <a:pt x="14235" y="492"/>
                    </a:cubicBezTo>
                    <a:cubicBezTo>
                      <a:pt x="14141" y="221"/>
                      <a:pt x="13846" y="1"/>
                      <a:pt x="135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28" name="Google Shape;891;p38">
                <a:extLst>
                  <a:ext uri="{FF2B5EF4-FFF2-40B4-BE49-F238E27FC236}">
                    <a16:creationId xmlns:a16="http://schemas.microsoft.com/office/drawing/2014/main" id="{2853BFB8-6735-844E-A6AB-2EA5CD02397D}"/>
                  </a:ext>
                </a:extLst>
              </p:cNvPr>
              <p:cNvSpPr/>
              <p:nvPr/>
            </p:nvSpPr>
            <p:spPr>
              <a:xfrm>
                <a:off x="530425" y="2725325"/>
                <a:ext cx="391650" cy="24525"/>
              </a:xfrm>
              <a:custGeom>
                <a:avLst/>
                <a:gdLst/>
                <a:ahLst/>
                <a:cxnLst/>
                <a:rect l="l" t="t" r="r" b="b"/>
                <a:pathLst>
                  <a:path w="15666" h="981" extrusionOk="0">
                    <a:moveTo>
                      <a:pt x="414" y="1"/>
                    </a:moveTo>
                    <a:cubicBezTo>
                      <a:pt x="143" y="1"/>
                      <a:pt x="1" y="220"/>
                      <a:pt x="94" y="490"/>
                    </a:cubicBezTo>
                    <a:cubicBezTo>
                      <a:pt x="187" y="761"/>
                      <a:pt x="482" y="981"/>
                      <a:pt x="753" y="981"/>
                    </a:cubicBezTo>
                    <a:lnTo>
                      <a:pt x="15253" y="981"/>
                    </a:lnTo>
                    <a:cubicBezTo>
                      <a:pt x="15524" y="981"/>
                      <a:pt x="15666" y="761"/>
                      <a:pt x="15572" y="490"/>
                    </a:cubicBezTo>
                    <a:cubicBezTo>
                      <a:pt x="15479" y="220"/>
                      <a:pt x="15184" y="1"/>
                      <a:pt x="1491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29" name="Google Shape;892;p38">
                <a:extLst>
                  <a:ext uri="{FF2B5EF4-FFF2-40B4-BE49-F238E27FC236}">
                    <a16:creationId xmlns:a16="http://schemas.microsoft.com/office/drawing/2014/main" id="{610D2E91-06D7-6444-88A5-BE03C98FED26}"/>
                  </a:ext>
                </a:extLst>
              </p:cNvPr>
              <p:cNvSpPr/>
              <p:nvPr/>
            </p:nvSpPr>
            <p:spPr>
              <a:xfrm>
                <a:off x="959825" y="2725325"/>
                <a:ext cx="136175" cy="24525"/>
              </a:xfrm>
              <a:custGeom>
                <a:avLst/>
                <a:gdLst/>
                <a:ahLst/>
                <a:cxnLst/>
                <a:rect l="l" t="t" r="r" b="b"/>
                <a:pathLst>
                  <a:path w="5447" h="981" extrusionOk="0">
                    <a:moveTo>
                      <a:pt x="415" y="1"/>
                    </a:moveTo>
                    <a:cubicBezTo>
                      <a:pt x="144" y="1"/>
                      <a:pt x="0" y="220"/>
                      <a:pt x="94" y="490"/>
                    </a:cubicBezTo>
                    <a:cubicBezTo>
                      <a:pt x="187" y="761"/>
                      <a:pt x="482" y="981"/>
                      <a:pt x="752" y="981"/>
                    </a:cubicBezTo>
                    <a:lnTo>
                      <a:pt x="5032" y="981"/>
                    </a:lnTo>
                    <a:cubicBezTo>
                      <a:pt x="5302" y="981"/>
                      <a:pt x="5446" y="761"/>
                      <a:pt x="5351" y="490"/>
                    </a:cubicBezTo>
                    <a:cubicBezTo>
                      <a:pt x="5258" y="220"/>
                      <a:pt x="4963" y="1"/>
                      <a:pt x="46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30" name="Google Shape;893;p38">
                <a:extLst>
                  <a:ext uri="{FF2B5EF4-FFF2-40B4-BE49-F238E27FC236}">
                    <a16:creationId xmlns:a16="http://schemas.microsoft.com/office/drawing/2014/main" id="{5510DA69-A38F-7F4C-A91E-AFC7EE0132A7}"/>
                  </a:ext>
                </a:extLst>
              </p:cNvPr>
              <p:cNvSpPr/>
              <p:nvPr/>
            </p:nvSpPr>
            <p:spPr>
              <a:xfrm>
                <a:off x="1159725" y="2436575"/>
                <a:ext cx="740875" cy="381775"/>
              </a:xfrm>
              <a:custGeom>
                <a:avLst/>
                <a:gdLst/>
                <a:ahLst/>
                <a:cxnLst/>
                <a:rect l="l" t="t" r="r" b="b"/>
                <a:pathLst>
                  <a:path w="29635" h="15271" extrusionOk="0">
                    <a:moveTo>
                      <a:pt x="711" y="0"/>
                    </a:moveTo>
                    <a:cubicBezTo>
                      <a:pt x="246" y="0"/>
                      <a:pt x="0" y="376"/>
                      <a:pt x="161" y="840"/>
                    </a:cubicBezTo>
                    <a:lnTo>
                      <a:pt x="3905" y="11656"/>
                    </a:lnTo>
                    <a:lnTo>
                      <a:pt x="5156" y="15271"/>
                    </a:lnTo>
                    <a:lnTo>
                      <a:pt x="7519" y="11656"/>
                    </a:lnTo>
                    <a:lnTo>
                      <a:pt x="28925" y="11656"/>
                    </a:lnTo>
                    <a:cubicBezTo>
                      <a:pt x="29388" y="11656"/>
                      <a:pt x="29634" y="11280"/>
                      <a:pt x="29474" y="10816"/>
                    </a:cubicBezTo>
                    <a:lnTo>
                      <a:pt x="26022" y="840"/>
                    </a:lnTo>
                    <a:cubicBezTo>
                      <a:pt x="25861" y="376"/>
                      <a:pt x="25355" y="0"/>
                      <a:pt x="2489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31" name="Google Shape;894;p38">
                <a:extLst>
                  <a:ext uri="{FF2B5EF4-FFF2-40B4-BE49-F238E27FC236}">
                    <a16:creationId xmlns:a16="http://schemas.microsoft.com/office/drawing/2014/main" id="{74D307AC-DE6C-7B4A-BA38-1A01AA0A8F1B}"/>
                  </a:ext>
                </a:extLst>
              </p:cNvPr>
              <p:cNvSpPr/>
              <p:nvPr/>
            </p:nvSpPr>
            <p:spPr>
              <a:xfrm>
                <a:off x="1398250" y="2463025"/>
                <a:ext cx="262925" cy="235875"/>
              </a:xfrm>
              <a:custGeom>
                <a:avLst/>
                <a:gdLst/>
                <a:ahLst/>
                <a:cxnLst/>
                <a:rect l="l" t="t" r="r" b="b"/>
                <a:pathLst>
                  <a:path w="10517" h="9435" extrusionOk="0">
                    <a:moveTo>
                      <a:pt x="3730" y="302"/>
                    </a:moveTo>
                    <a:cubicBezTo>
                      <a:pt x="6165" y="302"/>
                      <a:pt x="8832" y="2283"/>
                      <a:pt x="9674" y="4717"/>
                    </a:cubicBezTo>
                    <a:cubicBezTo>
                      <a:pt x="10517" y="7152"/>
                      <a:pt x="9222" y="9132"/>
                      <a:pt x="6786" y="9132"/>
                    </a:cubicBezTo>
                    <a:cubicBezTo>
                      <a:pt x="4352" y="9132"/>
                      <a:pt x="1686" y="7152"/>
                      <a:pt x="843" y="4717"/>
                    </a:cubicBezTo>
                    <a:cubicBezTo>
                      <a:pt x="1" y="2283"/>
                      <a:pt x="1296" y="302"/>
                      <a:pt x="3730" y="302"/>
                    </a:cubicBezTo>
                    <a:close/>
                    <a:moveTo>
                      <a:pt x="3626" y="0"/>
                    </a:moveTo>
                    <a:cubicBezTo>
                      <a:pt x="2366" y="0"/>
                      <a:pt x="1351" y="491"/>
                      <a:pt x="768" y="1381"/>
                    </a:cubicBezTo>
                    <a:cubicBezTo>
                      <a:pt x="186" y="2272"/>
                      <a:pt x="105" y="3457"/>
                      <a:pt x="541" y="4717"/>
                    </a:cubicBezTo>
                    <a:cubicBezTo>
                      <a:pt x="976" y="5978"/>
                      <a:pt x="1877" y="7162"/>
                      <a:pt x="3077" y="8053"/>
                    </a:cubicBezTo>
                    <a:cubicBezTo>
                      <a:pt x="4277" y="8944"/>
                      <a:pt x="5630" y="9435"/>
                      <a:pt x="6892" y="9435"/>
                    </a:cubicBezTo>
                    <a:cubicBezTo>
                      <a:pt x="8151" y="9435"/>
                      <a:pt x="9167" y="8944"/>
                      <a:pt x="9749" y="8053"/>
                    </a:cubicBezTo>
                    <a:cubicBezTo>
                      <a:pt x="10332" y="7162"/>
                      <a:pt x="10413" y="5978"/>
                      <a:pt x="9975" y="4717"/>
                    </a:cubicBezTo>
                    <a:cubicBezTo>
                      <a:pt x="9540" y="3457"/>
                      <a:pt x="8639" y="2272"/>
                      <a:pt x="7440" y="1381"/>
                    </a:cubicBezTo>
                    <a:cubicBezTo>
                      <a:pt x="6240" y="491"/>
                      <a:pt x="4886" y="0"/>
                      <a:pt x="36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32" name="Google Shape;895;p38">
                <a:extLst>
                  <a:ext uri="{FF2B5EF4-FFF2-40B4-BE49-F238E27FC236}">
                    <a16:creationId xmlns:a16="http://schemas.microsoft.com/office/drawing/2014/main" id="{42E83B91-8EFC-EB49-8CB5-2F7EC4966C3C}"/>
                  </a:ext>
                </a:extLst>
              </p:cNvPr>
              <p:cNvSpPr/>
              <p:nvPr/>
            </p:nvSpPr>
            <p:spPr>
              <a:xfrm>
                <a:off x="1456050" y="2496050"/>
                <a:ext cx="127650" cy="169850"/>
              </a:xfrm>
              <a:custGeom>
                <a:avLst/>
                <a:gdLst/>
                <a:ahLst/>
                <a:cxnLst/>
                <a:rect l="l" t="t" r="r" b="b"/>
                <a:pathLst>
                  <a:path w="5106" h="6794" extrusionOk="0">
                    <a:moveTo>
                      <a:pt x="1890" y="0"/>
                    </a:moveTo>
                    <a:cubicBezTo>
                      <a:pt x="780" y="0"/>
                      <a:pt x="176" y="491"/>
                      <a:pt x="1" y="1265"/>
                    </a:cubicBezTo>
                    <a:lnTo>
                      <a:pt x="1227" y="1934"/>
                    </a:lnTo>
                    <a:cubicBezTo>
                      <a:pt x="1340" y="1500"/>
                      <a:pt x="1644" y="1236"/>
                      <a:pt x="2178" y="1236"/>
                    </a:cubicBezTo>
                    <a:cubicBezTo>
                      <a:pt x="2713" y="1236"/>
                      <a:pt x="3167" y="1529"/>
                      <a:pt x="3327" y="1991"/>
                    </a:cubicBezTo>
                    <a:cubicBezTo>
                      <a:pt x="3612" y="2812"/>
                      <a:pt x="2430" y="3104"/>
                      <a:pt x="2887" y="4425"/>
                    </a:cubicBezTo>
                    <a:lnTo>
                      <a:pt x="4129" y="4425"/>
                    </a:lnTo>
                    <a:cubicBezTo>
                      <a:pt x="3783" y="3425"/>
                      <a:pt x="5106" y="3255"/>
                      <a:pt x="4583" y="1746"/>
                    </a:cubicBezTo>
                    <a:cubicBezTo>
                      <a:pt x="4197" y="632"/>
                      <a:pt x="3123" y="0"/>
                      <a:pt x="1890" y="0"/>
                    </a:cubicBezTo>
                    <a:close/>
                    <a:moveTo>
                      <a:pt x="3743" y="5094"/>
                    </a:moveTo>
                    <a:cubicBezTo>
                      <a:pt x="3283" y="5094"/>
                      <a:pt x="3078" y="5454"/>
                      <a:pt x="3245" y="5934"/>
                    </a:cubicBezTo>
                    <a:cubicBezTo>
                      <a:pt x="3409" y="6406"/>
                      <a:pt x="3870" y="6793"/>
                      <a:pt x="4332" y="6793"/>
                    </a:cubicBezTo>
                    <a:cubicBezTo>
                      <a:pt x="4792" y="6793"/>
                      <a:pt x="4986" y="6406"/>
                      <a:pt x="4824" y="5934"/>
                    </a:cubicBezTo>
                    <a:cubicBezTo>
                      <a:pt x="4658" y="5454"/>
                      <a:pt x="4205" y="5094"/>
                      <a:pt x="3743" y="509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grpSp>
        <p:grpSp>
          <p:nvGrpSpPr>
            <p:cNvPr id="8" name="Google Shape;896;p38">
              <a:extLst>
                <a:ext uri="{FF2B5EF4-FFF2-40B4-BE49-F238E27FC236}">
                  <a16:creationId xmlns:a16="http://schemas.microsoft.com/office/drawing/2014/main" id="{E935A49A-9863-064D-82D9-8A328B2638AF}"/>
                </a:ext>
              </a:extLst>
            </p:cNvPr>
            <p:cNvGrpSpPr/>
            <p:nvPr/>
          </p:nvGrpSpPr>
          <p:grpSpPr>
            <a:xfrm>
              <a:off x="5539001" y="2890336"/>
              <a:ext cx="1893112" cy="1225375"/>
              <a:chOff x="2974500" y="2561175"/>
              <a:chExt cx="1569875" cy="1016150"/>
            </a:xfrm>
          </p:grpSpPr>
          <p:sp>
            <p:nvSpPr>
              <p:cNvPr id="9" name="Google Shape;897;p38">
                <a:extLst>
                  <a:ext uri="{FF2B5EF4-FFF2-40B4-BE49-F238E27FC236}">
                    <a16:creationId xmlns:a16="http://schemas.microsoft.com/office/drawing/2014/main" id="{A5A9E34F-6EDD-454A-9BD6-D638D16D94CF}"/>
                  </a:ext>
                </a:extLst>
              </p:cNvPr>
              <p:cNvSpPr/>
              <p:nvPr/>
            </p:nvSpPr>
            <p:spPr>
              <a:xfrm>
                <a:off x="3767725" y="2819975"/>
                <a:ext cx="372250" cy="644550"/>
              </a:xfrm>
              <a:custGeom>
                <a:avLst/>
                <a:gdLst/>
                <a:ahLst/>
                <a:cxnLst/>
                <a:rect l="l" t="t" r="r" b="b"/>
                <a:pathLst>
                  <a:path w="14890" h="25782" extrusionOk="0">
                    <a:moveTo>
                      <a:pt x="10230" y="0"/>
                    </a:moveTo>
                    <a:cubicBezTo>
                      <a:pt x="10244" y="65"/>
                      <a:pt x="10152" y="129"/>
                      <a:pt x="9999" y="190"/>
                    </a:cubicBezTo>
                    <a:cubicBezTo>
                      <a:pt x="9630" y="340"/>
                      <a:pt x="8904" y="484"/>
                      <a:pt x="8423" y="635"/>
                    </a:cubicBezTo>
                    <a:cubicBezTo>
                      <a:pt x="8342" y="661"/>
                      <a:pt x="8268" y="685"/>
                      <a:pt x="8204" y="711"/>
                    </a:cubicBezTo>
                    <a:cubicBezTo>
                      <a:pt x="8039" y="779"/>
                      <a:pt x="7810" y="889"/>
                      <a:pt x="7559" y="1014"/>
                    </a:cubicBezTo>
                    <a:cubicBezTo>
                      <a:pt x="7230" y="1179"/>
                      <a:pt x="6863" y="1369"/>
                      <a:pt x="6556" y="1523"/>
                    </a:cubicBezTo>
                    <a:cubicBezTo>
                      <a:pt x="6244" y="1678"/>
                      <a:pt x="5995" y="1795"/>
                      <a:pt x="5908" y="1808"/>
                    </a:cubicBezTo>
                    <a:lnTo>
                      <a:pt x="5908" y="2069"/>
                    </a:lnTo>
                    <a:cubicBezTo>
                      <a:pt x="5908" y="2069"/>
                      <a:pt x="4792" y="2746"/>
                      <a:pt x="4166" y="3161"/>
                    </a:cubicBezTo>
                    <a:cubicBezTo>
                      <a:pt x="4163" y="3174"/>
                      <a:pt x="4162" y="3188"/>
                      <a:pt x="4160" y="3200"/>
                    </a:cubicBezTo>
                    <a:cubicBezTo>
                      <a:pt x="4042" y="4147"/>
                      <a:pt x="3783" y="5607"/>
                      <a:pt x="3197" y="6847"/>
                    </a:cubicBezTo>
                    <a:cubicBezTo>
                      <a:pt x="2824" y="7636"/>
                      <a:pt x="2466" y="8732"/>
                      <a:pt x="2607" y="9900"/>
                    </a:cubicBezTo>
                    <a:cubicBezTo>
                      <a:pt x="2691" y="10595"/>
                      <a:pt x="2952" y="11316"/>
                      <a:pt x="3494" y="12013"/>
                    </a:cubicBezTo>
                    <a:cubicBezTo>
                      <a:pt x="3570" y="14035"/>
                      <a:pt x="2971" y="16216"/>
                      <a:pt x="1933" y="17191"/>
                    </a:cubicBezTo>
                    <a:cubicBezTo>
                      <a:pt x="1406" y="17016"/>
                      <a:pt x="978" y="16562"/>
                      <a:pt x="615" y="16562"/>
                    </a:cubicBezTo>
                    <a:cubicBezTo>
                      <a:pt x="528" y="16562"/>
                      <a:pt x="444" y="16588"/>
                      <a:pt x="364" y="16651"/>
                    </a:cubicBezTo>
                    <a:cubicBezTo>
                      <a:pt x="0" y="16934"/>
                      <a:pt x="70" y="18409"/>
                      <a:pt x="208" y="19122"/>
                    </a:cubicBezTo>
                    <a:cubicBezTo>
                      <a:pt x="298" y="19206"/>
                      <a:pt x="385" y="19289"/>
                      <a:pt x="474" y="19370"/>
                    </a:cubicBezTo>
                    <a:cubicBezTo>
                      <a:pt x="474" y="19370"/>
                      <a:pt x="346" y="18148"/>
                      <a:pt x="1038" y="18148"/>
                    </a:cubicBezTo>
                    <a:cubicBezTo>
                      <a:pt x="1434" y="18148"/>
                      <a:pt x="1378" y="19334"/>
                      <a:pt x="1813" y="20596"/>
                    </a:cubicBezTo>
                    <a:cubicBezTo>
                      <a:pt x="1818" y="20606"/>
                      <a:pt x="1821" y="20619"/>
                      <a:pt x="1826" y="20631"/>
                    </a:cubicBezTo>
                    <a:cubicBezTo>
                      <a:pt x="2151" y="21556"/>
                      <a:pt x="2746" y="22514"/>
                      <a:pt x="3983" y="23068"/>
                    </a:cubicBezTo>
                    <a:cubicBezTo>
                      <a:pt x="4110" y="23048"/>
                      <a:pt x="4234" y="23028"/>
                      <a:pt x="4353" y="23010"/>
                    </a:cubicBezTo>
                    <a:cubicBezTo>
                      <a:pt x="4625" y="22966"/>
                      <a:pt x="4879" y="22924"/>
                      <a:pt x="5110" y="22883"/>
                    </a:cubicBezTo>
                    <a:cubicBezTo>
                      <a:pt x="5691" y="22782"/>
                      <a:pt x="6247" y="22736"/>
                      <a:pt x="6773" y="22736"/>
                    </a:cubicBezTo>
                    <a:cubicBezTo>
                      <a:pt x="7301" y="22736"/>
                      <a:pt x="7799" y="22783"/>
                      <a:pt x="8262" y="22868"/>
                    </a:cubicBezTo>
                    <a:cubicBezTo>
                      <a:pt x="10427" y="23265"/>
                      <a:pt x="11841" y="24508"/>
                      <a:pt x="12064" y="25782"/>
                    </a:cubicBezTo>
                    <a:cubicBezTo>
                      <a:pt x="12093" y="25773"/>
                      <a:pt x="14798" y="24945"/>
                      <a:pt x="12454" y="21534"/>
                    </a:cubicBezTo>
                    <a:cubicBezTo>
                      <a:pt x="12780" y="21027"/>
                      <a:pt x="13521" y="20668"/>
                      <a:pt x="13621" y="20110"/>
                    </a:cubicBezTo>
                    <a:cubicBezTo>
                      <a:pt x="13719" y="19552"/>
                      <a:pt x="13153" y="18224"/>
                      <a:pt x="13153" y="18224"/>
                    </a:cubicBezTo>
                    <a:cubicBezTo>
                      <a:pt x="13153" y="18224"/>
                      <a:pt x="13697" y="14503"/>
                      <a:pt x="14352" y="11473"/>
                    </a:cubicBezTo>
                    <a:cubicBezTo>
                      <a:pt x="14278" y="11383"/>
                      <a:pt x="14203" y="11291"/>
                      <a:pt x="14125" y="11198"/>
                    </a:cubicBezTo>
                    <a:cubicBezTo>
                      <a:pt x="13821" y="10828"/>
                      <a:pt x="13580" y="10455"/>
                      <a:pt x="13390" y="10085"/>
                    </a:cubicBezTo>
                    <a:cubicBezTo>
                      <a:pt x="12072" y="7513"/>
                      <a:pt x="13260" y="5082"/>
                      <a:pt x="13260" y="5082"/>
                    </a:cubicBezTo>
                    <a:lnTo>
                      <a:pt x="13258" y="5082"/>
                    </a:lnTo>
                    <a:cubicBezTo>
                      <a:pt x="13258" y="5082"/>
                      <a:pt x="13836" y="4018"/>
                      <a:pt x="14890" y="3116"/>
                    </a:cubicBezTo>
                    <a:cubicBezTo>
                      <a:pt x="14890" y="3116"/>
                      <a:pt x="14772" y="3044"/>
                      <a:pt x="14544" y="2921"/>
                    </a:cubicBezTo>
                    <a:cubicBezTo>
                      <a:pt x="13976" y="2615"/>
                      <a:pt x="12728" y="1996"/>
                      <a:pt x="10939" y="1393"/>
                    </a:cubicBezTo>
                    <a:lnTo>
                      <a:pt x="1023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0" name="Google Shape;898;p38">
                <a:extLst>
                  <a:ext uri="{FF2B5EF4-FFF2-40B4-BE49-F238E27FC236}">
                    <a16:creationId xmlns:a16="http://schemas.microsoft.com/office/drawing/2014/main" id="{319AF009-8119-0F4A-AA4C-2A56F7F824D0}"/>
                  </a:ext>
                </a:extLst>
              </p:cNvPr>
              <p:cNvSpPr/>
              <p:nvPr/>
            </p:nvSpPr>
            <p:spPr>
              <a:xfrm>
                <a:off x="3813050" y="3072075"/>
                <a:ext cx="324650" cy="392450"/>
              </a:xfrm>
              <a:custGeom>
                <a:avLst/>
                <a:gdLst/>
                <a:ahLst/>
                <a:cxnLst/>
                <a:rect l="l" t="t" r="r" b="b"/>
                <a:pathLst>
                  <a:path w="12986" h="15698" extrusionOk="0">
                    <a:moveTo>
                      <a:pt x="11577" y="1"/>
                    </a:moveTo>
                    <a:cubicBezTo>
                      <a:pt x="11508" y="1791"/>
                      <a:pt x="10988" y="8307"/>
                      <a:pt x="7099" y="9305"/>
                    </a:cubicBezTo>
                    <a:cubicBezTo>
                      <a:pt x="5801" y="9638"/>
                      <a:pt x="4690" y="9713"/>
                      <a:pt x="3754" y="9713"/>
                    </a:cubicBezTo>
                    <a:cubicBezTo>
                      <a:pt x="2984" y="9713"/>
                      <a:pt x="2332" y="9663"/>
                      <a:pt x="1792" y="9663"/>
                    </a:cubicBezTo>
                    <a:cubicBezTo>
                      <a:pt x="908" y="9663"/>
                      <a:pt x="321" y="9798"/>
                      <a:pt x="0" y="10512"/>
                    </a:cubicBezTo>
                    <a:cubicBezTo>
                      <a:pt x="5" y="10522"/>
                      <a:pt x="8" y="10535"/>
                      <a:pt x="13" y="10547"/>
                    </a:cubicBezTo>
                    <a:cubicBezTo>
                      <a:pt x="338" y="11472"/>
                      <a:pt x="933" y="12430"/>
                      <a:pt x="2170" y="12984"/>
                    </a:cubicBezTo>
                    <a:cubicBezTo>
                      <a:pt x="2297" y="12964"/>
                      <a:pt x="2421" y="12944"/>
                      <a:pt x="2540" y="12926"/>
                    </a:cubicBezTo>
                    <a:cubicBezTo>
                      <a:pt x="2812" y="12882"/>
                      <a:pt x="3066" y="12840"/>
                      <a:pt x="3297" y="12799"/>
                    </a:cubicBezTo>
                    <a:cubicBezTo>
                      <a:pt x="3878" y="12698"/>
                      <a:pt x="4434" y="12652"/>
                      <a:pt x="4960" y="12652"/>
                    </a:cubicBezTo>
                    <a:cubicBezTo>
                      <a:pt x="5488" y="12652"/>
                      <a:pt x="5986" y="12699"/>
                      <a:pt x="6449" y="12784"/>
                    </a:cubicBezTo>
                    <a:cubicBezTo>
                      <a:pt x="8614" y="13181"/>
                      <a:pt x="10028" y="14424"/>
                      <a:pt x="10251" y="15698"/>
                    </a:cubicBezTo>
                    <a:cubicBezTo>
                      <a:pt x="10280" y="15689"/>
                      <a:pt x="12985" y="14861"/>
                      <a:pt x="10641" y="11450"/>
                    </a:cubicBezTo>
                    <a:cubicBezTo>
                      <a:pt x="10967" y="10943"/>
                      <a:pt x="11708" y="10584"/>
                      <a:pt x="11808" y="10026"/>
                    </a:cubicBezTo>
                    <a:cubicBezTo>
                      <a:pt x="11906" y="9468"/>
                      <a:pt x="11340" y="8140"/>
                      <a:pt x="11340" y="8140"/>
                    </a:cubicBezTo>
                    <a:lnTo>
                      <a:pt x="11338" y="8140"/>
                    </a:lnTo>
                    <a:cubicBezTo>
                      <a:pt x="11338" y="8140"/>
                      <a:pt x="11884" y="4419"/>
                      <a:pt x="12539" y="1389"/>
                    </a:cubicBezTo>
                    <a:cubicBezTo>
                      <a:pt x="12465" y="1300"/>
                      <a:pt x="12390" y="1207"/>
                      <a:pt x="12312" y="1114"/>
                    </a:cubicBezTo>
                    <a:cubicBezTo>
                      <a:pt x="12008" y="744"/>
                      <a:pt x="11767" y="371"/>
                      <a:pt x="11577" y="1"/>
                    </a:cubicBezTo>
                    <a:close/>
                  </a:path>
                </a:pathLst>
              </a:custGeom>
              <a:solidFill>
                <a:srgbClr val="E67CB9">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 name="Google Shape;899;p38">
                <a:extLst>
                  <a:ext uri="{FF2B5EF4-FFF2-40B4-BE49-F238E27FC236}">
                    <a16:creationId xmlns:a16="http://schemas.microsoft.com/office/drawing/2014/main" id="{ACD0CBF1-1B97-E447-B329-78C37B5CC10D}"/>
                  </a:ext>
                </a:extLst>
              </p:cNvPr>
              <p:cNvSpPr/>
              <p:nvPr/>
            </p:nvSpPr>
            <p:spPr>
              <a:xfrm>
                <a:off x="3832850" y="2561900"/>
                <a:ext cx="325425" cy="331100"/>
              </a:xfrm>
              <a:custGeom>
                <a:avLst/>
                <a:gdLst/>
                <a:ahLst/>
                <a:cxnLst/>
                <a:rect l="l" t="t" r="r" b="b"/>
                <a:pathLst>
                  <a:path w="13017" h="13244" extrusionOk="0">
                    <a:moveTo>
                      <a:pt x="4624" y="1"/>
                    </a:moveTo>
                    <a:cubicBezTo>
                      <a:pt x="2975" y="1"/>
                      <a:pt x="1513" y="1059"/>
                      <a:pt x="684" y="2269"/>
                    </a:cubicBezTo>
                    <a:cubicBezTo>
                      <a:pt x="327" y="2788"/>
                      <a:pt x="89" y="3333"/>
                      <a:pt x="0" y="3836"/>
                    </a:cubicBezTo>
                    <a:cubicBezTo>
                      <a:pt x="129" y="3969"/>
                      <a:pt x="265" y="4095"/>
                      <a:pt x="404" y="4211"/>
                    </a:cubicBezTo>
                    <a:cubicBezTo>
                      <a:pt x="2110" y="5642"/>
                      <a:pt x="4484" y="5877"/>
                      <a:pt x="4484" y="5877"/>
                    </a:cubicBezTo>
                    <a:cubicBezTo>
                      <a:pt x="4484" y="5877"/>
                      <a:pt x="4325" y="6183"/>
                      <a:pt x="4113" y="6647"/>
                    </a:cubicBezTo>
                    <a:cubicBezTo>
                      <a:pt x="4082" y="6715"/>
                      <a:pt x="4102" y="6796"/>
                      <a:pt x="4162" y="6842"/>
                    </a:cubicBezTo>
                    <a:cubicBezTo>
                      <a:pt x="4478" y="7088"/>
                      <a:pt x="4685" y="7113"/>
                      <a:pt x="4685" y="7113"/>
                    </a:cubicBezTo>
                    <a:cubicBezTo>
                      <a:pt x="4685" y="7107"/>
                      <a:pt x="4683" y="7099"/>
                      <a:pt x="4682" y="7091"/>
                    </a:cubicBezTo>
                    <a:cubicBezTo>
                      <a:pt x="4682" y="7090"/>
                      <a:pt x="4682" y="7088"/>
                      <a:pt x="4682" y="7087"/>
                    </a:cubicBezTo>
                    <a:cubicBezTo>
                      <a:pt x="4680" y="7081"/>
                      <a:pt x="4680" y="7073"/>
                      <a:pt x="4679" y="7065"/>
                    </a:cubicBezTo>
                    <a:cubicBezTo>
                      <a:pt x="4677" y="7058"/>
                      <a:pt x="4677" y="7050"/>
                      <a:pt x="4676" y="7041"/>
                    </a:cubicBezTo>
                    <a:cubicBezTo>
                      <a:pt x="4674" y="7026"/>
                      <a:pt x="4674" y="7010"/>
                      <a:pt x="4673" y="6994"/>
                    </a:cubicBezTo>
                    <a:cubicBezTo>
                      <a:pt x="4673" y="6987"/>
                      <a:pt x="4673" y="6983"/>
                      <a:pt x="4671" y="6978"/>
                    </a:cubicBezTo>
                    <a:cubicBezTo>
                      <a:pt x="4671" y="6969"/>
                      <a:pt x="4671" y="6960"/>
                      <a:pt x="4671" y="6951"/>
                    </a:cubicBezTo>
                    <a:cubicBezTo>
                      <a:pt x="4671" y="6940"/>
                      <a:pt x="4669" y="6931"/>
                      <a:pt x="4669" y="6920"/>
                    </a:cubicBezTo>
                    <a:cubicBezTo>
                      <a:pt x="4669" y="6616"/>
                      <a:pt x="4778" y="6277"/>
                      <a:pt x="4992" y="5971"/>
                    </a:cubicBezTo>
                    <a:cubicBezTo>
                      <a:pt x="5061" y="5874"/>
                      <a:pt x="5137" y="5786"/>
                      <a:pt x="5217" y="5708"/>
                    </a:cubicBezTo>
                    <a:cubicBezTo>
                      <a:pt x="5498" y="5434"/>
                      <a:pt x="5840" y="5282"/>
                      <a:pt x="6149" y="5282"/>
                    </a:cubicBezTo>
                    <a:cubicBezTo>
                      <a:pt x="6319" y="5282"/>
                      <a:pt x="6478" y="5328"/>
                      <a:pt x="6614" y="5423"/>
                    </a:cubicBezTo>
                    <a:cubicBezTo>
                      <a:pt x="6811" y="5563"/>
                      <a:pt x="6926" y="5784"/>
                      <a:pt x="6957" y="6043"/>
                    </a:cubicBezTo>
                    <a:cubicBezTo>
                      <a:pt x="6973" y="6186"/>
                      <a:pt x="6964" y="6342"/>
                      <a:pt x="6929" y="6500"/>
                    </a:cubicBezTo>
                    <a:cubicBezTo>
                      <a:pt x="6882" y="6714"/>
                      <a:pt x="6787" y="6932"/>
                      <a:pt x="6643" y="7136"/>
                    </a:cubicBezTo>
                    <a:cubicBezTo>
                      <a:pt x="6539" y="7283"/>
                      <a:pt x="6420" y="7408"/>
                      <a:pt x="6292" y="7510"/>
                    </a:cubicBezTo>
                    <a:cubicBezTo>
                      <a:pt x="6475" y="8227"/>
                      <a:pt x="6912" y="9342"/>
                      <a:pt x="7201" y="10047"/>
                    </a:cubicBezTo>
                    <a:cubicBezTo>
                      <a:pt x="7478" y="10091"/>
                      <a:pt x="7605" y="10215"/>
                      <a:pt x="7626" y="10323"/>
                    </a:cubicBezTo>
                    <a:lnTo>
                      <a:pt x="8334" y="11716"/>
                    </a:lnTo>
                    <a:cubicBezTo>
                      <a:pt x="10123" y="12319"/>
                      <a:pt x="11371" y="12938"/>
                      <a:pt x="11939" y="13244"/>
                    </a:cubicBezTo>
                    <a:cubicBezTo>
                      <a:pt x="12526" y="12363"/>
                      <a:pt x="12800" y="11550"/>
                      <a:pt x="12847" y="10819"/>
                    </a:cubicBezTo>
                    <a:cubicBezTo>
                      <a:pt x="13016" y="8210"/>
                      <a:pt x="10300" y="6636"/>
                      <a:pt x="8628" y="6636"/>
                    </a:cubicBezTo>
                    <a:cubicBezTo>
                      <a:pt x="8512" y="6636"/>
                      <a:pt x="8402" y="6644"/>
                      <a:pt x="8297" y="6659"/>
                    </a:cubicBezTo>
                    <a:cubicBezTo>
                      <a:pt x="8930" y="5327"/>
                      <a:pt x="9048" y="3422"/>
                      <a:pt x="8342" y="2142"/>
                    </a:cubicBezTo>
                    <a:cubicBezTo>
                      <a:pt x="8275" y="2019"/>
                      <a:pt x="8198" y="1901"/>
                      <a:pt x="8116" y="1789"/>
                    </a:cubicBezTo>
                    <a:cubicBezTo>
                      <a:pt x="8044" y="1696"/>
                      <a:pt x="7966" y="1606"/>
                      <a:pt x="7883" y="1522"/>
                    </a:cubicBezTo>
                    <a:cubicBezTo>
                      <a:pt x="6798" y="430"/>
                      <a:pt x="5673" y="1"/>
                      <a:pt x="4624" y="1"/>
                    </a:cubicBezTo>
                    <a:close/>
                  </a:path>
                </a:pathLst>
              </a:custGeom>
              <a:solidFill>
                <a:srgbClr val="E260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2" name="Google Shape;900;p38">
                <a:extLst>
                  <a:ext uri="{FF2B5EF4-FFF2-40B4-BE49-F238E27FC236}">
                    <a16:creationId xmlns:a16="http://schemas.microsoft.com/office/drawing/2014/main" id="{315161C9-B0F3-4444-8D45-AC8559DEAD41}"/>
                  </a:ext>
                </a:extLst>
              </p:cNvPr>
              <p:cNvSpPr/>
              <p:nvPr/>
            </p:nvSpPr>
            <p:spPr>
              <a:xfrm>
                <a:off x="3482225" y="3030075"/>
                <a:ext cx="46350" cy="61325"/>
              </a:xfrm>
              <a:custGeom>
                <a:avLst/>
                <a:gdLst/>
                <a:ahLst/>
                <a:cxnLst/>
                <a:rect l="l" t="t" r="r" b="b"/>
                <a:pathLst>
                  <a:path w="1854" h="2453" extrusionOk="0">
                    <a:moveTo>
                      <a:pt x="90" y="1"/>
                    </a:moveTo>
                    <a:lnTo>
                      <a:pt x="90" y="1"/>
                    </a:lnTo>
                    <a:cubicBezTo>
                      <a:pt x="1" y="716"/>
                      <a:pt x="106" y="2452"/>
                      <a:pt x="1638" y="2452"/>
                    </a:cubicBezTo>
                    <a:cubicBezTo>
                      <a:pt x="1660" y="2452"/>
                      <a:pt x="1683" y="2452"/>
                      <a:pt x="1706" y="2451"/>
                    </a:cubicBezTo>
                    <a:cubicBezTo>
                      <a:pt x="1741" y="2450"/>
                      <a:pt x="1762" y="2441"/>
                      <a:pt x="1774" y="2424"/>
                    </a:cubicBezTo>
                    <a:cubicBezTo>
                      <a:pt x="1854" y="2298"/>
                      <a:pt x="1342" y="1745"/>
                      <a:pt x="1209" y="757"/>
                    </a:cubicBezTo>
                    <a:lnTo>
                      <a:pt x="9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3" name="Google Shape;901;p38">
                <a:extLst>
                  <a:ext uri="{FF2B5EF4-FFF2-40B4-BE49-F238E27FC236}">
                    <a16:creationId xmlns:a16="http://schemas.microsoft.com/office/drawing/2014/main" id="{6FA80A84-6081-424A-9A2B-BA706B5CD3F3}"/>
                  </a:ext>
                </a:extLst>
              </p:cNvPr>
              <p:cNvSpPr/>
              <p:nvPr/>
            </p:nvSpPr>
            <p:spPr>
              <a:xfrm>
                <a:off x="3506775" y="2976900"/>
                <a:ext cx="14000" cy="12025"/>
              </a:xfrm>
              <a:custGeom>
                <a:avLst/>
                <a:gdLst/>
                <a:ahLst/>
                <a:cxnLst/>
                <a:rect l="l" t="t" r="r" b="b"/>
                <a:pathLst>
                  <a:path w="560" h="481" extrusionOk="0">
                    <a:moveTo>
                      <a:pt x="302" y="1"/>
                    </a:moveTo>
                    <a:cubicBezTo>
                      <a:pt x="218" y="1"/>
                      <a:pt x="114" y="71"/>
                      <a:pt x="0" y="189"/>
                    </a:cubicBezTo>
                    <a:lnTo>
                      <a:pt x="545" y="481"/>
                    </a:lnTo>
                    <a:cubicBezTo>
                      <a:pt x="560" y="276"/>
                      <a:pt x="537" y="116"/>
                      <a:pt x="442" y="44"/>
                    </a:cubicBezTo>
                    <a:cubicBezTo>
                      <a:pt x="441" y="42"/>
                      <a:pt x="439" y="42"/>
                      <a:pt x="439" y="41"/>
                    </a:cubicBezTo>
                    <a:cubicBezTo>
                      <a:pt x="403" y="15"/>
                      <a:pt x="358" y="1"/>
                      <a:pt x="30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4" name="Google Shape;902;p38">
                <a:extLst>
                  <a:ext uri="{FF2B5EF4-FFF2-40B4-BE49-F238E27FC236}">
                    <a16:creationId xmlns:a16="http://schemas.microsoft.com/office/drawing/2014/main" id="{3D6F2430-AC05-464D-8EA6-44A474FFE2A6}"/>
                  </a:ext>
                </a:extLst>
              </p:cNvPr>
              <p:cNvSpPr/>
              <p:nvPr/>
            </p:nvSpPr>
            <p:spPr>
              <a:xfrm>
                <a:off x="3511425" y="2898975"/>
                <a:ext cx="360475" cy="239775"/>
              </a:xfrm>
              <a:custGeom>
                <a:avLst/>
                <a:gdLst/>
                <a:ahLst/>
                <a:cxnLst/>
                <a:rect l="l" t="t" r="r" b="b"/>
                <a:pathLst>
                  <a:path w="14419" h="9591" extrusionOk="0">
                    <a:moveTo>
                      <a:pt x="14418" y="1"/>
                    </a:moveTo>
                    <a:cubicBezTo>
                      <a:pt x="14418" y="1"/>
                      <a:pt x="14412" y="5"/>
                      <a:pt x="14400" y="13"/>
                    </a:cubicBezTo>
                    <a:cubicBezTo>
                      <a:pt x="14070" y="245"/>
                      <a:pt x="9142" y="3720"/>
                      <a:pt x="6497" y="5676"/>
                    </a:cubicBezTo>
                    <a:cubicBezTo>
                      <a:pt x="3647" y="4810"/>
                      <a:pt x="1690" y="4223"/>
                      <a:pt x="256" y="3161"/>
                    </a:cubicBezTo>
                    <a:lnTo>
                      <a:pt x="256" y="3161"/>
                    </a:lnTo>
                    <a:cubicBezTo>
                      <a:pt x="351" y="3233"/>
                      <a:pt x="374" y="3393"/>
                      <a:pt x="359" y="3598"/>
                    </a:cubicBezTo>
                    <a:cubicBezTo>
                      <a:pt x="319" y="4098"/>
                      <a:pt x="48" y="4865"/>
                      <a:pt x="19" y="5284"/>
                    </a:cubicBezTo>
                    <a:cubicBezTo>
                      <a:pt x="1" y="5544"/>
                      <a:pt x="12" y="5784"/>
                      <a:pt x="41" y="6001"/>
                    </a:cubicBezTo>
                    <a:cubicBezTo>
                      <a:pt x="174" y="6989"/>
                      <a:pt x="686" y="7544"/>
                      <a:pt x="606" y="7668"/>
                    </a:cubicBezTo>
                    <a:cubicBezTo>
                      <a:pt x="606" y="7668"/>
                      <a:pt x="4335" y="9379"/>
                      <a:pt x="5996" y="9573"/>
                    </a:cubicBezTo>
                    <a:cubicBezTo>
                      <a:pt x="6097" y="9585"/>
                      <a:pt x="6197" y="9590"/>
                      <a:pt x="6295" y="9590"/>
                    </a:cubicBezTo>
                    <a:cubicBezTo>
                      <a:pt x="7812" y="9590"/>
                      <a:pt x="9000" y="8247"/>
                      <a:pt x="10107" y="7819"/>
                    </a:cubicBezTo>
                    <a:cubicBezTo>
                      <a:pt x="11090" y="7440"/>
                      <a:pt x="12119" y="7081"/>
                      <a:pt x="12859" y="6740"/>
                    </a:cubicBezTo>
                    <a:cubicBezTo>
                      <a:pt x="12718" y="5570"/>
                      <a:pt x="13077" y="4476"/>
                      <a:pt x="13449" y="3687"/>
                    </a:cubicBezTo>
                    <a:cubicBezTo>
                      <a:pt x="14036" y="2447"/>
                      <a:pt x="14294" y="987"/>
                      <a:pt x="14412" y="40"/>
                    </a:cubicBezTo>
                    <a:cubicBezTo>
                      <a:pt x="14415" y="28"/>
                      <a:pt x="14417" y="14"/>
                      <a:pt x="1441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5" name="Google Shape;903;p38">
                <a:extLst>
                  <a:ext uri="{FF2B5EF4-FFF2-40B4-BE49-F238E27FC236}">
                    <a16:creationId xmlns:a16="http://schemas.microsoft.com/office/drawing/2014/main" id="{D1DF0A8F-2B6A-B24F-B18E-A977C2A8E57E}"/>
                  </a:ext>
                </a:extLst>
              </p:cNvPr>
              <p:cNvSpPr/>
              <p:nvPr/>
            </p:nvSpPr>
            <p:spPr>
              <a:xfrm>
                <a:off x="3125850" y="3077125"/>
                <a:ext cx="741450" cy="454150"/>
              </a:xfrm>
              <a:custGeom>
                <a:avLst/>
                <a:gdLst/>
                <a:ahLst/>
                <a:cxnLst/>
                <a:rect l="l" t="t" r="r" b="b"/>
                <a:pathLst>
                  <a:path w="29658" h="18166" extrusionOk="0">
                    <a:moveTo>
                      <a:pt x="14933" y="1"/>
                    </a:moveTo>
                    <a:cubicBezTo>
                      <a:pt x="13594" y="1"/>
                      <a:pt x="12018" y="1033"/>
                      <a:pt x="10096" y="3447"/>
                    </a:cubicBezTo>
                    <a:cubicBezTo>
                      <a:pt x="7367" y="6874"/>
                      <a:pt x="2363" y="12598"/>
                      <a:pt x="2323" y="12644"/>
                    </a:cubicBezTo>
                    <a:cubicBezTo>
                      <a:pt x="2318" y="12646"/>
                      <a:pt x="2312" y="12649"/>
                      <a:pt x="2306" y="12650"/>
                    </a:cubicBezTo>
                    <a:cubicBezTo>
                      <a:pt x="2302" y="12654"/>
                      <a:pt x="2297" y="12655"/>
                      <a:pt x="2292" y="12658"/>
                    </a:cubicBezTo>
                    <a:cubicBezTo>
                      <a:pt x="2179" y="12707"/>
                      <a:pt x="1786" y="12880"/>
                      <a:pt x="1403" y="13097"/>
                    </a:cubicBezTo>
                    <a:cubicBezTo>
                      <a:pt x="1400" y="13097"/>
                      <a:pt x="1398" y="13098"/>
                      <a:pt x="1397" y="13100"/>
                    </a:cubicBezTo>
                    <a:cubicBezTo>
                      <a:pt x="887" y="13397"/>
                      <a:pt x="669" y="13624"/>
                      <a:pt x="631" y="13666"/>
                    </a:cubicBezTo>
                    <a:cubicBezTo>
                      <a:pt x="629" y="13667"/>
                      <a:pt x="629" y="13669"/>
                      <a:pt x="627" y="13669"/>
                    </a:cubicBezTo>
                    <a:cubicBezTo>
                      <a:pt x="626" y="13672"/>
                      <a:pt x="624" y="13673"/>
                      <a:pt x="624" y="13673"/>
                    </a:cubicBezTo>
                    <a:cubicBezTo>
                      <a:pt x="241" y="14133"/>
                      <a:pt x="1" y="14933"/>
                      <a:pt x="1" y="14933"/>
                    </a:cubicBezTo>
                    <a:cubicBezTo>
                      <a:pt x="1" y="14933"/>
                      <a:pt x="351" y="15194"/>
                      <a:pt x="832" y="15650"/>
                    </a:cubicBezTo>
                    <a:cubicBezTo>
                      <a:pt x="941" y="15753"/>
                      <a:pt x="1057" y="15866"/>
                      <a:pt x="1176" y="15988"/>
                    </a:cubicBezTo>
                    <a:cubicBezTo>
                      <a:pt x="1406" y="16220"/>
                      <a:pt x="1650" y="16486"/>
                      <a:pt x="1893" y="16780"/>
                    </a:cubicBezTo>
                    <a:cubicBezTo>
                      <a:pt x="2071" y="16995"/>
                      <a:pt x="2247" y="17226"/>
                      <a:pt x="2415" y="17468"/>
                    </a:cubicBezTo>
                    <a:cubicBezTo>
                      <a:pt x="2569" y="17691"/>
                      <a:pt x="2716" y="17924"/>
                      <a:pt x="2850" y="18165"/>
                    </a:cubicBezTo>
                    <a:cubicBezTo>
                      <a:pt x="3887" y="17847"/>
                      <a:pt x="4141" y="17593"/>
                      <a:pt x="4141" y="17593"/>
                    </a:cubicBezTo>
                    <a:cubicBezTo>
                      <a:pt x="4141" y="17593"/>
                      <a:pt x="4841" y="16566"/>
                      <a:pt x="5014" y="16130"/>
                    </a:cubicBezTo>
                    <a:cubicBezTo>
                      <a:pt x="5376" y="15856"/>
                      <a:pt x="6442" y="15028"/>
                      <a:pt x="7653" y="14091"/>
                    </a:cubicBezTo>
                    <a:cubicBezTo>
                      <a:pt x="9419" y="12725"/>
                      <a:pt x="11490" y="11128"/>
                      <a:pt x="12145" y="10680"/>
                    </a:cubicBezTo>
                    <a:cubicBezTo>
                      <a:pt x="13247" y="9926"/>
                      <a:pt x="14369" y="8263"/>
                      <a:pt x="14369" y="8263"/>
                    </a:cubicBezTo>
                    <a:cubicBezTo>
                      <a:pt x="14369" y="8263"/>
                      <a:pt x="15864" y="9863"/>
                      <a:pt x="17506" y="11670"/>
                    </a:cubicBezTo>
                    <a:cubicBezTo>
                      <a:pt x="17508" y="11672"/>
                      <a:pt x="17509" y="11674"/>
                      <a:pt x="17511" y="11677"/>
                    </a:cubicBezTo>
                    <a:cubicBezTo>
                      <a:pt x="18207" y="12443"/>
                      <a:pt x="18928" y="13247"/>
                      <a:pt x="19573" y="13981"/>
                    </a:cubicBezTo>
                    <a:cubicBezTo>
                      <a:pt x="19622" y="14037"/>
                      <a:pt x="19673" y="14092"/>
                      <a:pt x="19720" y="14147"/>
                    </a:cubicBezTo>
                    <a:cubicBezTo>
                      <a:pt x="23059" y="13721"/>
                      <a:pt x="27079" y="13187"/>
                      <a:pt x="29658" y="12782"/>
                    </a:cubicBezTo>
                    <a:cubicBezTo>
                      <a:pt x="28421" y="12228"/>
                      <a:pt x="27826" y="11268"/>
                      <a:pt x="27501" y="10345"/>
                    </a:cubicBezTo>
                    <a:cubicBezTo>
                      <a:pt x="27083" y="9954"/>
                      <a:pt x="26629" y="9530"/>
                      <a:pt x="26149" y="9084"/>
                    </a:cubicBezTo>
                    <a:cubicBezTo>
                      <a:pt x="26062" y="9001"/>
                      <a:pt x="25973" y="8919"/>
                      <a:pt x="25883" y="8836"/>
                    </a:cubicBezTo>
                    <a:cubicBezTo>
                      <a:pt x="25247" y="8244"/>
                      <a:pt x="24570" y="7619"/>
                      <a:pt x="23880" y="6984"/>
                    </a:cubicBezTo>
                    <a:cubicBezTo>
                      <a:pt x="21110" y="4439"/>
                      <a:pt x="18109" y="1748"/>
                      <a:pt x="16520" y="533"/>
                    </a:cubicBezTo>
                    <a:cubicBezTo>
                      <a:pt x="16028" y="187"/>
                      <a:pt x="15502" y="1"/>
                      <a:pt x="149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6" name="Google Shape;904;p38">
                <a:extLst>
                  <a:ext uri="{FF2B5EF4-FFF2-40B4-BE49-F238E27FC236}">
                    <a16:creationId xmlns:a16="http://schemas.microsoft.com/office/drawing/2014/main" id="{1A2803CF-B3BC-DC4B-B518-E6712B5D8CF6}"/>
                  </a:ext>
                </a:extLst>
              </p:cNvPr>
              <p:cNvSpPr/>
              <p:nvPr/>
            </p:nvSpPr>
            <p:spPr>
              <a:xfrm>
                <a:off x="3140925" y="3404075"/>
                <a:ext cx="20450" cy="15350"/>
              </a:xfrm>
              <a:custGeom>
                <a:avLst/>
                <a:gdLst/>
                <a:ahLst/>
                <a:cxnLst/>
                <a:rect l="l" t="t" r="r" b="b"/>
                <a:pathLst>
                  <a:path w="818" h="614" extrusionOk="0">
                    <a:moveTo>
                      <a:pt x="793" y="0"/>
                    </a:moveTo>
                    <a:cubicBezTo>
                      <a:pt x="790" y="0"/>
                      <a:pt x="786" y="1"/>
                      <a:pt x="783" y="2"/>
                    </a:cubicBezTo>
                    <a:cubicBezTo>
                      <a:pt x="454" y="187"/>
                      <a:pt x="217" y="355"/>
                      <a:pt x="76" y="500"/>
                    </a:cubicBezTo>
                    <a:cubicBezTo>
                      <a:pt x="54" y="525"/>
                      <a:pt x="31" y="551"/>
                      <a:pt x="8" y="577"/>
                    </a:cubicBezTo>
                    <a:cubicBezTo>
                      <a:pt x="0" y="586"/>
                      <a:pt x="2" y="600"/>
                      <a:pt x="11" y="608"/>
                    </a:cubicBezTo>
                    <a:cubicBezTo>
                      <a:pt x="15" y="611"/>
                      <a:pt x="20" y="614"/>
                      <a:pt x="24" y="614"/>
                    </a:cubicBezTo>
                    <a:cubicBezTo>
                      <a:pt x="31" y="614"/>
                      <a:pt x="37" y="611"/>
                      <a:pt x="41" y="606"/>
                    </a:cubicBezTo>
                    <a:cubicBezTo>
                      <a:pt x="64" y="580"/>
                      <a:pt x="278" y="348"/>
                      <a:pt x="804" y="40"/>
                    </a:cubicBezTo>
                    <a:cubicBezTo>
                      <a:pt x="815" y="34"/>
                      <a:pt x="818" y="20"/>
                      <a:pt x="813" y="11"/>
                    </a:cubicBezTo>
                    <a:cubicBezTo>
                      <a:pt x="809" y="4"/>
                      <a:pt x="801" y="0"/>
                      <a:pt x="793" y="0"/>
                    </a:cubicBezTo>
                    <a:close/>
                  </a:path>
                </a:pathLst>
              </a:custGeom>
              <a:solidFill>
                <a:srgbClr val="3F5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7" name="Google Shape;905;p38">
                <a:extLst>
                  <a:ext uri="{FF2B5EF4-FFF2-40B4-BE49-F238E27FC236}">
                    <a16:creationId xmlns:a16="http://schemas.microsoft.com/office/drawing/2014/main" id="{43B303CB-16CF-864C-8313-3EFD0EC94BC1}"/>
                  </a:ext>
                </a:extLst>
              </p:cNvPr>
              <p:cNvSpPr/>
              <p:nvPr/>
            </p:nvSpPr>
            <p:spPr>
              <a:xfrm>
                <a:off x="2975225" y="3496925"/>
                <a:ext cx="206025" cy="77075"/>
              </a:xfrm>
              <a:custGeom>
                <a:avLst/>
                <a:gdLst/>
                <a:ahLst/>
                <a:cxnLst/>
                <a:rect l="l" t="t" r="r" b="b"/>
                <a:pathLst>
                  <a:path w="8241" h="3083" extrusionOk="0">
                    <a:moveTo>
                      <a:pt x="5931" y="1"/>
                    </a:moveTo>
                    <a:cubicBezTo>
                      <a:pt x="5725" y="1"/>
                      <a:pt x="5432" y="128"/>
                      <a:pt x="4952" y="424"/>
                    </a:cubicBezTo>
                    <a:cubicBezTo>
                      <a:pt x="4124" y="933"/>
                      <a:pt x="2567" y="1222"/>
                      <a:pt x="1090" y="1512"/>
                    </a:cubicBezTo>
                    <a:cubicBezTo>
                      <a:pt x="45" y="1717"/>
                      <a:pt x="0" y="2419"/>
                      <a:pt x="63" y="2812"/>
                    </a:cubicBezTo>
                    <a:cubicBezTo>
                      <a:pt x="89" y="2974"/>
                      <a:pt x="132" y="3082"/>
                      <a:pt x="132" y="3082"/>
                    </a:cubicBezTo>
                    <a:lnTo>
                      <a:pt x="7663" y="3082"/>
                    </a:lnTo>
                    <a:cubicBezTo>
                      <a:pt x="7663" y="3082"/>
                      <a:pt x="7738" y="2972"/>
                      <a:pt x="7828" y="2812"/>
                    </a:cubicBezTo>
                    <a:cubicBezTo>
                      <a:pt x="7935" y="2622"/>
                      <a:pt x="8065" y="2362"/>
                      <a:pt x="8128" y="2127"/>
                    </a:cubicBezTo>
                    <a:lnTo>
                      <a:pt x="8126" y="2127"/>
                    </a:lnTo>
                    <a:cubicBezTo>
                      <a:pt x="8241" y="1693"/>
                      <a:pt x="8053" y="1080"/>
                      <a:pt x="8053" y="1080"/>
                    </a:cubicBezTo>
                    <a:cubicBezTo>
                      <a:pt x="7908" y="1088"/>
                      <a:pt x="7775" y="1092"/>
                      <a:pt x="7655" y="1092"/>
                    </a:cubicBezTo>
                    <a:cubicBezTo>
                      <a:pt x="6129" y="1092"/>
                      <a:pt x="6492" y="443"/>
                      <a:pt x="6279" y="185"/>
                    </a:cubicBezTo>
                    <a:cubicBezTo>
                      <a:pt x="6226" y="119"/>
                      <a:pt x="6171" y="70"/>
                      <a:pt x="6108" y="40"/>
                    </a:cubicBezTo>
                    <a:cubicBezTo>
                      <a:pt x="6056" y="14"/>
                      <a:pt x="5998" y="1"/>
                      <a:pt x="59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8" name="Google Shape;906;p38">
                <a:extLst>
                  <a:ext uri="{FF2B5EF4-FFF2-40B4-BE49-F238E27FC236}">
                    <a16:creationId xmlns:a16="http://schemas.microsoft.com/office/drawing/2014/main" id="{749A11C4-1FA6-F342-82B0-2BF840AE669F}"/>
                  </a:ext>
                </a:extLst>
              </p:cNvPr>
              <p:cNvSpPr/>
              <p:nvPr/>
            </p:nvSpPr>
            <p:spPr>
              <a:xfrm>
                <a:off x="3127925" y="3468375"/>
                <a:ext cx="58300" cy="55875"/>
              </a:xfrm>
              <a:custGeom>
                <a:avLst/>
                <a:gdLst/>
                <a:ahLst/>
                <a:cxnLst/>
                <a:rect l="l" t="t" r="r" b="b"/>
                <a:pathLst>
                  <a:path w="2332" h="2235" extrusionOk="0">
                    <a:moveTo>
                      <a:pt x="748" y="0"/>
                    </a:moveTo>
                    <a:lnTo>
                      <a:pt x="566" y="288"/>
                    </a:lnTo>
                    <a:lnTo>
                      <a:pt x="398" y="554"/>
                    </a:lnTo>
                    <a:lnTo>
                      <a:pt x="0" y="1182"/>
                    </a:lnTo>
                    <a:cubicBezTo>
                      <a:pt x="63" y="1212"/>
                      <a:pt x="118" y="1261"/>
                      <a:pt x="171" y="1327"/>
                    </a:cubicBezTo>
                    <a:cubicBezTo>
                      <a:pt x="384" y="1585"/>
                      <a:pt x="21" y="2234"/>
                      <a:pt x="1547" y="2234"/>
                    </a:cubicBezTo>
                    <a:cubicBezTo>
                      <a:pt x="1667" y="2234"/>
                      <a:pt x="1800" y="2230"/>
                      <a:pt x="1945" y="2222"/>
                    </a:cubicBezTo>
                    <a:lnTo>
                      <a:pt x="2015" y="2150"/>
                    </a:lnTo>
                    <a:lnTo>
                      <a:pt x="2087" y="2073"/>
                    </a:lnTo>
                    <a:lnTo>
                      <a:pt x="2332" y="1818"/>
                    </a:lnTo>
                    <a:cubicBezTo>
                      <a:pt x="2164" y="1576"/>
                      <a:pt x="1988" y="1345"/>
                      <a:pt x="1810" y="1131"/>
                    </a:cubicBezTo>
                    <a:cubicBezTo>
                      <a:pt x="1567" y="836"/>
                      <a:pt x="1323" y="570"/>
                      <a:pt x="1093" y="338"/>
                    </a:cubicBezTo>
                    <a:cubicBezTo>
                      <a:pt x="974" y="216"/>
                      <a:pt x="858" y="103"/>
                      <a:pt x="748" y="0"/>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9" name="Google Shape;907;p38">
                <a:extLst>
                  <a:ext uri="{FF2B5EF4-FFF2-40B4-BE49-F238E27FC236}">
                    <a16:creationId xmlns:a16="http://schemas.microsoft.com/office/drawing/2014/main" id="{252C4BA1-4CD5-884F-A993-B058C6DAC09B}"/>
                  </a:ext>
                </a:extLst>
              </p:cNvPr>
              <p:cNvSpPr/>
              <p:nvPr/>
            </p:nvSpPr>
            <p:spPr>
              <a:xfrm>
                <a:off x="3124125" y="3450450"/>
                <a:ext cx="22550" cy="31775"/>
              </a:xfrm>
              <a:custGeom>
                <a:avLst/>
                <a:gdLst/>
                <a:ahLst/>
                <a:cxnLst/>
                <a:rect l="l" t="t" r="r" b="b"/>
                <a:pathLst>
                  <a:path w="902" h="1271" extrusionOk="0">
                    <a:moveTo>
                      <a:pt x="70" y="0"/>
                    </a:moveTo>
                    <a:lnTo>
                      <a:pt x="70" y="0"/>
                    </a:lnTo>
                    <a:cubicBezTo>
                      <a:pt x="70" y="0"/>
                      <a:pt x="1" y="552"/>
                      <a:pt x="550" y="1271"/>
                    </a:cubicBezTo>
                    <a:lnTo>
                      <a:pt x="718" y="1005"/>
                    </a:lnTo>
                    <a:lnTo>
                      <a:pt x="901" y="717"/>
                    </a:lnTo>
                    <a:cubicBezTo>
                      <a:pt x="420" y="262"/>
                      <a:pt x="70" y="0"/>
                      <a:pt x="70" y="0"/>
                    </a:cubicBezTo>
                    <a:close/>
                  </a:path>
                </a:pathLst>
              </a:custGeom>
              <a:solidFill>
                <a:srgbClr val="2336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0" name="Google Shape;908;p38">
                <a:extLst>
                  <a:ext uri="{FF2B5EF4-FFF2-40B4-BE49-F238E27FC236}">
                    <a16:creationId xmlns:a16="http://schemas.microsoft.com/office/drawing/2014/main" id="{3A0EE7D8-9C36-964B-B942-AE75E7171B81}"/>
                  </a:ext>
                </a:extLst>
              </p:cNvPr>
              <p:cNvSpPr/>
              <p:nvPr/>
            </p:nvSpPr>
            <p:spPr>
              <a:xfrm>
                <a:off x="3178300" y="3513800"/>
                <a:ext cx="18825" cy="17500"/>
              </a:xfrm>
              <a:custGeom>
                <a:avLst/>
                <a:gdLst/>
                <a:ahLst/>
                <a:cxnLst/>
                <a:rect l="l" t="t" r="r" b="b"/>
                <a:pathLst>
                  <a:path w="753" h="700" extrusionOk="0">
                    <a:moveTo>
                      <a:pt x="317" y="1"/>
                    </a:moveTo>
                    <a:lnTo>
                      <a:pt x="72" y="256"/>
                    </a:lnTo>
                    <a:lnTo>
                      <a:pt x="0" y="333"/>
                    </a:lnTo>
                    <a:cubicBezTo>
                      <a:pt x="347" y="600"/>
                      <a:pt x="752" y="700"/>
                      <a:pt x="752" y="700"/>
                    </a:cubicBezTo>
                    <a:cubicBezTo>
                      <a:pt x="618" y="457"/>
                      <a:pt x="471" y="224"/>
                      <a:pt x="317" y="1"/>
                    </a:cubicBezTo>
                    <a:close/>
                  </a:path>
                </a:pathLst>
              </a:custGeom>
              <a:solidFill>
                <a:srgbClr val="2336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1" name="Google Shape;909;p38">
                <a:extLst>
                  <a:ext uri="{FF2B5EF4-FFF2-40B4-BE49-F238E27FC236}">
                    <a16:creationId xmlns:a16="http://schemas.microsoft.com/office/drawing/2014/main" id="{9BD04242-B476-FB47-9AE3-B4DF718A62C1}"/>
                  </a:ext>
                </a:extLst>
              </p:cNvPr>
              <p:cNvSpPr/>
              <p:nvPr/>
            </p:nvSpPr>
            <p:spPr>
              <a:xfrm>
                <a:off x="3217325" y="3428825"/>
                <a:ext cx="100475" cy="76900"/>
              </a:xfrm>
              <a:custGeom>
                <a:avLst/>
                <a:gdLst/>
                <a:ahLst/>
                <a:cxnLst/>
                <a:rect l="l" t="t" r="r" b="b"/>
                <a:pathLst>
                  <a:path w="4019" h="3076" extrusionOk="0">
                    <a:moveTo>
                      <a:pt x="3995" y="1"/>
                    </a:moveTo>
                    <a:cubicBezTo>
                      <a:pt x="3990" y="1"/>
                      <a:pt x="3985" y="3"/>
                      <a:pt x="3981" y="6"/>
                    </a:cubicBezTo>
                    <a:lnTo>
                      <a:pt x="12" y="3038"/>
                    </a:lnTo>
                    <a:cubicBezTo>
                      <a:pt x="2" y="3045"/>
                      <a:pt x="0" y="3059"/>
                      <a:pt x="8" y="3068"/>
                    </a:cubicBezTo>
                    <a:cubicBezTo>
                      <a:pt x="12" y="3073"/>
                      <a:pt x="19" y="3076"/>
                      <a:pt x="25" y="3076"/>
                    </a:cubicBezTo>
                    <a:cubicBezTo>
                      <a:pt x="29" y="3076"/>
                      <a:pt x="34" y="3074"/>
                      <a:pt x="38" y="3071"/>
                    </a:cubicBezTo>
                    <a:lnTo>
                      <a:pt x="4007" y="39"/>
                    </a:lnTo>
                    <a:cubicBezTo>
                      <a:pt x="4017" y="32"/>
                      <a:pt x="4018" y="20"/>
                      <a:pt x="4012" y="9"/>
                    </a:cubicBezTo>
                    <a:cubicBezTo>
                      <a:pt x="4008" y="4"/>
                      <a:pt x="4001" y="1"/>
                      <a:pt x="39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2" name="Google Shape;910;p38">
                <a:extLst>
                  <a:ext uri="{FF2B5EF4-FFF2-40B4-BE49-F238E27FC236}">
                    <a16:creationId xmlns:a16="http://schemas.microsoft.com/office/drawing/2014/main" id="{7CF6304A-867C-2B47-902D-59BB60950CEC}"/>
                  </a:ext>
                </a:extLst>
              </p:cNvPr>
              <p:cNvSpPr/>
              <p:nvPr/>
            </p:nvSpPr>
            <p:spPr>
              <a:xfrm>
                <a:off x="3183350" y="3366650"/>
                <a:ext cx="65175" cy="27125"/>
              </a:xfrm>
              <a:custGeom>
                <a:avLst/>
                <a:gdLst/>
                <a:ahLst/>
                <a:cxnLst/>
                <a:rect l="l" t="t" r="r" b="b"/>
                <a:pathLst>
                  <a:path w="2607" h="1085" extrusionOk="0">
                    <a:moveTo>
                      <a:pt x="2582" y="1"/>
                    </a:moveTo>
                    <a:cubicBezTo>
                      <a:pt x="2580" y="1"/>
                      <a:pt x="2577" y="1"/>
                      <a:pt x="2575" y="2"/>
                    </a:cubicBezTo>
                    <a:cubicBezTo>
                      <a:pt x="2561" y="7"/>
                      <a:pt x="1277" y="516"/>
                      <a:pt x="15" y="1042"/>
                    </a:cubicBezTo>
                    <a:cubicBezTo>
                      <a:pt x="5" y="1047"/>
                      <a:pt x="0" y="1060"/>
                      <a:pt x="5" y="1071"/>
                    </a:cubicBezTo>
                    <a:cubicBezTo>
                      <a:pt x="8" y="1079"/>
                      <a:pt x="15" y="1085"/>
                      <a:pt x="25" y="1085"/>
                    </a:cubicBezTo>
                    <a:cubicBezTo>
                      <a:pt x="26" y="1085"/>
                      <a:pt x="29" y="1083"/>
                      <a:pt x="32" y="1083"/>
                    </a:cubicBezTo>
                    <a:cubicBezTo>
                      <a:pt x="1292" y="557"/>
                      <a:pt x="2578" y="48"/>
                      <a:pt x="2590" y="42"/>
                    </a:cubicBezTo>
                    <a:cubicBezTo>
                      <a:pt x="2602" y="39"/>
                      <a:pt x="2607" y="25"/>
                      <a:pt x="2602" y="15"/>
                    </a:cubicBezTo>
                    <a:cubicBezTo>
                      <a:pt x="2599" y="6"/>
                      <a:pt x="2591" y="1"/>
                      <a:pt x="25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3" name="Google Shape;911;p38">
                <a:extLst>
                  <a:ext uri="{FF2B5EF4-FFF2-40B4-BE49-F238E27FC236}">
                    <a16:creationId xmlns:a16="http://schemas.microsoft.com/office/drawing/2014/main" id="{9D7A3E7D-DFE3-8040-90BE-22C4E1B8E6BE}"/>
                  </a:ext>
                </a:extLst>
              </p:cNvPr>
              <p:cNvSpPr/>
              <p:nvPr/>
            </p:nvSpPr>
            <p:spPr>
              <a:xfrm>
                <a:off x="3160250" y="3392850"/>
                <a:ext cx="23875" cy="12250"/>
              </a:xfrm>
              <a:custGeom>
                <a:avLst/>
                <a:gdLst/>
                <a:ahLst/>
                <a:cxnLst/>
                <a:rect l="l" t="t" r="r" b="b"/>
                <a:pathLst>
                  <a:path w="955" h="490" extrusionOk="0">
                    <a:moveTo>
                      <a:pt x="929" y="1"/>
                    </a:moveTo>
                    <a:cubicBezTo>
                      <a:pt x="927" y="1"/>
                      <a:pt x="925" y="1"/>
                      <a:pt x="923" y="2"/>
                    </a:cubicBezTo>
                    <a:cubicBezTo>
                      <a:pt x="589" y="142"/>
                      <a:pt x="285" y="292"/>
                      <a:pt x="14" y="450"/>
                    </a:cubicBezTo>
                    <a:cubicBezTo>
                      <a:pt x="5" y="456"/>
                      <a:pt x="1" y="468"/>
                      <a:pt x="7" y="479"/>
                    </a:cubicBezTo>
                    <a:cubicBezTo>
                      <a:pt x="11" y="485"/>
                      <a:pt x="19" y="489"/>
                      <a:pt x="27" y="489"/>
                    </a:cubicBezTo>
                    <a:cubicBezTo>
                      <a:pt x="30" y="489"/>
                      <a:pt x="33" y="488"/>
                      <a:pt x="37" y="486"/>
                    </a:cubicBezTo>
                    <a:cubicBezTo>
                      <a:pt x="305" y="330"/>
                      <a:pt x="608" y="180"/>
                      <a:pt x="938" y="41"/>
                    </a:cubicBezTo>
                    <a:cubicBezTo>
                      <a:pt x="950" y="37"/>
                      <a:pt x="955" y="25"/>
                      <a:pt x="950" y="14"/>
                    </a:cubicBezTo>
                    <a:cubicBezTo>
                      <a:pt x="946" y="5"/>
                      <a:pt x="938" y="1"/>
                      <a:pt x="929" y="1"/>
                    </a:cubicBezTo>
                    <a:close/>
                  </a:path>
                </a:pathLst>
              </a:custGeom>
              <a:solidFill>
                <a:srgbClr val="3F5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4" name="Google Shape;912;p38">
                <a:extLst>
                  <a:ext uri="{FF2B5EF4-FFF2-40B4-BE49-F238E27FC236}">
                    <a16:creationId xmlns:a16="http://schemas.microsoft.com/office/drawing/2014/main" id="{816E6E26-0CDF-F947-B792-2B170C3926E0}"/>
                  </a:ext>
                </a:extLst>
              </p:cNvPr>
              <p:cNvSpPr/>
              <p:nvPr/>
            </p:nvSpPr>
            <p:spPr>
              <a:xfrm>
                <a:off x="3142050" y="3468375"/>
                <a:ext cx="44175" cy="51850"/>
              </a:xfrm>
              <a:custGeom>
                <a:avLst/>
                <a:gdLst/>
                <a:ahLst/>
                <a:cxnLst/>
                <a:rect l="l" t="t" r="r" b="b"/>
                <a:pathLst>
                  <a:path w="1767" h="2074" extrusionOk="0">
                    <a:moveTo>
                      <a:pt x="184" y="0"/>
                    </a:moveTo>
                    <a:lnTo>
                      <a:pt x="1" y="288"/>
                    </a:lnTo>
                    <a:cubicBezTo>
                      <a:pt x="220" y="544"/>
                      <a:pt x="940" y="1388"/>
                      <a:pt x="1522" y="2073"/>
                    </a:cubicBezTo>
                    <a:lnTo>
                      <a:pt x="1767" y="1818"/>
                    </a:lnTo>
                    <a:cubicBezTo>
                      <a:pt x="1599" y="1576"/>
                      <a:pt x="1423" y="1345"/>
                      <a:pt x="1245" y="1131"/>
                    </a:cubicBezTo>
                    <a:cubicBezTo>
                      <a:pt x="1002" y="836"/>
                      <a:pt x="758" y="570"/>
                      <a:pt x="528" y="338"/>
                    </a:cubicBezTo>
                    <a:cubicBezTo>
                      <a:pt x="409" y="216"/>
                      <a:pt x="293" y="103"/>
                      <a:pt x="184" y="0"/>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5" name="Google Shape;913;p38">
                <a:extLst>
                  <a:ext uri="{FF2B5EF4-FFF2-40B4-BE49-F238E27FC236}">
                    <a16:creationId xmlns:a16="http://schemas.microsoft.com/office/drawing/2014/main" id="{42AAA1F8-5337-FA41-8CDD-00B7FF86A5C9}"/>
                  </a:ext>
                </a:extLst>
              </p:cNvPr>
              <p:cNvSpPr/>
              <p:nvPr/>
            </p:nvSpPr>
            <p:spPr>
              <a:xfrm>
                <a:off x="3461050" y="3258400"/>
                <a:ext cx="103050" cy="111025"/>
              </a:xfrm>
              <a:custGeom>
                <a:avLst/>
                <a:gdLst/>
                <a:ahLst/>
                <a:cxnLst/>
                <a:rect l="l" t="t" r="r" b="b"/>
                <a:pathLst>
                  <a:path w="4122" h="4441" extrusionOk="0">
                    <a:moveTo>
                      <a:pt x="24" y="0"/>
                    </a:moveTo>
                    <a:cubicBezTo>
                      <a:pt x="19" y="0"/>
                      <a:pt x="14" y="2"/>
                      <a:pt x="10" y="6"/>
                    </a:cubicBezTo>
                    <a:cubicBezTo>
                      <a:pt x="1" y="15"/>
                      <a:pt x="1" y="29"/>
                      <a:pt x="9" y="36"/>
                    </a:cubicBezTo>
                    <a:cubicBezTo>
                      <a:pt x="30" y="59"/>
                      <a:pt x="2111" y="2235"/>
                      <a:pt x="4081" y="4433"/>
                    </a:cubicBezTo>
                    <a:cubicBezTo>
                      <a:pt x="4086" y="4438"/>
                      <a:pt x="4092" y="4441"/>
                      <a:pt x="4098" y="4441"/>
                    </a:cubicBezTo>
                    <a:cubicBezTo>
                      <a:pt x="4103" y="4441"/>
                      <a:pt x="4107" y="4439"/>
                      <a:pt x="4112" y="4435"/>
                    </a:cubicBezTo>
                    <a:cubicBezTo>
                      <a:pt x="4121" y="4427"/>
                      <a:pt x="4121" y="4413"/>
                      <a:pt x="4114" y="4406"/>
                    </a:cubicBezTo>
                    <a:cubicBezTo>
                      <a:pt x="2143" y="2204"/>
                      <a:pt x="62" y="29"/>
                      <a:pt x="41" y="7"/>
                    </a:cubicBezTo>
                    <a:cubicBezTo>
                      <a:pt x="36" y="2"/>
                      <a:pt x="30" y="0"/>
                      <a:pt x="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6" name="Google Shape;914;p38">
                <a:extLst>
                  <a:ext uri="{FF2B5EF4-FFF2-40B4-BE49-F238E27FC236}">
                    <a16:creationId xmlns:a16="http://schemas.microsoft.com/office/drawing/2014/main" id="{A18E1806-1600-A14D-A189-A9AA13FB8ACA}"/>
                  </a:ext>
                </a:extLst>
              </p:cNvPr>
              <p:cNvSpPr/>
              <p:nvPr/>
            </p:nvSpPr>
            <p:spPr>
              <a:xfrm>
                <a:off x="3491025" y="3153950"/>
                <a:ext cx="6750" cy="93550"/>
              </a:xfrm>
              <a:custGeom>
                <a:avLst/>
                <a:gdLst/>
                <a:ahLst/>
                <a:cxnLst/>
                <a:rect l="l" t="t" r="r" b="b"/>
                <a:pathLst>
                  <a:path w="270" h="3742" extrusionOk="0">
                    <a:moveTo>
                      <a:pt x="24" y="0"/>
                    </a:moveTo>
                    <a:cubicBezTo>
                      <a:pt x="24" y="0"/>
                      <a:pt x="23" y="1"/>
                      <a:pt x="22" y="1"/>
                    </a:cubicBezTo>
                    <a:cubicBezTo>
                      <a:pt x="10" y="2"/>
                      <a:pt x="1" y="13"/>
                      <a:pt x="2" y="25"/>
                    </a:cubicBezTo>
                    <a:cubicBezTo>
                      <a:pt x="5" y="45"/>
                      <a:pt x="227" y="2066"/>
                      <a:pt x="2" y="3717"/>
                    </a:cubicBezTo>
                    <a:cubicBezTo>
                      <a:pt x="1" y="3730"/>
                      <a:pt x="10" y="3740"/>
                      <a:pt x="20" y="3742"/>
                    </a:cubicBezTo>
                    <a:lnTo>
                      <a:pt x="23" y="3742"/>
                    </a:lnTo>
                    <a:cubicBezTo>
                      <a:pt x="34" y="3742"/>
                      <a:pt x="43" y="3734"/>
                      <a:pt x="45" y="3723"/>
                    </a:cubicBezTo>
                    <a:cubicBezTo>
                      <a:pt x="270" y="2066"/>
                      <a:pt x="48" y="40"/>
                      <a:pt x="45" y="19"/>
                    </a:cubicBezTo>
                    <a:cubicBezTo>
                      <a:pt x="43" y="9"/>
                      <a:pt x="34" y="0"/>
                      <a:pt x="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7" name="Google Shape;915;p38">
                <a:extLst>
                  <a:ext uri="{FF2B5EF4-FFF2-40B4-BE49-F238E27FC236}">
                    <a16:creationId xmlns:a16="http://schemas.microsoft.com/office/drawing/2014/main" id="{F1B7DD96-37B6-5C45-B6DC-3C04D85CA92A}"/>
                  </a:ext>
                </a:extLst>
              </p:cNvPr>
              <p:cNvSpPr/>
              <p:nvPr/>
            </p:nvSpPr>
            <p:spPr>
              <a:xfrm>
                <a:off x="3491000" y="3210375"/>
                <a:ext cx="37850" cy="57800"/>
              </a:xfrm>
              <a:custGeom>
                <a:avLst/>
                <a:gdLst/>
                <a:ahLst/>
                <a:cxnLst/>
                <a:rect l="l" t="t" r="r" b="b"/>
                <a:pathLst>
                  <a:path w="1514" h="2312" extrusionOk="0">
                    <a:moveTo>
                      <a:pt x="1489" y="1"/>
                    </a:moveTo>
                    <a:cubicBezTo>
                      <a:pt x="1481" y="1"/>
                      <a:pt x="1474" y="6"/>
                      <a:pt x="1469" y="14"/>
                    </a:cubicBezTo>
                    <a:cubicBezTo>
                      <a:pt x="1465" y="25"/>
                      <a:pt x="920" y="1213"/>
                      <a:pt x="8" y="2275"/>
                    </a:cubicBezTo>
                    <a:cubicBezTo>
                      <a:pt x="0" y="2284"/>
                      <a:pt x="2" y="2298"/>
                      <a:pt x="11" y="2306"/>
                    </a:cubicBezTo>
                    <a:cubicBezTo>
                      <a:pt x="15" y="2309"/>
                      <a:pt x="20" y="2312"/>
                      <a:pt x="24" y="2312"/>
                    </a:cubicBezTo>
                    <a:cubicBezTo>
                      <a:pt x="31" y="2312"/>
                      <a:pt x="37" y="2309"/>
                      <a:pt x="41" y="2304"/>
                    </a:cubicBezTo>
                    <a:cubicBezTo>
                      <a:pt x="959" y="1237"/>
                      <a:pt x="1504" y="43"/>
                      <a:pt x="1509" y="31"/>
                    </a:cubicBezTo>
                    <a:cubicBezTo>
                      <a:pt x="1514" y="20"/>
                      <a:pt x="1509" y="8"/>
                      <a:pt x="1498" y="3"/>
                    </a:cubicBezTo>
                    <a:cubicBezTo>
                      <a:pt x="1495" y="2"/>
                      <a:pt x="1492" y="1"/>
                      <a:pt x="14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8" name="Google Shape;916;p38">
                <a:extLst>
                  <a:ext uri="{FF2B5EF4-FFF2-40B4-BE49-F238E27FC236}">
                    <a16:creationId xmlns:a16="http://schemas.microsoft.com/office/drawing/2014/main" id="{B9150187-B7D6-2B4B-AD5B-EE298DB5AC6B}"/>
                  </a:ext>
                </a:extLst>
              </p:cNvPr>
              <p:cNvSpPr/>
              <p:nvPr/>
            </p:nvSpPr>
            <p:spPr>
              <a:xfrm>
                <a:off x="3606750" y="3366550"/>
                <a:ext cx="54925" cy="55475"/>
              </a:xfrm>
              <a:custGeom>
                <a:avLst/>
                <a:gdLst/>
                <a:ahLst/>
                <a:cxnLst/>
                <a:rect l="l" t="t" r="r" b="b"/>
                <a:pathLst>
                  <a:path w="2197" h="2219" extrusionOk="0">
                    <a:moveTo>
                      <a:pt x="25" y="1"/>
                    </a:moveTo>
                    <a:cubicBezTo>
                      <a:pt x="20" y="1"/>
                      <a:pt x="15" y="3"/>
                      <a:pt x="10" y="6"/>
                    </a:cubicBezTo>
                    <a:cubicBezTo>
                      <a:pt x="3" y="14"/>
                      <a:pt x="1" y="28"/>
                      <a:pt x="10" y="37"/>
                    </a:cubicBezTo>
                    <a:cubicBezTo>
                      <a:pt x="976" y="1083"/>
                      <a:pt x="1698" y="1815"/>
                      <a:pt x="2158" y="2212"/>
                    </a:cubicBezTo>
                    <a:cubicBezTo>
                      <a:pt x="2163" y="2216"/>
                      <a:pt x="2167" y="2219"/>
                      <a:pt x="2172" y="2219"/>
                    </a:cubicBezTo>
                    <a:lnTo>
                      <a:pt x="2172" y="2217"/>
                    </a:lnTo>
                    <a:cubicBezTo>
                      <a:pt x="2178" y="2217"/>
                      <a:pt x="2184" y="2216"/>
                      <a:pt x="2189" y="2211"/>
                    </a:cubicBezTo>
                    <a:cubicBezTo>
                      <a:pt x="2196" y="2202"/>
                      <a:pt x="2195" y="2188"/>
                      <a:pt x="2187" y="2180"/>
                    </a:cubicBezTo>
                    <a:cubicBezTo>
                      <a:pt x="1729" y="1784"/>
                      <a:pt x="1005" y="1052"/>
                      <a:pt x="41" y="8"/>
                    </a:cubicBezTo>
                    <a:cubicBezTo>
                      <a:pt x="37" y="3"/>
                      <a:pt x="31" y="1"/>
                      <a:pt x="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9" name="Google Shape;917;p38">
                <a:extLst>
                  <a:ext uri="{FF2B5EF4-FFF2-40B4-BE49-F238E27FC236}">
                    <a16:creationId xmlns:a16="http://schemas.microsoft.com/office/drawing/2014/main" id="{46CBA339-4909-D541-A2BE-616E8833A5C4}"/>
                  </a:ext>
                </a:extLst>
              </p:cNvPr>
              <p:cNvSpPr/>
              <p:nvPr/>
            </p:nvSpPr>
            <p:spPr>
              <a:xfrm>
                <a:off x="3576175" y="3332825"/>
                <a:ext cx="8025" cy="8675"/>
              </a:xfrm>
              <a:custGeom>
                <a:avLst/>
                <a:gdLst/>
                <a:ahLst/>
                <a:cxnLst/>
                <a:rect l="l" t="t" r="r" b="b"/>
                <a:pathLst>
                  <a:path w="321" h="347" extrusionOk="0">
                    <a:moveTo>
                      <a:pt x="26" y="1"/>
                    </a:moveTo>
                    <a:cubicBezTo>
                      <a:pt x="21" y="1"/>
                      <a:pt x="16" y="3"/>
                      <a:pt x="12" y="7"/>
                    </a:cubicBezTo>
                    <a:cubicBezTo>
                      <a:pt x="2" y="15"/>
                      <a:pt x="1" y="28"/>
                      <a:pt x="10" y="36"/>
                    </a:cubicBezTo>
                    <a:cubicBezTo>
                      <a:pt x="99" y="137"/>
                      <a:pt x="190" y="238"/>
                      <a:pt x="281" y="340"/>
                    </a:cubicBezTo>
                    <a:cubicBezTo>
                      <a:pt x="285" y="345"/>
                      <a:pt x="291" y="346"/>
                      <a:pt x="297" y="346"/>
                    </a:cubicBezTo>
                    <a:cubicBezTo>
                      <a:pt x="302" y="346"/>
                      <a:pt x="307" y="345"/>
                      <a:pt x="311" y="342"/>
                    </a:cubicBezTo>
                    <a:cubicBezTo>
                      <a:pt x="320" y="333"/>
                      <a:pt x="320" y="320"/>
                      <a:pt x="313" y="311"/>
                    </a:cubicBezTo>
                    <a:cubicBezTo>
                      <a:pt x="221" y="209"/>
                      <a:pt x="131" y="108"/>
                      <a:pt x="42" y="8"/>
                    </a:cubicBezTo>
                    <a:cubicBezTo>
                      <a:pt x="37" y="3"/>
                      <a:pt x="31" y="1"/>
                      <a:pt x="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30" name="Google Shape;918;p38">
                <a:extLst>
                  <a:ext uri="{FF2B5EF4-FFF2-40B4-BE49-F238E27FC236}">
                    <a16:creationId xmlns:a16="http://schemas.microsoft.com/office/drawing/2014/main" id="{7A93C687-9281-4243-A076-4A9C0CF52C6F}"/>
                  </a:ext>
                </a:extLst>
              </p:cNvPr>
              <p:cNvSpPr/>
              <p:nvPr/>
            </p:nvSpPr>
            <p:spPr>
              <a:xfrm>
                <a:off x="3517200" y="3265475"/>
                <a:ext cx="47050" cy="53650"/>
              </a:xfrm>
              <a:custGeom>
                <a:avLst/>
                <a:gdLst/>
                <a:ahLst/>
                <a:cxnLst/>
                <a:rect l="l" t="t" r="r" b="b"/>
                <a:pathLst>
                  <a:path w="1882" h="2146" extrusionOk="0">
                    <a:moveTo>
                      <a:pt x="25" y="1"/>
                    </a:moveTo>
                    <a:cubicBezTo>
                      <a:pt x="20" y="1"/>
                      <a:pt x="15" y="2"/>
                      <a:pt x="12" y="5"/>
                    </a:cubicBezTo>
                    <a:cubicBezTo>
                      <a:pt x="2" y="13"/>
                      <a:pt x="1" y="27"/>
                      <a:pt x="8" y="36"/>
                    </a:cubicBezTo>
                    <a:cubicBezTo>
                      <a:pt x="18" y="45"/>
                      <a:pt x="822" y="985"/>
                      <a:pt x="1842" y="2138"/>
                    </a:cubicBezTo>
                    <a:cubicBezTo>
                      <a:pt x="1846" y="2143"/>
                      <a:pt x="1851" y="2146"/>
                      <a:pt x="1857" y="2146"/>
                    </a:cubicBezTo>
                    <a:lnTo>
                      <a:pt x="1857" y="2144"/>
                    </a:lnTo>
                    <a:cubicBezTo>
                      <a:pt x="1861" y="2144"/>
                      <a:pt x="1868" y="2143"/>
                      <a:pt x="1871" y="2140"/>
                    </a:cubicBezTo>
                    <a:cubicBezTo>
                      <a:pt x="1880" y="2132"/>
                      <a:pt x="1881" y="2118"/>
                      <a:pt x="1874" y="2109"/>
                    </a:cubicBezTo>
                    <a:cubicBezTo>
                      <a:pt x="854" y="958"/>
                      <a:pt x="50" y="18"/>
                      <a:pt x="42" y="9"/>
                    </a:cubicBezTo>
                    <a:cubicBezTo>
                      <a:pt x="38" y="3"/>
                      <a:pt x="31" y="1"/>
                      <a:pt x="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31" name="Google Shape;919;p38">
                <a:extLst>
                  <a:ext uri="{FF2B5EF4-FFF2-40B4-BE49-F238E27FC236}">
                    <a16:creationId xmlns:a16="http://schemas.microsoft.com/office/drawing/2014/main" id="{AAB5B104-3EB6-7542-9554-3845D986A2FA}"/>
                  </a:ext>
                </a:extLst>
              </p:cNvPr>
              <p:cNvSpPr/>
              <p:nvPr/>
            </p:nvSpPr>
            <p:spPr>
              <a:xfrm>
                <a:off x="3948575" y="2693950"/>
                <a:ext cx="61375" cy="63550"/>
              </a:xfrm>
              <a:custGeom>
                <a:avLst/>
                <a:gdLst/>
                <a:ahLst/>
                <a:cxnLst/>
                <a:rect l="l" t="t" r="r" b="b"/>
                <a:pathLst>
                  <a:path w="2455" h="2542" extrusionOk="0">
                    <a:moveTo>
                      <a:pt x="1521" y="0"/>
                    </a:moveTo>
                    <a:cubicBezTo>
                      <a:pt x="1211" y="0"/>
                      <a:pt x="870" y="152"/>
                      <a:pt x="589" y="426"/>
                    </a:cubicBezTo>
                    <a:cubicBezTo>
                      <a:pt x="508" y="504"/>
                      <a:pt x="433" y="592"/>
                      <a:pt x="365" y="689"/>
                    </a:cubicBezTo>
                    <a:cubicBezTo>
                      <a:pt x="102" y="1060"/>
                      <a:pt x="1" y="1482"/>
                      <a:pt x="57" y="1831"/>
                    </a:cubicBezTo>
                    <a:cubicBezTo>
                      <a:pt x="73" y="1929"/>
                      <a:pt x="102" y="2020"/>
                      <a:pt x="141" y="2103"/>
                    </a:cubicBezTo>
                    <a:cubicBezTo>
                      <a:pt x="201" y="2222"/>
                      <a:pt x="284" y="2325"/>
                      <a:pt x="392" y="2401"/>
                    </a:cubicBezTo>
                    <a:cubicBezTo>
                      <a:pt x="484" y="2465"/>
                      <a:pt x="588" y="2507"/>
                      <a:pt x="696" y="2528"/>
                    </a:cubicBezTo>
                    <a:cubicBezTo>
                      <a:pt x="748" y="2537"/>
                      <a:pt x="801" y="2542"/>
                      <a:pt x="856" y="2542"/>
                    </a:cubicBezTo>
                    <a:cubicBezTo>
                      <a:pt x="1006" y="2542"/>
                      <a:pt x="1165" y="2506"/>
                      <a:pt x="1319" y="2438"/>
                    </a:cubicBezTo>
                    <a:cubicBezTo>
                      <a:pt x="1438" y="2386"/>
                      <a:pt x="1554" y="2315"/>
                      <a:pt x="1663" y="2228"/>
                    </a:cubicBezTo>
                    <a:cubicBezTo>
                      <a:pt x="1791" y="2126"/>
                      <a:pt x="1910" y="2001"/>
                      <a:pt x="2014" y="1854"/>
                    </a:cubicBezTo>
                    <a:cubicBezTo>
                      <a:pt x="2455" y="1230"/>
                      <a:pt x="2442" y="464"/>
                      <a:pt x="1987" y="141"/>
                    </a:cubicBezTo>
                    <a:cubicBezTo>
                      <a:pt x="1850" y="46"/>
                      <a:pt x="1690" y="0"/>
                      <a:pt x="1521" y="0"/>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32" name="Google Shape;920;p38">
                <a:extLst>
                  <a:ext uri="{FF2B5EF4-FFF2-40B4-BE49-F238E27FC236}">
                    <a16:creationId xmlns:a16="http://schemas.microsoft.com/office/drawing/2014/main" id="{41D645B7-52FD-B040-A776-72CE74C4A422}"/>
                  </a:ext>
                </a:extLst>
              </p:cNvPr>
              <p:cNvSpPr/>
              <p:nvPr/>
            </p:nvSpPr>
            <p:spPr>
              <a:xfrm>
                <a:off x="3819975" y="2667175"/>
                <a:ext cx="146025" cy="162350"/>
              </a:xfrm>
              <a:custGeom>
                <a:avLst/>
                <a:gdLst/>
                <a:ahLst/>
                <a:cxnLst/>
                <a:rect l="l" t="t" r="r" b="b"/>
                <a:pathLst>
                  <a:path w="5841" h="6494" extrusionOk="0">
                    <a:moveTo>
                      <a:pt x="919" y="0"/>
                    </a:moveTo>
                    <a:cubicBezTo>
                      <a:pt x="881" y="153"/>
                      <a:pt x="842" y="301"/>
                      <a:pt x="807" y="448"/>
                    </a:cubicBezTo>
                    <a:cubicBezTo>
                      <a:pt x="0" y="3737"/>
                      <a:pt x="109" y="5288"/>
                      <a:pt x="365" y="5981"/>
                    </a:cubicBezTo>
                    <a:cubicBezTo>
                      <a:pt x="471" y="6268"/>
                      <a:pt x="738" y="6464"/>
                      <a:pt x="1043" y="6481"/>
                    </a:cubicBezTo>
                    <a:cubicBezTo>
                      <a:pt x="1200" y="6490"/>
                      <a:pt x="1352" y="6494"/>
                      <a:pt x="1500" y="6494"/>
                    </a:cubicBezTo>
                    <a:cubicBezTo>
                      <a:pt x="1947" y="6494"/>
                      <a:pt x="2350" y="6455"/>
                      <a:pt x="2711" y="6386"/>
                    </a:cubicBezTo>
                    <a:cubicBezTo>
                      <a:pt x="3376" y="6259"/>
                      <a:pt x="3903" y="6030"/>
                      <a:pt x="4321" y="5755"/>
                    </a:cubicBezTo>
                    <a:cubicBezTo>
                      <a:pt x="4568" y="5591"/>
                      <a:pt x="4778" y="5411"/>
                      <a:pt x="4954" y="5226"/>
                    </a:cubicBezTo>
                    <a:cubicBezTo>
                      <a:pt x="5577" y="4568"/>
                      <a:pt x="5784" y="3851"/>
                      <a:pt x="5840" y="3597"/>
                    </a:cubicBezTo>
                    <a:cubicBezTo>
                      <a:pt x="5730" y="3578"/>
                      <a:pt x="5628" y="3536"/>
                      <a:pt x="5536" y="3472"/>
                    </a:cubicBezTo>
                    <a:cubicBezTo>
                      <a:pt x="5428" y="3396"/>
                      <a:pt x="5343" y="3293"/>
                      <a:pt x="5285" y="3174"/>
                    </a:cubicBezTo>
                    <a:cubicBezTo>
                      <a:pt x="5244" y="3090"/>
                      <a:pt x="5217" y="2998"/>
                      <a:pt x="5201" y="2902"/>
                    </a:cubicBezTo>
                    <a:cubicBezTo>
                      <a:pt x="5201" y="2902"/>
                      <a:pt x="4995" y="2877"/>
                      <a:pt x="4677" y="2631"/>
                    </a:cubicBezTo>
                    <a:cubicBezTo>
                      <a:pt x="4617" y="2584"/>
                      <a:pt x="4597" y="2503"/>
                      <a:pt x="4629" y="2434"/>
                    </a:cubicBezTo>
                    <a:cubicBezTo>
                      <a:pt x="4718" y="2238"/>
                      <a:pt x="4798" y="2072"/>
                      <a:pt x="4860" y="1943"/>
                    </a:cubicBezTo>
                    <a:cubicBezTo>
                      <a:pt x="4946" y="1767"/>
                      <a:pt x="4999" y="1666"/>
                      <a:pt x="4999" y="1666"/>
                    </a:cubicBezTo>
                    <a:cubicBezTo>
                      <a:pt x="4999" y="1666"/>
                      <a:pt x="2625" y="1431"/>
                      <a:pt x="919" y="0"/>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33" name="Google Shape;921;p38">
                <a:extLst>
                  <a:ext uri="{FF2B5EF4-FFF2-40B4-BE49-F238E27FC236}">
                    <a16:creationId xmlns:a16="http://schemas.microsoft.com/office/drawing/2014/main" id="{4ACF4A95-546C-674F-A255-B8800A7FFBAA}"/>
                  </a:ext>
                </a:extLst>
              </p:cNvPr>
              <p:cNvSpPr/>
              <p:nvPr/>
            </p:nvSpPr>
            <p:spPr>
              <a:xfrm>
                <a:off x="3955875" y="2701075"/>
                <a:ext cx="38175" cy="46600"/>
              </a:xfrm>
              <a:custGeom>
                <a:avLst/>
                <a:gdLst/>
                <a:ahLst/>
                <a:cxnLst/>
                <a:rect l="l" t="t" r="r" b="b"/>
                <a:pathLst>
                  <a:path w="1527" h="1864" extrusionOk="0">
                    <a:moveTo>
                      <a:pt x="1147" y="0"/>
                    </a:moveTo>
                    <a:cubicBezTo>
                      <a:pt x="910" y="0"/>
                      <a:pt x="647" y="114"/>
                      <a:pt x="426" y="329"/>
                    </a:cubicBezTo>
                    <a:cubicBezTo>
                      <a:pt x="363" y="390"/>
                      <a:pt x="305" y="459"/>
                      <a:pt x="253" y="532"/>
                    </a:cubicBezTo>
                    <a:cubicBezTo>
                      <a:pt x="89" y="765"/>
                      <a:pt x="1" y="1031"/>
                      <a:pt x="5" y="1280"/>
                    </a:cubicBezTo>
                    <a:cubicBezTo>
                      <a:pt x="10" y="1532"/>
                      <a:pt x="108" y="1738"/>
                      <a:pt x="281" y="1861"/>
                    </a:cubicBezTo>
                    <a:cubicBezTo>
                      <a:pt x="284" y="1864"/>
                      <a:pt x="288" y="1864"/>
                      <a:pt x="293" y="1864"/>
                    </a:cubicBezTo>
                    <a:cubicBezTo>
                      <a:pt x="299" y="1864"/>
                      <a:pt x="305" y="1861"/>
                      <a:pt x="310" y="1855"/>
                    </a:cubicBezTo>
                    <a:cubicBezTo>
                      <a:pt x="317" y="1845"/>
                      <a:pt x="314" y="1832"/>
                      <a:pt x="305" y="1824"/>
                    </a:cubicBezTo>
                    <a:cubicBezTo>
                      <a:pt x="143" y="1711"/>
                      <a:pt x="53" y="1517"/>
                      <a:pt x="48" y="1278"/>
                    </a:cubicBezTo>
                    <a:cubicBezTo>
                      <a:pt x="45" y="1038"/>
                      <a:pt x="131" y="781"/>
                      <a:pt x="288" y="557"/>
                    </a:cubicBezTo>
                    <a:cubicBezTo>
                      <a:pt x="339" y="485"/>
                      <a:pt x="395" y="419"/>
                      <a:pt x="456" y="359"/>
                    </a:cubicBezTo>
                    <a:cubicBezTo>
                      <a:pt x="669" y="153"/>
                      <a:pt x="920" y="43"/>
                      <a:pt x="1147" y="43"/>
                    </a:cubicBezTo>
                    <a:cubicBezTo>
                      <a:pt x="1272" y="43"/>
                      <a:pt x="1391" y="77"/>
                      <a:pt x="1490" y="147"/>
                    </a:cubicBezTo>
                    <a:cubicBezTo>
                      <a:pt x="1493" y="149"/>
                      <a:pt x="1498" y="150"/>
                      <a:pt x="1502" y="150"/>
                    </a:cubicBezTo>
                    <a:cubicBezTo>
                      <a:pt x="1508" y="150"/>
                      <a:pt x="1515" y="147"/>
                      <a:pt x="1519" y="141"/>
                    </a:cubicBezTo>
                    <a:cubicBezTo>
                      <a:pt x="1527" y="132"/>
                      <a:pt x="1523" y="118"/>
                      <a:pt x="1514" y="112"/>
                    </a:cubicBezTo>
                    <a:cubicBezTo>
                      <a:pt x="1408" y="37"/>
                      <a:pt x="1281" y="0"/>
                      <a:pt x="1147" y="0"/>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34" name="Google Shape;922;p38">
                <a:extLst>
                  <a:ext uri="{FF2B5EF4-FFF2-40B4-BE49-F238E27FC236}">
                    <a16:creationId xmlns:a16="http://schemas.microsoft.com/office/drawing/2014/main" id="{A3493426-C285-8640-8A39-17825418E6C9}"/>
                  </a:ext>
                </a:extLst>
              </p:cNvPr>
              <p:cNvSpPr/>
              <p:nvPr/>
            </p:nvSpPr>
            <p:spPr>
              <a:xfrm>
                <a:off x="3958750" y="2717775"/>
                <a:ext cx="35275" cy="16900"/>
              </a:xfrm>
              <a:custGeom>
                <a:avLst/>
                <a:gdLst/>
                <a:ahLst/>
                <a:cxnLst/>
                <a:rect l="l" t="t" r="r" b="b"/>
                <a:pathLst>
                  <a:path w="1411" h="676" extrusionOk="0">
                    <a:moveTo>
                      <a:pt x="506" y="0"/>
                    </a:moveTo>
                    <a:cubicBezTo>
                      <a:pt x="244" y="0"/>
                      <a:pt x="31" y="78"/>
                      <a:pt x="17" y="83"/>
                    </a:cubicBezTo>
                    <a:cubicBezTo>
                      <a:pt x="7" y="87"/>
                      <a:pt x="0" y="100"/>
                      <a:pt x="5" y="110"/>
                    </a:cubicBezTo>
                    <a:cubicBezTo>
                      <a:pt x="9" y="119"/>
                      <a:pt x="17" y="124"/>
                      <a:pt x="25" y="124"/>
                    </a:cubicBezTo>
                    <a:cubicBezTo>
                      <a:pt x="28" y="124"/>
                      <a:pt x="30" y="124"/>
                      <a:pt x="32" y="123"/>
                    </a:cubicBezTo>
                    <a:cubicBezTo>
                      <a:pt x="36" y="122"/>
                      <a:pt x="248" y="44"/>
                      <a:pt x="506" y="44"/>
                    </a:cubicBezTo>
                    <a:cubicBezTo>
                      <a:pt x="643" y="44"/>
                      <a:pt x="794" y="66"/>
                      <a:pt x="933" y="133"/>
                    </a:cubicBezTo>
                    <a:cubicBezTo>
                      <a:pt x="1136" y="231"/>
                      <a:pt x="1283" y="408"/>
                      <a:pt x="1366" y="661"/>
                    </a:cubicBezTo>
                    <a:cubicBezTo>
                      <a:pt x="1369" y="670"/>
                      <a:pt x="1378" y="674"/>
                      <a:pt x="1387" y="674"/>
                    </a:cubicBezTo>
                    <a:lnTo>
                      <a:pt x="1386" y="676"/>
                    </a:lnTo>
                    <a:cubicBezTo>
                      <a:pt x="1389" y="676"/>
                      <a:pt x="1390" y="674"/>
                      <a:pt x="1393" y="674"/>
                    </a:cubicBezTo>
                    <a:cubicBezTo>
                      <a:pt x="1404" y="670"/>
                      <a:pt x="1410" y="658"/>
                      <a:pt x="1407" y="647"/>
                    </a:cubicBezTo>
                    <a:cubicBezTo>
                      <a:pt x="1320" y="382"/>
                      <a:pt x="1165" y="197"/>
                      <a:pt x="951" y="93"/>
                    </a:cubicBezTo>
                    <a:cubicBezTo>
                      <a:pt x="805" y="23"/>
                      <a:pt x="648" y="0"/>
                      <a:pt x="506" y="0"/>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35" name="Google Shape;923;p38">
                <a:extLst>
                  <a:ext uri="{FF2B5EF4-FFF2-40B4-BE49-F238E27FC236}">
                    <a16:creationId xmlns:a16="http://schemas.microsoft.com/office/drawing/2014/main" id="{A6638B60-CDF4-6441-BEF7-A186CECBA15C}"/>
                  </a:ext>
                </a:extLst>
              </p:cNvPr>
              <p:cNvSpPr/>
              <p:nvPr/>
            </p:nvSpPr>
            <p:spPr>
              <a:xfrm>
                <a:off x="3915400" y="2846525"/>
                <a:ext cx="16725" cy="18650"/>
              </a:xfrm>
              <a:custGeom>
                <a:avLst/>
                <a:gdLst/>
                <a:ahLst/>
                <a:cxnLst/>
                <a:rect l="l" t="t" r="r" b="b"/>
                <a:pathLst>
                  <a:path w="669" h="746" extrusionOk="0">
                    <a:moveTo>
                      <a:pt x="669" y="1"/>
                    </a:moveTo>
                    <a:cubicBezTo>
                      <a:pt x="300" y="331"/>
                      <a:pt x="45" y="635"/>
                      <a:pt x="1" y="746"/>
                    </a:cubicBezTo>
                    <a:cubicBezTo>
                      <a:pt x="88" y="733"/>
                      <a:pt x="339" y="616"/>
                      <a:pt x="649" y="460"/>
                    </a:cubicBezTo>
                    <a:cubicBezTo>
                      <a:pt x="655" y="403"/>
                      <a:pt x="660" y="345"/>
                      <a:pt x="663" y="287"/>
                    </a:cubicBezTo>
                    <a:cubicBezTo>
                      <a:pt x="667" y="192"/>
                      <a:pt x="669" y="97"/>
                      <a:pt x="669" y="3"/>
                    </a:cubicBezTo>
                    <a:lnTo>
                      <a:pt x="66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36" name="Google Shape;924;p38">
                <a:extLst>
                  <a:ext uri="{FF2B5EF4-FFF2-40B4-BE49-F238E27FC236}">
                    <a16:creationId xmlns:a16="http://schemas.microsoft.com/office/drawing/2014/main" id="{02116425-8080-DE42-B309-F13A9A4432E8}"/>
                  </a:ext>
                </a:extLst>
              </p:cNvPr>
              <p:cNvSpPr/>
              <p:nvPr/>
            </p:nvSpPr>
            <p:spPr>
              <a:xfrm>
                <a:off x="4012875" y="2813050"/>
                <a:ext cx="10950" cy="11675"/>
              </a:xfrm>
              <a:custGeom>
                <a:avLst/>
                <a:gdLst/>
                <a:ahLst/>
                <a:cxnLst/>
                <a:rect l="l" t="t" r="r" b="b"/>
                <a:pathLst>
                  <a:path w="438" h="467" extrusionOk="0">
                    <a:moveTo>
                      <a:pt x="0" y="1"/>
                    </a:moveTo>
                    <a:cubicBezTo>
                      <a:pt x="46" y="114"/>
                      <a:pt x="89" y="215"/>
                      <a:pt x="126" y="303"/>
                    </a:cubicBezTo>
                    <a:cubicBezTo>
                      <a:pt x="152" y="365"/>
                      <a:pt x="175" y="420"/>
                      <a:pt x="194" y="467"/>
                    </a:cubicBezTo>
                    <a:cubicBezTo>
                      <a:pt x="347" y="404"/>
                      <a:pt x="438" y="342"/>
                      <a:pt x="425" y="276"/>
                    </a:cubicBezTo>
                    <a:cubicBezTo>
                      <a:pt x="404" y="169"/>
                      <a:pt x="277" y="44"/>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37" name="Google Shape;925;p38">
                <a:extLst>
                  <a:ext uri="{FF2B5EF4-FFF2-40B4-BE49-F238E27FC236}">
                    <a16:creationId xmlns:a16="http://schemas.microsoft.com/office/drawing/2014/main" id="{4D98304D-0E16-8349-AFC8-22B14EB11CA7}"/>
                  </a:ext>
                </a:extLst>
              </p:cNvPr>
              <p:cNvSpPr/>
              <p:nvPr/>
            </p:nvSpPr>
            <p:spPr>
              <a:xfrm>
                <a:off x="3927975" y="2749650"/>
                <a:ext cx="89775" cy="108375"/>
              </a:xfrm>
              <a:custGeom>
                <a:avLst/>
                <a:gdLst/>
                <a:ahLst/>
                <a:cxnLst/>
                <a:rect l="l" t="t" r="r" b="b"/>
                <a:pathLst>
                  <a:path w="3591" h="4335" extrusionOk="0">
                    <a:moveTo>
                      <a:pt x="2488" y="0"/>
                    </a:moveTo>
                    <a:cubicBezTo>
                      <a:pt x="2471" y="13"/>
                      <a:pt x="2456" y="25"/>
                      <a:pt x="2439" y="37"/>
                    </a:cubicBezTo>
                    <a:cubicBezTo>
                      <a:pt x="2432" y="43"/>
                      <a:pt x="2424" y="48"/>
                      <a:pt x="2415" y="54"/>
                    </a:cubicBezTo>
                    <a:cubicBezTo>
                      <a:pt x="2407" y="60"/>
                      <a:pt x="2399" y="66"/>
                      <a:pt x="2390" y="71"/>
                    </a:cubicBezTo>
                    <a:cubicBezTo>
                      <a:pt x="2383" y="77"/>
                      <a:pt x="2375" y="83"/>
                      <a:pt x="2367" y="87"/>
                    </a:cubicBezTo>
                    <a:cubicBezTo>
                      <a:pt x="2344" y="103"/>
                      <a:pt x="2320" y="118"/>
                      <a:pt x="2297" y="132"/>
                    </a:cubicBezTo>
                    <a:cubicBezTo>
                      <a:pt x="2289" y="136"/>
                      <a:pt x="2282" y="141"/>
                      <a:pt x="2276" y="144"/>
                    </a:cubicBezTo>
                    <a:cubicBezTo>
                      <a:pt x="2268" y="149"/>
                      <a:pt x="2260" y="152"/>
                      <a:pt x="2253" y="156"/>
                    </a:cubicBezTo>
                    <a:cubicBezTo>
                      <a:pt x="2218" y="176"/>
                      <a:pt x="2181" y="194"/>
                      <a:pt x="2143" y="210"/>
                    </a:cubicBezTo>
                    <a:cubicBezTo>
                      <a:pt x="1989" y="278"/>
                      <a:pt x="1830" y="314"/>
                      <a:pt x="1680" y="314"/>
                    </a:cubicBezTo>
                    <a:cubicBezTo>
                      <a:pt x="1626" y="314"/>
                      <a:pt x="1573" y="309"/>
                      <a:pt x="1522" y="300"/>
                    </a:cubicBezTo>
                    <a:cubicBezTo>
                      <a:pt x="1465" y="552"/>
                      <a:pt x="1259" y="1269"/>
                      <a:pt x="634" y="1927"/>
                    </a:cubicBezTo>
                    <a:cubicBezTo>
                      <a:pt x="458" y="2112"/>
                      <a:pt x="248" y="2292"/>
                      <a:pt x="1" y="2456"/>
                    </a:cubicBezTo>
                    <a:cubicBezTo>
                      <a:pt x="25" y="2570"/>
                      <a:pt x="62" y="2758"/>
                      <a:pt x="94" y="2988"/>
                    </a:cubicBezTo>
                    <a:cubicBezTo>
                      <a:pt x="131" y="3248"/>
                      <a:pt x="163" y="3560"/>
                      <a:pt x="166" y="3878"/>
                    </a:cubicBezTo>
                    <a:cubicBezTo>
                      <a:pt x="166" y="3972"/>
                      <a:pt x="164" y="4067"/>
                      <a:pt x="160" y="4162"/>
                    </a:cubicBezTo>
                    <a:cubicBezTo>
                      <a:pt x="157" y="4220"/>
                      <a:pt x="152" y="4278"/>
                      <a:pt x="147" y="4335"/>
                    </a:cubicBezTo>
                    <a:cubicBezTo>
                      <a:pt x="453" y="4182"/>
                      <a:pt x="820" y="3992"/>
                      <a:pt x="1150" y="3827"/>
                    </a:cubicBezTo>
                    <a:cubicBezTo>
                      <a:pt x="1401" y="3702"/>
                      <a:pt x="1630" y="3592"/>
                      <a:pt x="1796" y="3524"/>
                    </a:cubicBezTo>
                    <a:cubicBezTo>
                      <a:pt x="1858" y="3498"/>
                      <a:pt x="1933" y="3474"/>
                      <a:pt x="2013" y="3448"/>
                    </a:cubicBezTo>
                    <a:cubicBezTo>
                      <a:pt x="2494" y="3297"/>
                      <a:pt x="3220" y="3153"/>
                      <a:pt x="3590" y="3003"/>
                    </a:cubicBezTo>
                    <a:cubicBezTo>
                      <a:pt x="3571" y="2956"/>
                      <a:pt x="3548" y="2901"/>
                      <a:pt x="3522" y="2839"/>
                    </a:cubicBezTo>
                    <a:cubicBezTo>
                      <a:pt x="3485" y="2751"/>
                      <a:pt x="3442" y="2650"/>
                      <a:pt x="3396" y="2537"/>
                    </a:cubicBezTo>
                    <a:cubicBezTo>
                      <a:pt x="3139" y="1908"/>
                      <a:pt x="2763" y="954"/>
                      <a:pt x="2555" y="246"/>
                    </a:cubicBezTo>
                    <a:cubicBezTo>
                      <a:pt x="2531" y="161"/>
                      <a:pt x="2508" y="78"/>
                      <a:pt x="2488" y="0"/>
                    </a:cubicBezTo>
                    <a:close/>
                  </a:path>
                </a:pathLst>
              </a:custGeom>
              <a:solidFill>
                <a:srgbClr val="F4A6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38" name="Google Shape;926;p38">
                <a:extLst>
                  <a:ext uri="{FF2B5EF4-FFF2-40B4-BE49-F238E27FC236}">
                    <a16:creationId xmlns:a16="http://schemas.microsoft.com/office/drawing/2014/main" id="{4EE14CE2-1920-6848-AD96-2CAED034F00E}"/>
                  </a:ext>
                </a:extLst>
              </p:cNvPr>
              <p:cNvSpPr/>
              <p:nvPr/>
            </p:nvSpPr>
            <p:spPr>
              <a:xfrm>
                <a:off x="4060350" y="2897875"/>
                <a:ext cx="362675" cy="590200"/>
              </a:xfrm>
              <a:custGeom>
                <a:avLst/>
                <a:gdLst/>
                <a:ahLst/>
                <a:cxnLst/>
                <a:rect l="l" t="t" r="r" b="b"/>
                <a:pathLst>
                  <a:path w="14507" h="23608" extrusionOk="0">
                    <a:moveTo>
                      <a:pt x="3186" y="0"/>
                    </a:moveTo>
                    <a:cubicBezTo>
                      <a:pt x="2131" y="902"/>
                      <a:pt x="1555" y="1966"/>
                      <a:pt x="1555" y="1966"/>
                    </a:cubicBezTo>
                    <a:cubicBezTo>
                      <a:pt x="1555" y="1966"/>
                      <a:pt x="0" y="5148"/>
                      <a:pt x="2420" y="8082"/>
                    </a:cubicBezTo>
                    <a:cubicBezTo>
                      <a:pt x="2498" y="8175"/>
                      <a:pt x="2573" y="8268"/>
                      <a:pt x="2647" y="8357"/>
                    </a:cubicBezTo>
                    <a:cubicBezTo>
                      <a:pt x="4873" y="11075"/>
                      <a:pt x="5351" y="11964"/>
                      <a:pt x="5351" y="11964"/>
                    </a:cubicBezTo>
                    <a:cubicBezTo>
                      <a:pt x="5351" y="11964"/>
                      <a:pt x="5159" y="13476"/>
                      <a:pt x="5692" y="14691"/>
                    </a:cubicBezTo>
                    <a:cubicBezTo>
                      <a:pt x="6224" y="15907"/>
                      <a:pt x="7909" y="18336"/>
                      <a:pt x="8910" y="19999"/>
                    </a:cubicBezTo>
                    <a:cubicBezTo>
                      <a:pt x="8677" y="21172"/>
                      <a:pt x="7733" y="23452"/>
                      <a:pt x="12237" y="23607"/>
                    </a:cubicBezTo>
                    <a:cubicBezTo>
                      <a:pt x="12217" y="23571"/>
                      <a:pt x="12199" y="23534"/>
                      <a:pt x="12181" y="23500"/>
                    </a:cubicBezTo>
                    <a:cubicBezTo>
                      <a:pt x="12181" y="23500"/>
                      <a:pt x="10129" y="23487"/>
                      <a:pt x="10100" y="22991"/>
                    </a:cubicBezTo>
                    <a:cubicBezTo>
                      <a:pt x="10095" y="22944"/>
                      <a:pt x="10187" y="22930"/>
                      <a:pt x="10369" y="22930"/>
                    </a:cubicBezTo>
                    <a:cubicBezTo>
                      <a:pt x="10650" y="22930"/>
                      <a:pt x="11143" y="22964"/>
                      <a:pt x="11817" y="22964"/>
                    </a:cubicBezTo>
                    <a:cubicBezTo>
                      <a:pt x="11843" y="22964"/>
                      <a:pt x="11870" y="22964"/>
                      <a:pt x="11896" y="22964"/>
                    </a:cubicBezTo>
                    <a:cubicBezTo>
                      <a:pt x="12483" y="22962"/>
                      <a:pt x="13200" y="22933"/>
                      <a:pt x="14031" y="22835"/>
                    </a:cubicBezTo>
                    <a:cubicBezTo>
                      <a:pt x="14506" y="22730"/>
                      <a:pt x="14147" y="21817"/>
                      <a:pt x="13700" y="21487"/>
                    </a:cubicBezTo>
                    <a:cubicBezTo>
                      <a:pt x="13254" y="21157"/>
                      <a:pt x="10763" y="16669"/>
                      <a:pt x="9407" y="12789"/>
                    </a:cubicBezTo>
                    <a:cubicBezTo>
                      <a:pt x="8053" y="8910"/>
                      <a:pt x="6146" y="1329"/>
                      <a:pt x="31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39" name="Google Shape;927;p38">
                <a:extLst>
                  <a:ext uri="{FF2B5EF4-FFF2-40B4-BE49-F238E27FC236}">
                    <a16:creationId xmlns:a16="http://schemas.microsoft.com/office/drawing/2014/main" id="{ED824E04-8F95-474E-B989-61B0E58D08E3}"/>
                  </a:ext>
                </a:extLst>
              </p:cNvPr>
              <p:cNvSpPr/>
              <p:nvPr/>
            </p:nvSpPr>
            <p:spPr>
              <a:xfrm>
                <a:off x="4312700" y="3471125"/>
                <a:ext cx="52175" cy="14275"/>
              </a:xfrm>
              <a:custGeom>
                <a:avLst/>
                <a:gdLst/>
                <a:ahLst/>
                <a:cxnLst/>
                <a:rect l="l" t="t" r="r" b="b"/>
                <a:pathLst>
                  <a:path w="2087" h="571" extrusionOk="0">
                    <a:moveTo>
                      <a:pt x="275" y="0"/>
                    </a:moveTo>
                    <a:cubicBezTo>
                      <a:pt x="93" y="0"/>
                      <a:pt x="1" y="14"/>
                      <a:pt x="6" y="61"/>
                    </a:cubicBezTo>
                    <a:cubicBezTo>
                      <a:pt x="35" y="557"/>
                      <a:pt x="2087" y="570"/>
                      <a:pt x="2087" y="570"/>
                    </a:cubicBezTo>
                    <a:cubicBezTo>
                      <a:pt x="1975" y="358"/>
                      <a:pt x="1876" y="171"/>
                      <a:pt x="1802" y="34"/>
                    </a:cubicBezTo>
                    <a:cubicBezTo>
                      <a:pt x="1776" y="34"/>
                      <a:pt x="1749" y="34"/>
                      <a:pt x="1723" y="34"/>
                    </a:cubicBezTo>
                    <a:cubicBezTo>
                      <a:pt x="1049" y="34"/>
                      <a:pt x="556" y="0"/>
                      <a:pt x="2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40" name="Google Shape;928;p38">
                <a:extLst>
                  <a:ext uri="{FF2B5EF4-FFF2-40B4-BE49-F238E27FC236}">
                    <a16:creationId xmlns:a16="http://schemas.microsoft.com/office/drawing/2014/main" id="{84966C15-B571-1D4E-A715-E20195B41EB7}"/>
                  </a:ext>
                </a:extLst>
              </p:cNvPr>
              <p:cNvSpPr/>
              <p:nvPr/>
            </p:nvSpPr>
            <p:spPr>
              <a:xfrm>
                <a:off x="4357750" y="3468750"/>
                <a:ext cx="183300" cy="99700"/>
              </a:xfrm>
              <a:custGeom>
                <a:avLst/>
                <a:gdLst/>
                <a:ahLst/>
                <a:cxnLst/>
                <a:rect l="l" t="t" r="r" b="b"/>
                <a:pathLst>
                  <a:path w="7332" h="3988" extrusionOk="0">
                    <a:moveTo>
                      <a:pt x="2135" y="0"/>
                    </a:moveTo>
                    <a:cubicBezTo>
                      <a:pt x="1304" y="98"/>
                      <a:pt x="587" y="127"/>
                      <a:pt x="0" y="129"/>
                    </a:cubicBezTo>
                    <a:cubicBezTo>
                      <a:pt x="46" y="214"/>
                      <a:pt x="101" y="318"/>
                      <a:pt x="162" y="435"/>
                    </a:cubicBezTo>
                    <a:cubicBezTo>
                      <a:pt x="201" y="506"/>
                      <a:pt x="242" y="584"/>
                      <a:pt x="285" y="665"/>
                    </a:cubicBezTo>
                    <a:cubicBezTo>
                      <a:pt x="303" y="701"/>
                      <a:pt x="321" y="736"/>
                      <a:pt x="341" y="772"/>
                    </a:cubicBezTo>
                    <a:cubicBezTo>
                      <a:pt x="684" y="1418"/>
                      <a:pt x="1119" y="2242"/>
                      <a:pt x="1300" y="2599"/>
                    </a:cubicBezTo>
                    <a:cubicBezTo>
                      <a:pt x="1184" y="3055"/>
                      <a:pt x="1126" y="3550"/>
                      <a:pt x="1514" y="3988"/>
                    </a:cubicBezTo>
                    <a:lnTo>
                      <a:pt x="7201" y="3988"/>
                    </a:lnTo>
                    <a:cubicBezTo>
                      <a:pt x="7201" y="3988"/>
                      <a:pt x="7331" y="3734"/>
                      <a:pt x="7211" y="3566"/>
                    </a:cubicBezTo>
                    <a:cubicBezTo>
                      <a:pt x="7209" y="3563"/>
                      <a:pt x="7207" y="3560"/>
                      <a:pt x="7204" y="3557"/>
                    </a:cubicBezTo>
                    <a:cubicBezTo>
                      <a:pt x="7186" y="3532"/>
                      <a:pt x="7163" y="3511"/>
                      <a:pt x="7134" y="3492"/>
                    </a:cubicBezTo>
                    <a:cubicBezTo>
                      <a:pt x="6891" y="3336"/>
                      <a:pt x="5105" y="3705"/>
                      <a:pt x="3251" y="2658"/>
                    </a:cubicBezTo>
                    <a:cubicBezTo>
                      <a:pt x="2595" y="1097"/>
                      <a:pt x="2324" y="453"/>
                      <a:pt x="2213" y="187"/>
                    </a:cubicBezTo>
                    <a:lnTo>
                      <a:pt x="2135" y="0"/>
                    </a:ln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41" name="Google Shape;929;p38">
                <a:extLst>
                  <a:ext uri="{FF2B5EF4-FFF2-40B4-BE49-F238E27FC236}">
                    <a16:creationId xmlns:a16="http://schemas.microsoft.com/office/drawing/2014/main" id="{1B70C159-72AF-A745-BFC7-198EE48B5A99}"/>
                  </a:ext>
                </a:extLst>
              </p:cNvPr>
              <p:cNvSpPr/>
              <p:nvPr/>
            </p:nvSpPr>
            <p:spPr>
              <a:xfrm>
                <a:off x="4357750" y="3468750"/>
                <a:ext cx="55325" cy="10875"/>
              </a:xfrm>
              <a:custGeom>
                <a:avLst/>
                <a:gdLst/>
                <a:ahLst/>
                <a:cxnLst/>
                <a:rect l="l" t="t" r="r" b="b"/>
                <a:pathLst>
                  <a:path w="2213" h="435" extrusionOk="0">
                    <a:moveTo>
                      <a:pt x="2135" y="0"/>
                    </a:moveTo>
                    <a:cubicBezTo>
                      <a:pt x="1304" y="98"/>
                      <a:pt x="587" y="127"/>
                      <a:pt x="0" y="129"/>
                    </a:cubicBezTo>
                    <a:cubicBezTo>
                      <a:pt x="45" y="214"/>
                      <a:pt x="101" y="318"/>
                      <a:pt x="162" y="435"/>
                    </a:cubicBezTo>
                    <a:cubicBezTo>
                      <a:pt x="457" y="416"/>
                      <a:pt x="1298" y="350"/>
                      <a:pt x="2213" y="187"/>
                    </a:cubicBezTo>
                    <a:lnTo>
                      <a:pt x="2135" y="0"/>
                    </a:ln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42" name="Google Shape;930;p38">
                <a:extLst>
                  <a:ext uri="{FF2B5EF4-FFF2-40B4-BE49-F238E27FC236}">
                    <a16:creationId xmlns:a16="http://schemas.microsoft.com/office/drawing/2014/main" id="{7BCF564B-D84C-5E4B-8B6A-6C2BB42685C6}"/>
                  </a:ext>
                </a:extLst>
              </p:cNvPr>
              <p:cNvSpPr/>
              <p:nvPr/>
            </p:nvSpPr>
            <p:spPr>
              <a:xfrm>
                <a:off x="4537775" y="3557875"/>
                <a:ext cx="6375" cy="10575"/>
              </a:xfrm>
              <a:custGeom>
                <a:avLst/>
                <a:gdLst/>
                <a:ahLst/>
                <a:cxnLst/>
                <a:rect l="l" t="t" r="r" b="b"/>
                <a:pathLst>
                  <a:path w="255" h="423" extrusionOk="0">
                    <a:moveTo>
                      <a:pt x="10" y="1"/>
                    </a:moveTo>
                    <a:cubicBezTo>
                      <a:pt x="130" y="169"/>
                      <a:pt x="0" y="423"/>
                      <a:pt x="0" y="423"/>
                    </a:cubicBezTo>
                    <a:lnTo>
                      <a:pt x="65" y="423"/>
                    </a:lnTo>
                    <a:cubicBezTo>
                      <a:pt x="176" y="423"/>
                      <a:pt x="254" y="311"/>
                      <a:pt x="217" y="206"/>
                    </a:cubicBezTo>
                    <a:cubicBezTo>
                      <a:pt x="185" y="112"/>
                      <a:pt x="124" y="21"/>
                      <a:pt x="10"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43" name="Google Shape;931;p38">
                <a:extLst>
                  <a:ext uri="{FF2B5EF4-FFF2-40B4-BE49-F238E27FC236}">
                    <a16:creationId xmlns:a16="http://schemas.microsoft.com/office/drawing/2014/main" id="{E292E03B-E024-2C4C-9C0A-CC12FD2E17A7}"/>
                  </a:ext>
                </a:extLst>
              </p:cNvPr>
              <p:cNvSpPr/>
              <p:nvPr/>
            </p:nvSpPr>
            <p:spPr>
              <a:xfrm>
                <a:off x="3442250" y="3388375"/>
                <a:ext cx="637225" cy="187950"/>
              </a:xfrm>
              <a:custGeom>
                <a:avLst/>
                <a:gdLst/>
                <a:ahLst/>
                <a:cxnLst/>
                <a:rect l="l" t="t" r="r" b="b"/>
                <a:pathLst>
                  <a:path w="25489" h="7518" extrusionOk="0">
                    <a:moveTo>
                      <a:pt x="19798" y="1"/>
                    </a:moveTo>
                    <a:cubicBezTo>
                      <a:pt x="19270" y="1"/>
                      <a:pt x="18712" y="47"/>
                      <a:pt x="18129" y="148"/>
                    </a:cubicBezTo>
                    <a:cubicBezTo>
                      <a:pt x="17898" y="188"/>
                      <a:pt x="17644" y="230"/>
                      <a:pt x="17372" y="274"/>
                    </a:cubicBezTo>
                    <a:cubicBezTo>
                      <a:pt x="17253" y="292"/>
                      <a:pt x="17129" y="312"/>
                      <a:pt x="17002" y="332"/>
                    </a:cubicBezTo>
                    <a:cubicBezTo>
                      <a:pt x="14423" y="737"/>
                      <a:pt x="10403" y="1271"/>
                      <a:pt x="7064" y="1697"/>
                    </a:cubicBezTo>
                    <a:cubicBezTo>
                      <a:pt x="5272" y="1927"/>
                      <a:pt x="3675" y="2125"/>
                      <a:pt x="2604" y="2255"/>
                    </a:cubicBezTo>
                    <a:cubicBezTo>
                      <a:pt x="1589" y="2378"/>
                      <a:pt x="713" y="3009"/>
                      <a:pt x="287" y="3916"/>
                    </a:cubicBezTo>
                    <a:cubicBezTo>
                      <a:pt x="264" y="3963"/>
                      <a:pt x="241" y="4013"/>
                      <a:pt x="221" y="4064"/>
                    </a:cubicBezTo>
                    <a:cubicBezTo>
                      <a:pt x="187" y="4148"/>
                      <a:pt x="157" y="4234"/>
                      <a:pt x="131" y="4321"/>
                    </a:cubicBezTo>
                    <a:cubicBezTo>
                      <a:pt x="47" y="4604"/>
                      <a:pt x="1" y="4914"/>
                      <a:pt x="16" y="5249"/>
                    </a:cubicBezTo>
                    <a:cubicBezTo>
                      <a:pt x="74" y="6519"/>
                      <a:pt x="658" y="7131"/>
                      <a:pt x="990" y="7378"/>
                    </a:cubicBezTo>
                    <a:cubicBezTo>
                      <a:pt x="1123" y="7478"/>
                      <a:pt x="1216" y="7518"/>
                      <a:pt x="1216" y="7518"/>
                    </a:cubicBezTo>
                    <a:lnTo>
                      <a:pt x="22278" y="7518"/>
                    </a:lnTo>
                    <a:cubicBezTo>
                      <a:pt x="22278" y="7518"/>
                      <a:pt x="25489" y="6637"/>
                      <a:pt x="25096" y="3119"/>
                    </a:cubicBezTo>
                    <a:cubicBezTo>
                      <a:pt x="25091" y="3095"/>
                      <a:pt x="25088" y="3070"/>
                      <a:pt x="25083" y="3046"/>
                    </a:cubicBezTo>
                    <a:cubicBezTo>
                      <a:pt x="24860" y="1772"/>
                      <a:pt x="23448" y="531"/>
                      <a:pt x="21283" y="132"/>
                    </a:cubicBezTo>
                    <a:cubicBezTo>
                      <a:pt x="20820" y="47"/>
                      <a:pt x="20324" y="1"/>
                      <a:pt x="197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44" name="Google Shape;932;p38">
                <a:extLst>
                  <a:ext uri="{FF2B5EF4-FFF2-40B4-BE49-F238E27FC236}">
                    <a16:creationId xmlns:a16="http://schemas.microsoft.com/office/drawing/2014/main" id="{6BCC11B7-D0B5-7642-8F4B-9103A331809E}"/>
                  </a:ext>
                </a:extLst>
              </p:cNvPr>
              <p:cNvSpPr/>
              <p:nvPr/>
            </p:nvSpPr>
            <p:spPr>
              <a:xfrm>
                <a:off x="3393025" y="3486250"/>
                <a:ext cx="79650" cy="90375"/>
              </a:xfrm>
              <a:custGeom>
                <a:avLst/>
                <a:gdLst/>
                <a:ahLst/>
                <a:cxnLst/>
                <a:rect l="l" t="t" r="r" b="b"/>
                <a:pathLst>
                  <a:path w="3186" h="3615" extrusionOk="0">
                    <a:moveTo>
                      <a:pt x="2256" y="1"/>
                    </a:moveTo>
                    <a:lnTo>
                      <a:pt x="770" y="679"/>
                    </a:lnTo>
                    <a:cubicBezTo>
                      <a:pt x="412" y="843"/>
                      <a:pt x="155" y="1159"/>
                      <a:pt x="65" y="1533"/>
                    </a:cubicBezTo>
                    <a:cubicBezTo>
                      <a:pt x="52" y="1578"/>
                      <a:pt x="45" y="1624"/>
                      <a:pt x="39" y="1672"/>
                    </a:cubicBezTo>
                    <a:cubicBezTo>
                      <a:pt x="34" y="1702"/>
                      <a:pt x="31" y="1734"/>
                      <a:pt x="30" y="1765"/>
                    </a:cubicBezTo>
                    <a:cubicBezTo>
                      <a:pt x="0" y="2334"/>
                      <a:pt x="82" y="3087"/>
                      <a:pt x="588" y="3615"/>
                    </a:cubicBezTo>
                    <a:lnTo>
                      <a:pt x="676" y="3615"/>
                    </a:lnTo>
                    <a:cubicBezTo>
                      <a:pt x="925" y="3615"/>
                      <a:pt x="1198" y="3615"/>
                      <a:pt x="1470" y="3613"/>
                    </a:cubicBezTo>
                    <a:cubicBezTo>
                      <a:pt x="1857" y="3612"/>
                      <a:pt x="2239" y="3610"/>
                      <a:pt x="2545" y="3607"/>
                    </a:cubicBezTo>
                    <a:cubicBezTo>
                      <a:pt x="2924" y="3606"/>
                      <a:pt x="3185" y="3603"/>
                      <a:pt x="3185" y="3603"/>
                    </a:cubicBezTo>
                    <a:cubicBezTo>
                      <a:pt x="3185" y="3603"/>
                      <a:pt x="2066" y="3116"/>
                      <a:pt x="1985" y="1334"/>
                    </a:cubicBezTo>
                    <a:cubicBezTo>
                      <a:pt x="1970" y="999"/>
                      <a:pt x="2016" y="689"/>
                      <a:pt x="2100" y="406"/>
                    </a:cubicBezTo>
                    <a:cubicBezTo>
                      <a:pt x="2126" y="319"/>
                      <a:pt x="2156" y="233"/>
                      <a:pt x="2190" y="149"/>
                    </a:cubicBezTo>
                    <a:cubicBezTo>
                      <a:pt x="2210" y="98"/>
                      <a:pt x="2233" y="48"/>
                      <a:pt x="225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45" name="Google Shape;933;p38">
                <a:extLst>
                  <a:ext uri="{FF2B5EF4-FFF2-40B4-BE49-F238E27FC236}">
                    <a16:creationId xmlns:a16="http://schemas.microsoft.com/office/drawing/2014/main" id="{66DBBCA9-9D1C-9D47-B717-8CF14FB830B5}"/>
                  </a:ext>
                </a:extLst>
              </p:cNvPr>
              <p:cNvSpPr/>
              <p:nvPr/>
            </p:nvSpPr>
            <p:spPr>
              <a:xfrm>
                <a:off x="3351750" y="3523000"/>
                <a:ext cx="55975" cy="53625"/>
              </a:xfrm>
              <a:custGeom>
                <a:avLst/>
                <a:gdLst/>
                <a:ahLst/>
                <a:cxnLst/>
                <a:rect l="l" t="t" r="r" b="b"/>
                <a:pathLst>
                  <a:path w="2239" h="2145" extrusionOk="0">
                    <a:moveTo>
                      <a:pt x="942" y="0"/>
                    </a:moveTo>
                    <a:cubicBezTo>
                      <a:pt x="744" y="0"/>
                      <a:pt x="584" y="21"/>
                      <a:pt x="503" y="73"/>
                    </a:cubicBezTo>
                    <a:cubicBezTo>
                      <a:pt x="257" y="237"/>
                      <a:pt x="0" y="810"/>
                      <a:pt x="161" y="1428"/>
                    </a:cubicBezTo>
                    <a:cubicBezTo>
                      <a:pt x="260" y="1812"/>
                      <a:pt x="590" y="2094"/>
                      <a:pt x="983" y="2142"/>
                    </a:cubicBezTo>
                    <a:cubicBezTo>
                      <a:pt x="999" y="2145"/>
                      <a:pt x="1011" y="2145"/>
                      <a:pt x="1019" y="2145"/>
                    </a:cubicBezTo>
                    <a:lnTo>
                      <a:pt x="2239" y="2145"/>
                    </a:lnTo>
                    <a:cubicBezTo>
                      <a:pt x="1731" y="1617"/>
                      <a:pt x="1651" y="864"/>
                      <a:pt x="1681" y="295"/>
                    </a:cubicBezTo>
                    <a:cubicBezTo>
                      <a:pt x="1682" y="263"/>
                      <a:pt x="1685" y="232"/>
                      <a:pt x="1690" y="202"/>
                    </a:cubicBezTo>
                    <a:cubicBezTo>
                      <a:pt x="1696" y="154"/>
                      <a:pt x="1703" y="107"/>
                      <a:pt x="1716" y="63"/>
                    </a:cubicBezTo>
                    <a:cubicBezTo>
                      <a:pt x="1450" y="27"/>
                      <a:pt x="1170" y="0"/>
                      <a:pt x="9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46" name="Google Shape;934;p38">
                <a:extLst>
                  <a:ext uri="{FF2B5EF4-FFF2-40B4-BE49-F238E27FC236}">
                    <a16:creationId xmlns:a16="http://schemas.microsoft.com/office/drawing/2014/main" id="{6937BF94-059B-3A4F-8BA4-D2E5FBB45CF8}"/>
                  </a:ext>
                </a:extLst>
              </p:cNvPr>
              <p:cNvSpPr/>
              <p:nvPr/>
            </p:nvSpPr>
            <p:spPr>
              <a:xfrm>
                <a:off x="3418700" y="3489950"/>
                <a:ext cx="53975" cy="86500"/>
              </a:xfrm>
              <a:custGeom>
                <a:avLst/>
                <a:gdLst/>
                <a:ahLst/>
                <a:cxnLst/>
                <a:rect l="l" t="t" r="r" b="b"/>
                <a:pathLst>
                  <a:path w="2159" h="3460" extrusionOk="0">
                    <a:moveTo>
                      <a:pt x="1163" y="1"/>
                    </a:moveTo>
                    <a:cubicBezTo>
                      <a:pt x="1141" y="36"/>
                      <a:pt x="1" y="1936"/>
                      <a:pt x="1518" y="3459"/>
                    </a:cubicBezTo>
                    <a:cubicBezTo>
                      <a:pt x="1897" y="3458"/>
                      <a:pt x="2158" y="3455"/>
                      <a:pt x="2158" y="3455"/>
                    </a:cubicBezTo>
                    <a:cubicBezTo>
                      <a:pt x="2158" y="3455"/>
                      <a:pt x="1039" y="2968"/>
                      <a:pt x="958" y="1186"/>
                    </a:cubicBezTo>
                    <a:cubicBezTo>
                      <a:pt x="943" y="851"/>
                      <a:pt x="989" y="541"/>
                      <a:pt x="1073" y="258"/>
                    </a:cubicBezTo>
                    <a:cubicBezTo>
                      <a:pt x="1099" y="171"/>
                      <a:pt x="1129" y="85"/>
                      <a:pt x="1163" y="1"/>
                    </a:cubicBezTo>
                    <a:close/>
                  </a:path>
                </a:pathLst>
              </a:custGeom>
              <a:solidFill>
                <a:srgbClr val="333746">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47" name="Google Shape;935;p38">
                <a:extLst>
                  <a:ext uri="{FF2B5EF4-FFF2-40B4-BE49-F238E27FC236}">
                    <a16:creationId xmlns:a16="http://schemas.microsoft.com/office/drawing/2014/main" id="{607C5A60-A644-3243-AB5F-278B8BADB000}"/>
                  </a:ext>
                </a:extLst>
              </p:cNvPr>
              <p:cNvSpPr/>
              <p:nvPr/>
            </p:nvSpPr>
            <p:spPr>
              <a:xfrm>
                <a:off x="3466975" y="3391650"/>
                <a:ext cx="612500" cy="184675"/>
              </a:xfrm>
              <a:custGeom>
                <a:avLst/>
                <a:gdLst/>
                <a:ahLst/>
                <a:cxnLst/>
                <a:rect l="l" t="t" r="r" b="b"/>
                <a:pathLst>
                  <a:path w="24500" h="7387" extrusionOk="0">
                    <a:moveTo>
                      <a:pt x="20294" y="1"/>
                    </a:moveTo>
                    <a:lnTo>
                      <a:pt x="20294" y="1"/>
                    </a:lnTo>
                    <a:cubicBezTo>
                      <a:pt x="20879" y="690"/>
                      <a:pt x="22026" y="2473"/>
                      <a:pt x="20184" y="4315"/>
                    </a:cubicBezTo>
                    <a:cubicBezTo>
                      <a:pt x="17979" y="6520"/>
                      <a:pt x="2034" y="7173"/>
                      <a:pt x="1" y="7247"/>
                    </a:cubicBezTo>
                    <a:cubicBezTo>
                      <a:pt x="134" y="7347"/>
                      <a:pt x="227" y="7387"/>
                      <a:pt x="227" y="7387"/>
                    </a:cubicBezTo>
                    <a:lnTo>
                      <a:pt x="21289" y="7387"/>
                    </a:lnTo>
                    <a:cubicBezTo>
                      <a:pt x="21289" y="7387"/>
                      <a:pt x="24500" y="6506"/>
                      <a:pt x="24107" y="2988"/>
                    </a:cubicBezTo>
                    <a:cubicBezTo>
                      <a:pt x="23926" y="1689"/>
                      <a:pt x="22500" y="406"/>
                      <a:pt x="20294" y="1"/>
                    </a:cubicBezTo>
                    <a:close/>
                  </a:path>
                </a:pathLst>
              </a:custGeom>
              <a:solidFill>
                <a:srgbClr val="333746">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48" name="Google Shape;936;p38">
                <a:extLst>
                  <a:ext uri="{FF2B5EF4-FFF2-40B4-BE49-F238E27FC236}">
                    <a16:creationId xmlns:a16="http://schemas.microsoft.com/office/drawing/2014/main" id="{917ADCBF-A93A-4F48-A0CC-130CED8E0E35}"/>
                  </a:ext>
                </a:extLst>
              </p:cNvPr>
              <p:cNvSpPr/>
              <p:nvPr/>
            </p:nvSpPr>
            <p:spPr>
              <a:xfrm>
                <a:off x="3776400" y="3273675"/>
                <a:ext cx="36975" cy="62075"/>
              </a:xfrm>
              <a:custGeom>
                <a:avLst/>
                <a:gdLst/>
                <a:ahLst/>
                <a:cxnLst/>
                <a:rect l="l" t="t" r="r" b="b"/>
                <a:pathLst>
                  <a:path w="1479" h="2483" extrusionOk="0">
                    <a:moveTo>
                      <a:pt x="691" y="0"/>
                    </a:moveTo>
                    <a:cubicBezTo>
                      <a:pt x="0" y="0"/>
                      <a:pt x="127" y="1222"/>
                      <a:pt x="127" y="1222"/>
                    </a:cubicBezTo>
                    <a:cubicBezTo>
                      <a:pt x="607" y="1668"/>
                      <a:pt x="1061" y="2092"/>
                      <a:pt x="1479" y="2483"/>
                    </a:cubicBezTo>
                    <a:cubicBezTo>
                      <a:pt x="1031" y="1209"/>
                      <a:pt x="1092" y="0"/>
                      <a:pt x="6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49" name="Google Shape;937;p38">
                <a:extLst>
                  <a:ext uri="{FF2B5EF4-FFF2-40B4-BE49-F238E27FC236}">
                    <a16:creationId xmlns:a16="http://schemas.microsoft.com/office/drawing/2014/main" id="{84BE3A4C-6C62-0042-A4A2-2C2B60DE5ACE}"/>
                  </a:ext>
                </a:extLst>
              </p:cNvPr>
              <p:cNvSpPr/>
              <p:nvPr/>
            </p:nvSpPr>
            <p:spPr>
              <a:xfrm>
                <a:off x="4040000" y="3330675"/>
                <a:ext cx="63325" cy="83775"/>
              </a:xfrm>
              <a:custGeom>
                <a:avLst/>
                <a:gdLst/>
                <a:ahLst/>
                <a:cxnLst/>
                <a:rect l="l" t="t" r="r" b="b"/>
                <a:pathLst>
                  <a:path w="2533" h="3351" extrusionOk="0">
                    <a:moveTo>
                      <a:pt x="24" y="0"/>
                    </a:moveTo>
                    <a:cubicBezTo>
                      <a:pt x="15" y="0"/>
                      <a:pt x="6" y="6"/>
                      <a:pt x="4" y="15"/>
                    </a:cubicBezTo>
                    <a:cubicBezTo>
                      <a:pt x="1" y="27"/>
                      <a:pt x="7" y="39"/>
                      <a:pt x="18" y="42"/>
                    </a:cubicBezTo>
                    <a:cubicBezTo>
                      <a:pt x="24" y="44"/>
                      <a:pt x="533" y="200"/>
                      <a:pt x="1088" y="683"/>
                    </a:cubicBezTo>
                    <a:cubicBezTo>
                      <a:pt x="1602" y="1128"/>
                      <a:pt x="2260" y="1947"/>
                      <a:pt x="2488" y="3333"/>
                    </a:cubicBezTo>
                    <a:cubicBezTo>
                      <a:pt x="2490" y="3343"/>
                      <a:pt x="2499" y="3351"/>
                      <a:pt x="2510" y="3351"/>
                    </a:cubicBezTo>
                    <a:lnTo>
                      <a:pt x="2513" y="3351"/>
                    </a:lnTo>
                    <a:cubicBezTo>
                      <a:pt x="2525" y="3349"/>
                      <a:pt x="2533" y="3337"/>
                      <a:pt x="2531" y="3326"/>
                    </a:cubicBezTo>
                    <a:cubicBezTo>
                      <a:pt x="2300" y="1927"/>
                      <a:pt x="1634" y="1097"/>
                      <a:pt x="1114" y="648"/>
                    </a:cubicBezTo>
                    <a:cubicBezTo>
                      <a:pt x="551" y="160"/>
                      <a:pt x="36" y="3"/>
                      <a:pt x="30" y="1"/>
                    </a:cubicBezTo>
                    <a:cubicBezTo>
                      <a:pt x="28" y="1"/>
                      <a:pt x="26" y="0"/>
                      <a:pt x="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50" name="Google Shape;938;p38">
                <a:extLst>
                  <a:ext uri="{FF2B5EF4-FFF2-40B4-BE49-F238E27FC236}">
                    <a16:creationId xmlns:a16="http://schemas.microsoft.com/office/drawing/2014/main" id="{61EFB20C-11A0-2E4A-9ED2-AF66FBA63F4A}"/>
                  </a:ext>
                </a:extLst>
              </p:cNvPr>
              <p:cNvSpPr/>
              <p:nvPr/>
            </p:nvSpPr>
            <p:spPr>
              <a:xfrm>
                <a:off x="3835100" y="3081325"/>
                <a:ext cx="38975" cy="59700"/>
              </a:xfrm>
              <a:custGeom>
                <a:avLst/>
                <a:gdLst/>
                <a:ahLst/>
                <a:cxnLst/>
                <a:rect l="l" t="t" r="r" b="b"/>
                <a:pathLst>
                  <a:path w="1559" h="2388" extrusionOk="0">
                    <a:moveTo>
                      <a:pt x="23" y="1"/>
                    </a:moveTo>
                    <a:cubicBezTo>
                      <a:pt x="22" y="1"/>
                      <a:pt x="21" y="1"/>
                      <a:pt x="20" y="1"/>
                    </a:cubicBezTo>
                    <a:cubicBezTo>
                      <a:pt x="8" y="2"/>
                      <a:pt x="0" y="13"/>
                      <a:pt x="2" y="25"/>
                    </a:cubicBezTo>
                    <a:cubicBezTo>
                      <a:pt x="4" y="37"/>
                      <a:pt x="207" y="1180"/>
                      <a:pt x="1519" y="2381"/>
                    </a:cubicBezTo>
                    <a:cubicBezTo>
                      <a:pt x="1523" y="2386"/>
                      <a:pt x="1529" y="2387"/>
                      <a:pt x="1534" y="2387"/>
                    </a:cubicBezTo>
                    <a:cubicBezTo>
                      <a:pt x="1540" y="2387"/>
                      <a:pt x="1546" y="2384"/>
                      <a:pt x="1549" y="2380"/>
                    </a:cubicBezTo>
                    <a:cubicBezTo>
                      <a:pt x="1558" y="2371"/>
                      <a:pt x="1557" y="2357"/>
                      <a:pt x="1549" y="2349"/>
                    </a:cubicBezTo>
                    <a:cubicBezTo>
                      <a:pt x="248" y="1158"/>
                      <a:pt x="46" y="30"/>
                      <a:pt x="45" y="19"/>
                    </a:cubicBezTo>
                    <a:cubicBezTo>
                      <a:pt x="43" y="8"/>
                      <a:pt x="34" y="1"/>
                      <a:pt x="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51" name="Google Shape;939;p38">
                <a:extLst>
                  <a:ext uri="{FF2B5EF4-FFF2-40B4-BE49-F238E27FC236}">
                    <a16:creationId xmlns:a16="http://schemas.microsoft.com/office/drawing/2014/main" id="{18742548-DF1B-E142-AEFD-658DE72C76BD}"/>
                  </a:ext>
                </a:extLst>
              </p:cNvPr>
              <p:cNvSpPr/>
              <p:nvPr/>
            </p:nvSpPr>
            <p:spPr>
              <a:xfrm>
                <a:off x="3868125" y="3128300"/>
                <a:ext cx="212700" cy="70975"/>
              </a:xfrm>
              <a:custGeom>
                <a:avLst/>
                <a:gdLst/>
                <a:ahLst/>
                <a:cxnLst/>
                <a:rect l="l" t="t" r="r" b="b"/>
                <a:pathLst>
                  <a:path w="8508" h="2839" extrusionOk="0">
                    <a:moveTo>
                      <a:pt x="24" y="1"/>
                    </a:moveTo>
                    <a:cubicBezTo>
                      <a:pt x="17" y="1"/>
                      <a:pt x="11" y="4"/>
                      <a:pt x="7" y="8"/>
                    </a:cubicBezTo>
                    <a:cubicBezTo>
                      <a:pt x="0" y="18"/>
                      <a:pt x="0" y="28"/>
                      <a:pt x="7" y="36"/>
                    </a:cubicBezTo>
                    <a:cubicBezTo>
                      <a:pt x="354" y="437"/>
                      <a:pt x="1240" y="991"/>
                      <a:pt x="2381" y="1519"/>
                    </a:cubicBezTo>
                    <a:cubicBezTo>
                      <a:pt x="3651" y="2108"/>
                      <a:pt x="5043" y="2575"/>
                      <a:pt x="6299" y="2837"/>
                    </a:cubicBezTo>
                    <a:cubicBezTo>
                      <a:pt x="6301" y="2838"/>
                      <a:pt x="6302" y="2838"/>
                      <a:pt x="6304" y="2838"/>
                    </a:cubicBezTo>
                    <a:cubicBezTo>
                      <a:pt x="6313" y="2838"/>
                      <a:pt x="6322" y="2831"/>
                      <a:pt x="6324" y="2822"/>
                    </a:cubicBezTo>
                    <a:cubicBezTo>
                      <a:pt x="6327" y="2809"/>
                      <a:pt x="6319" y="2797"/>
                      <a:pt x="6309" y="2796"/>
                    </a:cubicBezTo>
                    <a:cubicBezTo>
                      <a:pt x="5055" y="2534"/>
                      <a:pt x="3668" y="2066"/>
                      <a:pt x="2399" y="1479"/>
                    </a:cubicBezTo>
                    <a:cubicBezTo>
                      <a:pt x="1357" y="996"/>
                      <a:pt x="526" y="493"/>
                      <a:pt x="133" y="108"/>
                    </a:cubicBezTo>
                    <a:lnTo>
                      <a:pt x="133" y="108"/>
                    </a:lnTo>
                    <a:cubicBezTo>
                      <a:pt x="1664" y="926"/>
                      <a:pt x="3813" y="1228"/>
                      <a:pt x="5365" y="1339"/>
                    </a:cubicBezTo>
                    <a:cubicBezTo>
                      <a:pt x="6084" y="1389"/>
                      <a:pt x="6743" y="1404"/>
                      <a:pt x="7269" y="1404"/>
                    </a:cubicBezTo>
                    <a:cubicBezTo>
                      <a:pt x="8005" y="1404"/>
                      <a:pt x="8479" y="1375"/>
                      <a:pt x="8487" y="1374"/>
                    </a:cubicBezTo>
                    <a:cubicBezTo>
                      <a:pt x="8499" y="1374"/>
                      <a:pt x="8507" y="1363"/>
                      <a:pt x="8507" y="1351"/>
                    </a:cubicBezTo>
                    <a:cubicBezTo>
                      <a:pt x="8506" y="1340"/>
                      <a:pt x="8496" y="1331"/>
                      <a:pt x="8484" y="1331"/>
                    </a:cubicBezTo>
                    <a:cubicBezTo>
                      <a:pt x="8476" y="1332"/>
                      <a:pt x="8008" y="1360"/>
                      <a:pt x="7280" y="1360"/>
                    </a:cubicBezTo>
                    <a:cubicBezTo>
                      <a:pt x="6753" y="1360"/>
                      <a:pt x="6091" y="1346"/>
                      <a:pt x="5368" y="1294"/>
                    </a:cubicBezTo>
                    <a:cubicBezTo>
                      <a:pt x="3778" y="1183"/>
                      <a:pt x="1563" y="868"/>
                      <a:pt x="34" y="4"/>
                    </a:cubicBezTo>
                    <a:cubicBezTo>
                      <a:pt x="31" y="2"/>
                      <a:pt x="27" y="1"/>
                      <a:pt x="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52" name="Google Shape;940;p38">
                <a:extLst>
                  <a:ext uri="{FF2B5EF4-FFF2-40B4-BE49-F238E27FC236}">
                    <a16:creationId xmlns:a16="http://schemas.microsoft.com/office/drawing/2014/main" id="{6825A689-8626-494D-9BB8-DB21232DA9CA}"/>
                  </a:ext>
                </a:extLst>
              </p:cNvPr>
              <p:cNvSpPr/>
              <p:nvPr/>
            </p:nvSpPr>
            <p:spPr>
              <a:xfrm>
                <a:off x="4093600" y="3189950"/>
                <a:ext cx="17375" cy="123575"/>
              </a:xfrm>
              <a:custGeom>
                <a:avLst/>
                <a:gdLst/>
                <a:ahLst/>
                <a:cxnLst/>
                <a:rect l="l" t="t" r="r" b="b"/>
                <a:pathLst>
                  <a:path w="695" h="4943" extrusionOk="0">
                    <a:moveTo>
                      <a:pt x="672" y="1"/>
                    </a:moveTo>
                    <a:cubicBezTo>
                      <a:pt x="662" y="1"/>
                      <a:pt x="651" y="8"/>
                      <a:pt x="650" y="19"/>
                    </a:cubicBezTo>
                    <a:cubicBezTo>
                      <a:pt x="644" y="51"/>
                      <a:pt x="25" y="3253"/>
                      <a:pt x="0" y="4921"/>
                    </a:cubicBezTo>
                    <a:cubicBezTo>
                      <a:pt x="0" y="4933"/>
                      <a:pt x="11" y="4942"/>
                      <a:pt x="22" y="4942"/>
                    </a:cubicBezTo>
                    <a:cubicBezTo>
                      <a:pt x="34" y="4942"/>
                      <a:pt x="43" y="4933"/>
                      <a:pt x="45" y="4922"/>
                    </a:cubicBezTo>
                    <a:cubicBezTo>
                      <a:pt x="68" y="3257"/>
                      <a:pt x="685" y="59"/>
                      <a:pt x="691" y="27"/>
                    </a:cubicBezTo>
                    <a:cubicBezTo>
                      <a:pt x="694" y="15"/>
                      <a:pt x="687" y="4"/>
                      <a:pt x="675" y="1"/>
                    </a:cubicBezTo>
                    <a:cubicBezTo>
                      <a:pt x="674" y="1"/>
                      <a:pt x="673" y="1"/>
                      <a:pt x="6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53" name="Google Shape;941;p38">
                <a:extLst>
                  <a:ext uri="{FF2B5EF4-FFF2-40B4-BE49-F238E27FC236}">
                    <a16:creationId xmlns:a16="http://schemas.microsoft.com/office/drawing/2014/main" id="{6A9BF2E9-028F-3447-A9CF-981C12FC9C17}"/>
                  </a:ext>
                </a:extLst>
              </p:cNvPr>
              <p:cNvSpPr/>
              <p:nvPr/>
            </p:nvSpPr>
            <p:spPr>
              <a:xfrm>
                <a:off x="4140175" y="3123875"/>
                <a:ext cx="72575" cy="102300"/>
              </a:xfrm>
              <a:custGeom>
                <a:avLst/>
                <a:gdLst/>
                <a:ahLst/>
                <a:cxnLst/>
                <a:rect l="l" t="t" r="r" b="b"/>
                <a:pathLst>
                  <a:path w="2903" h="4092" extrusionOk="0">
                    <a:moveTo>
                      <a:pt x="27" y="1"/>
                    </a:moveTo>
                    <a:cubicBezTo>
                      <a:pt x="21" y="1"/>
                      <a:pt x="16" y="3"/>
                      <a:pt x="12" y="7"/>
                    </a:cubicBezTo>
                    <a:cubicBezTo>
                      <a:pt x="2" y="14"/>
                      <a:pt x="1" y="26"/>
                      <a:pt x="9" y="36"/>
                    </a:cubicBezTo>
                    <a:cubicBezTo>
                      <a:pt x="28" y="60"/>
                      <a:pt x="2016" y="2476"/>
                      <a:pt x="2858" y="4081"/>
                    </a:cubicBezTo>
                    <a:cubicBezTo>
                      <a:pt x="2863" y="4087"/>
                      <a:pt x="2871" y="4092"/>
                      <a:pt x="2878" y="4092"/>
                    </a:cubicBezTo>
                    <a:lnTo>
                      <a:pt x="2878" y="4092"/>
                    </a:lnTo>
                    <a:cubicBezTo>
                      <a:pt x="2882" y="4092"/>
                      <a:pt x="2885" y="4092"/>
                      <a:pt x="2887" y="4090"/>
                    </a:cubicBezTo>
                    <a:cubicBezTo>
                      <a:pt x="2898" y="4084"/>
                      <a:pt x="2903" y="4070"/>
                      <a:pt x="2897" y="4060"/>
                    </a:cubicBezTo>
                    <a:cubicBezTo>
                      <a:pt x="2053" y="2451"/>
                      <a:pt x="62" y="33"/>
                      <a:pt x="42" y="8"/>
                    </a:cubicBezTo>
                    <a:cubicBezTo>
                      <a:pt x="38" y="3"/>
                      <a:pt x="33" y="1"/>
                      <a:pt x="27" y="1"/>
                    </a:cubicBezTo>
                    <a:close/>
                    <a:moveTo>
                      <a:pt x="2878" y="4092"/>
                    </a:moveTo>
                    <a:cubicBezTo>
                      <a:pt x="2878" y="4092"/>
                      <a:pt x="2877" y="4092"/>
                      <a:pt x="2877" y="4092"/>
                    </a:cubicBezTo>
                    <a:lnTo>
                      <a:pt x="2878" y="4092"/>
                    </a:lnTo>
                    <a:cubicBezTo>
                      <a:pt x="2878" y="4092"/>
                      <a:pt x="2878" y="4092"/>
                      <a:pt x="2878" y="409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54" name="Google Shape;942;p38">
                <a:extLst>
                  <a:ext uri="{FF2B5EF4-FFF2-40B4-BE49-F238E27FC236}">
                    <a16:creationId xmlns:a16="http://schemas.microsoft.com/office/drawing/2014/main" id="{6C152BC4-7EBF-FE49-A5A8-6E17C5B75357}"/>
                  </a:ext>
                </a:extLst>
              </p:cNvPr>
              <p:cNvSpPr/>
              <p:nvPr/>
            </p:nvSpPr>
            <p:spPr>
              <a:xfrm>
                <a:off x="3927975" y="2749650"/>
                <a:ext cx="63900" cy="74700"/>
              </a:xfrm>
              <a:custGeom>
                <a:avLst/>
                <a:gdLst/>
                <a:ahLst/>
                <a:cxnLst/>
                <a:rect l="l" t="t" r="r" b="b"/>
                <a:pathLst>
                  <a:path w="2556" h="2988" extrusionOk="0">
                    <a:moveTo>
                      <a:pt x="2488" y="0"/>
                    </a:moveTo>
                    <a:cubicBezTo>
                      <a:pt x="2471" y="13"/>
                      <a:pt x="2456" y="25"/>
                      <a:pt x="2439" y="37"/>
                    </a:cubicBezTo>
                    <a:cubicBezTo>
                      <a:pt x="2432" y="43"/>
                      <a:pt x="2424" y="48"/>
                      <a:pt x="2415" y="54"/>
                    </a:cubicBezTo>
                    <a:cubicBezTo>
                      <a:pt x="2407" y="60"/>
                      <a:pt x="2399" y="66"/>
                      <a:pt x="2390" y="71"/>
                    </a:cubicBezTo>
                    <a:cubicBezTo>
                      <a:pt x="2383" y="77"/>
                      <a:pt x="2375" y="81"/>
                      <a:pt x="2367" y="87"/>
                    </a:cubicBezTo>
                    <a:cubicBezTo>
                      <a:pt x="2344" y="103"/>
                      <a:pt x="2320" y="118"/>
                      <a:pt x="2297" y="132"/>
                    </a:cubicBezTo>
                    <a:cubicBezTo>
                      <a:pt x="2289" y="136"/>
                      <a:pt x="2282" y="141"/>
                      <a:pt x="2276" y="144"/>
                    </a:cubicBezTo>
                    <a:cubicBezTo>
                      <a:pt x="2268" y="149"/>
                      <a:pt x="2260" y="152"/>
                      <a:pt x="2253" y="156"/>
                    </a:cubicBezTo>
                    <a:cubicBezTo>
                      <a:pt x="2218" y="176"/>
                      <a:pt x="2181" y="194"/>
                      <a:pt x="2143" y="210"/>
                    </a:cubicBezTo>
                    <a:cubicBezTo>
                      <a:pt x="1989" y="278"/>
                      <a:pt x="1830" y="314"/>
                      <a:pt x="1680" y="314"/>
                    </a:cubicBezTo>
                    <a:cubicBezTo>
                      <a:pt x="1626" y="314"/>
                      <a:pt x="1573" y="309"/>
                      <a:pt x="1522" y="300"/>
                    </a:cubicBezTo>
                    <a:cubicBezTo>
                      <a:pt x="1465" y="552"/>
                      <a:pt x="1259" y="1269"/>
                      <a:pt x="634" y="1927"/>
                    </a:cubicBezTo>
                    <a:cubicBezTo>
                      <a:pt x="458" y="2112"/>
                      <a:pt x="248" y="2292"/>
                      <a:pt x="1" y="2456"/>
                    </a:cubicBezTo>
                    <a:cubicBezTo>
                      <a:pt x="25" y="2570"/>
                      <a:pt x="62" y="2758"/>
                      <a:pt x="94" y="2988"/>
                    </a:cubicBezTo>
                    <a:cubicBezTo>
                      <a:pt x="235" y="2957"/>
                      <a:pt x="524" y="2859"/>
                      <a:pt x="895" y="2564"/>
                    </a:cubicBezTo>
                    <a:cubicBezTo>
                      <a:pt x="1361" y="2193"/>
                      <a:pt x="1958" y="1509"/>
                      <a:pt x="2555" y="246"/>
                    </a:cubicBezTo>
                    <a:cubicBezTo>
                      <a:pt x="2531" y="161"/>
                      <a:pt x="2508" y="78"/>
                      <a:pt x="2488" y="0"/>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55" name="Google Shape;943;p38">
                <a:extLst>
                  <a:ext uri="{FF2B5EF4-FFF2-40B4-BE49-F238E27FC236}">
                    <a16:creationId xmlns:a16="http://schemas.microsoft.com/office/drawing/2014/main" id="{4B6CBEDA-F802-8747-8FB9-6634499458AA}"/>
                  </a:ext>
                </a:extLst>
              </p:cNvPr>
              <p:cNvSpPr/>
              <p:nvPr/>
            </p:nvSpPr>
            <p:spPr>
              <a:xfrm>
                <a:off x="4029300" y="2680625"/>
                <a:ext cx="24100" cy="68275"/>
              </a:xfrm>
              <a:custGeom>
                <a:avLst/>
                <a:gdLst/>
                <a:ahLst/>
                <a:cxnLst/>
                <a:rect l="l" t="t" r="r" b="b"/>
                <a:pathLst>
                  <a:path w="964" h="2731" extrusionOk="0">
                    <a:moveTo>
                      <a:pt x="942" y="0"/>
                    </a:moveTo>
                    <a:cubicBezTo>
                      <a:pt x="930" y="0"/>
                      <a:pt x="920" y="9"/>
                      <a:pt x="920" y="22"/>
                    </a:cubicBezTo>
                    <a:cubicBezTo>
                      <a:pt x="920" y="34"/>
                      <a:pt x="881" y="1283"/>
                      <a:pt x="7" y="2697"/>
                    </a:cubicBezTo>
                    <a:cubicBezTo>
                      <a:pt x="1" y="2708"/>
                      <a:pt x="4" y="2720"/>
                      <a:pt x="14" y="2728"/>
                    </a:cubicBezTo>
                    <a:cubicBezTo>
                      <a:pt x="18" y="2729"/>
                      <a:pt x="21" y="2731"/>
                      <a:pt x="25" y="2731"/>
                    </a:cubicBezTo>
                    <a:cubicBezTo>
                      <a:pt x="33" y="2731"/>
                      <a:pt x="39" y="2726"/>
                      <a:pt x="44" y="2720"/>
                    </a:cubicBezTo>
                    <a:cubicBezTo>
                      <a:pt x="926" y="1295"/>
                      <a:pt x="962" y="35"/>
                      <a:pt x="964" y="22"/>
                    </a:cubicBezTo>
                    <a:cubicBezTo>
                      <a:pt x="964" y="11"/>
                      <a:pt x="953" y="0"/>
                      <a:pt x="942" y="0"/>
                    </a:cubicBezTo>
                    <a:close/>
                  </a:path>
                </a:pathLst>
              </a:custGeom>
              <a:solidFill>
                <a:srgbClr val="C648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56" name="Google Shape;944;p38">
                <a:extLst>
                  <a:ext uri="{FF2B5EF4-FFF2-40B4-BE49-F238E27FC236}">
                    <a16:creationId xmlns:a16="http://schemas.microsoft.com/office/drawing/2014/main" id="{C9667DD9-8657-5B46-AC5F-A34FADD821DA}"/>
                  </a:ext>
                </a:extLst>
              </p:cNvPr>
              <p:cNvSpPr/>
              <p:nvPr/>
            </p:nvSpPr>
            <p:spPr>
              <a:xfrm>
                <a:off x="4035725" y="2589875"/>
                <a:ext cx="22375" cy="25550"/>
              </a:xfrm>
              <a:custGeom>
                <a:avLst/>
                <a:gdLst/>
                <a:ahLst/>
                <a:cxnLst/>
                <a:rect l="l" t="t" r="r" b="b"/>
                <a:pathLst>
                  <a:path w="895" h="1022" extrusionOk="0">
                    <a:moveTo>
                      <a:pt x="588" y="1"/>
                    </a:moveTo>
                    <a:cubicBezTo>
                      <a:pt x="371" y="1"/>
                      <a:pt x="80" y="520"/>
                      <a:pt x="1" y="670"/>
                    </a:cubicBezTo>
                    <a:cubicBezTo>
                      <a:pt x="85" y="780"/>
                      <a:pt x="160" y="898"/>
                      <a:pt x="228" y="1022"/>
                    </a:cubicBezTo>
                    <a:cubicBezTo>
                      <a:pt x="438" y="978"/>
                      <a:pt x="823" y="874"/>
                      <a:pt x="774" y="710"/>
                    </a:cubicBezTo>
                    <a:cubicBezTo>
                      <a:pt x="745" y="609"/>
                      <a:pt x="669" y="581"/>
                      <a:pt x="594" y="581"/>
                    </a:cubicBezTo>
                    <a:cubicBezTo>
                      <a:pt x="507" y="581"/>
                      <a:pt x="421" y="619"/>
                      <a:pt x="416" y="621"/>
                    </a:cubicBezTo>
                    <a:cubicBezTo>
                      <a:pt x="427" y="611"/>
                      <a:pt x="895" y="143"/>
                      <a:pt x="646" y="14"/>
                    </a:cubicBezTo>
                    <a:cubicBezTo>
                      <a:pt x="627" y="5"/>
                      <a:pt x="608" y="1"/>
                      <a:pt x="588" y="1"/>
                    </a:cubicBezTo>
                    <a:close/>
                  </a:path>
                </a:pathLst>
              </a:custGeom>
              <a:solidFill>
                <a:srgbClr val="C648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57" name="Google Shape;945;p38">
                <a:extLst>
                  <a:ext uri="{FF2B5EF4-FFF2-40B4-BE49-F238E27FC236}">
                    <a16:creationId xmlns:a16="http://schemas.microsoft.com/office/drawing/2014/main" id="{36C5EFD8-5A52-D64E-BA41-98DD7B816C4D}"/>
                  </a:ext>
                </a:extLst>
              </p:cNvPr>
              <p:cNvSpPr/>
              <p:nvPr/>
            </p:nvSpPr>
            <p:spPr>
              <a:xfrm>
                <a:off x="3831575" y="2701050"/>
                <a:ext cx="21100" cy="82225"/>
              </a:xfrm>
              <a:custGeom>
                <a:avLst/>
                <a:gdLst/>
                <a:ahLst/>
                <a:cxnLst/>
                <a:rect l="l" t="t" r="r" b="b"/>
                <a:pathLst>
                  <a:path w="844" h="3289" extrusionOk="0">
                    <a:moveTo>
                      <a:pt x="820" y="1"/>
                    </a:moveTo>
                    <a:cubicBezTo>
                      <a:pt x="809" y="1"/>
                      <a:pt x="800" y="8"/>
                      <a:pt x="797" y="19"/>
                    </a:cubicBezTo>
                    <a:cubicBezTo>
                      <a:pt x="796" y="32"/>
                      <a:pt x="530" y="1347"/>
                      <a:pt x="421" y="2417"/>
                    </a:cubicBezTo>
                    <a:cubicBezTo>
                      <a:pt x="379" y="2399"/>
                      <a:pt x="293" y="2368"/>
                      <a:pt x="215" y="2368"/>
                    </a:cubicBezTo>
                    <a:cubicBezTo>
                      <a:pt x="186" y="2368"/>
                      <a:pt x="157" y="2372"/>
                      <a:pt x="132" y="2383"/>
                    </a:cubicBezTo>
                    <a:cubicBezTo>
                      <a:pt x="94" y="2398"/>
                      <a:pt x="68" y="2427"/>
                      <a:pt x="56" y="2469"/>
                    </a:cubicBezTo>
                    <a:cubicBezTo>
                      <a:pt x="1" y="2645"/>
                      <a:pt x="323" y="2941"/>
                      <a:pt x="380" y="2992"/>
                    </a:cubicBezTo>
                    <a:cubicBezTo>
                      <a:pt x="375" y="3092"/>
                      <a:pt x="375" y="3186"/>
                      <a:pt x="377" y="3268"/>
                    </a:cubicBezTo>
                    <a:cubicBezTo>
                      <a:pt x="377" y="3279"/>
                      <a:pt x="388" y="3288"/>
                      <a:pt x="398" y="3288"/>
                    </a:cubicBezTo>
                    <a:cubicBezTo>
                      <a:pt x="411" y="3288"/>
                      <a:pt x="420" y="3279"/>
                      <a:pt x="420" y="3267"/>
                    </a:cubicBezTo>
                    <a:cubicBezTo>
                      <a:pt x="418" y="3183"/>
                      <a:pt x="420" y="3086"/>
                      <a:pt x="423" y="2982"/>
                    </a:cubicBezTo>
                    <a:cubicBezTo>
                      <a:pt x="423" y="2976"/>
                      <a:pt x="421" y="2969"/>
                      <a:pt x="415" y="2966"/>
                    </a:cubicBezTo>
                    <a:cubicBezTo>
                      <a:pt x="313" y="2877"/>
                      <a:pt x="54" y="2615"/>
                      <a:pt x="97" y="2482"/>
                    </a:cubicBezTo>
                    <a:cubicBezTo>
                      <a:pt x="106" y="2453"/>
                      <a:pt x="123" y="2434"/>
                      <a:pt x="149" y="2423"/>
                    </a:cubicBezTo>
                    <a:cubicBezTo>
                      <a:pt x="168" y="2414"/>
                      <a:pt x="191" y="2411"/>
                      <a:pt x="215" y="2411"/>
                    </a:cubicBezTo>
                    <a:cubicBezTo>
                      <a:pt x="312" y="2411"/>
                      <a:pt x="429" y="2467"/>
                      <a:pt x="430" y="2467"/>
                    </a:cubicBezTo>
                    <a:cubicBezTo>
                      <a:pt x="433" y="2469"/>
                      <a:pt x="437" y="2469"/>
                      <a:pt x="440" y="2469"/>
                    </a:cubicBezTo>
                    <a:cubicBezTo>
                      <a:pt x="444" y="2469"/>
                      <a:pt x="447" y="2469"/>
                      <a:pt x="450" y="2467"/>
                    </a:cubicBezTo>
                    <a:cubicBezTo>
                      <a:pt x="456" y="2464"/>
                      <a:pt x="461" y="2458"/>
                      <a:pt x="461" y="2450"/>
                    </a:cubicBezTo>
                    <a:cubicBezTo>
                      <a:pt x="568" y="1377"/>
                      <a:pt x="837" y="41"/>
                      <a:pt x="840" y="27"/>
                    </a:cubicBezTo>
                    <a:cubicBezTo>
                      <a:pt x="843" y="15"/>
                      <a:pt x="836" y="4"/>
                      <a:pt x="823" y="1"/>
                    </a:cubicBezTo>
                    <a:cubicBezTo>
                      <a:pt x="822" y="1"/>
                      <a:pt x="821" y="1"/>
                      <a:pt x="820"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58" name="Google Shape;946;p38">
                <a:extLst>
                  <a:ext uri="{FF2B5EF4-FFF2-40B4-BE49-F238E27FC236}">
                    <a16:creationId xmlns:a16="http://schemas.microsoft.com/office/drawing/2014/main" id="{C83D4E86-A067-1D4D-86F1-40533BA07E65}"/>
                  </a:ext>
                </a:extLst>
              </p:cNvPr>
              <p:cNvSpPr/>
              <p:nvPr/>
            </p:nvSpPr>
            <p:spPr>
              <a:xfrm>
                <a:off x="3840875" y="2791150"/>
                <a:ext cx="26650" cy="4550"/>
              </a:xfrm>
              <a:custGeom>
                <a:avLst/>
                <a:gdLst/>
                <a:ahLst/>
                <a:cxnLst/>
                <a:rect l="l" t="t" r="r" b="b"/>
                <a:pathLst>
                  <a:path w="1066" h="182" extrusionOk="0">
                    <a:moveTo>
                      <a:pt x="1042" y="1"/>
                    </a:moveTo>
                    <a:cubicBezTo>
                      <a:pt x="1039" y="1"/>
                      <a:pt x="1037" y="1"/>
                      <a:pt x="1034" y="2"/>
                    </a:cubicBezTo>
                    <a:cubicBezTo>
                      <a:pt x="702" y="110"/>
                      <a:pt x="455" y="138"/>
                      <a:pt x="289" y="138"/>
                    </a:cubicBezTo>
                    <a:cubicBezTo>
                      <a:pt x="119" y="138"/>
                      <a:pt x="35" y="108"/>
                      <a:pt x="32" y="108"/>
                    </a:cubicBezTo>
                    <a:cubicBezTo>
                      <a:pt x="31" y="107"/>
                      <a:pt x="29" y="107"/>
                      <a:pt x="27" y="107"/>
                    </a:cubicBezTo>
                    <a:cubicBezTo>
                      <a:pt x="18" y="107"/>
                      <a:pt x="9" y="113"/>
                      <a:pt x="5" y="121"/>
                    </a:cubicBezTo>
                    <a:cubicBezTo>
                      <a:pt x="0" y="132"/>
                      <a:pt x="6" y="144"/>
                      <a:pt x="19" y="149"/>
                    </a:cubicBezTo>
                    <a:cubicBezTo>
                      <a:pt x="25" y="152"/>
                      <a:pt x="112" y="181"/>
                      <a:pt x="286" y="181"/>
                    </a:cubicBezTo>
                    <a:cubicBezTo>
                      <a:pt x="456" y="181"/>
                      <a:pt x="708" y="154"/>
                      <a:pt x="1048" y="42"/>
                    </a:cubicBezTo>
                    <a:cubicBezTo>
                      <a:pt x="1060" y="39"/>
                      <a:pt x="1066" y="27"/>
                      <a:pt x="1061" y="16"/>
                    </a:cubicBezTo>
                    <a:cubicBezTo>
                      <a:pt x="1059" y="6"/>
                      <a:pt x="1051" y="1"/>
                      <a:pt x="1042"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59" name="Google Shape;947;p38">
                <a:extLst>
                  <a:ext uri="{FF2B5EF4-FFF2-40B4-BE49-F238E27FC236}">
                    <a16:creationId xmlns:a16="http://schemas.microsoft.com/office/drawing/2014/main" id="{36111A66-2A39-A347-A3F7-A8471C8BB989}"/>
                  </a:ext>
                </a:extLst>
              </p:cNvPr>
              <p:cNvSpPr/>
              <p:nvPr/>
            </p:nvSpPr>
            <p:spPr>
              <a:xfrm>
                <a:off x="3840950" y="2798075"/>
                <a:ext cx="8475" cy="14500"/>
              </a:xfrm>
              <a:custGeom>
                <a:avLst/>
                <a:gdLst/>
                <a:ahLst/>
                <a:cxnLst/>
                <a:rect l="l" t="t" r="r" b="b"/>
                <a:pathLst>
                  <a:path w="339" h="580" extrusionOk="0">
                    <a:moveTo>
                      <a:pt x="315" y="0"/>
                    </a:moveTo>
                    <a:cubicBezTo>
                      <a:pt x="313" y="0"/>
                      <a:pt x="310" y="1"/>
                      <a:pt x="308" y="2"/>
                    </a:cubicBezTo>
                    <a:cubicBezTo>
                      <a:pt x="307" y="2"/>
                      <a:pt x="221" y="30"/>
                      <a:pt x="121" y="30"/>
                    </a:cubicBezTo>
                    <a:cubicBezTo>
                      <a:pt x="90" y="30"/>
                      <a:pt x="58" y="27"/>
                      <a:pt x="26" y="20"/>
                    </a:cubicBezTo>
                    <a:cubicBezTo>
                      <a:pt x="25" y="20"/>
                      <a:pt x="23" y="20"/>
                      <a:pt x="22" y="20"/>
                    </a:cubicBezTo>
                    <a:cubicBezTo>
                      <a:pt x="17" y="20"/>
                      <a:pt x="13" y="21"/>
                      <a:pt x="8" y="25"/>
                    </a:cubicBezTo>
                    <a:cubicBezTo>
                      <a:pt x="3" y="29"/>
                      <a:pt x="0" y="36"/>
                      <a:pt x="0" y="42"/>
                    </a:cubicBezTo>
                    <a:cubicBezTo>
                      <a:pt x="5" y="210"/>
                      <a:pt x="192" y="554"/>
                      <a:pt x="199" y="569"/>
                    </a:cubicBezTo>
                    <a:cubicBezTo>
                      <a:pt x="204" y="577"/>
                      <a:pt x="211" y="580"/>
                      <a:pt x="219" y="580"/>
                    </a:cubicBezTo>
                    <a:lnTo>
                      <a:pt x="219" y="580"/>
                    </a:lnTo>
                    <a:cubicBezTo>
                      <a:pt x="223" y="580"/>
                      <a:pt x="225" y="580"/>
                      <a:pt x="228" y="578"/>
                    </a:cubicBezTo>
                    <a:cubicBezTo>
                      <a:pt x="239" y="572"/>
                      <a:pt x="243" y="558"/>
                      <a:pt x="237" y="549"/>
                    </a:cubicBezTo>
                    <a:cubicBezTo>
                      <a:pt x="236" y="545"/>
                      <a:pt x="68" y="234"/>
                      <a:pt x="46" y="68"/>
                    </a:cubicBezTo>
                    <a:lnTo>
                      <a:pt x="46" y="68"/>
                    </a:lnTo>
                    <a:cubicBezTo>
                      <a:pt x="72" y="71"/>
                      <a:pt x="97" y="73"/>
                      <a:pt x="122" y="73"/>
                    </a:cubicBezTo>
                    <a:cubicBezTo>
                      <a:pt x="228" y="73"/>
                      <a:pt x="316" y="44"/>
                      <a:pt x="321" y="43"/>
                    </a:cubicBezTo>
                    <a:cubicBezTo>
                      <a:pt x="332" y="39"/>
                      <a:pt x="338" y="26"/>
                      <a:pt x="334" y="16"/>
                    </a:cubicBezTo>
                    <a:cubicBezTo>
                      <a:pt x="331" y="6"/>
                      <a:pt x="323" y="0"/>
                      <a:pt x="315" y="0"/>
                    </a:cubicBezTo>
                    <a:close/>
                    <a:moveTo>
                      <a:pt x="219" y="580"/>
                    </a:moveTo>
                    <a:cubicBezTo>
                      <a:pt x="218" y="580"/>
                      <a:pt x="218" y="580"/>
                      <a:pt x="217" y="580"/>
                    </a:cubicBezTo>
                    <a:lnTo>
                      <a:pt x="219" y="580"/>
                    </a:lnTo>
                    <a:cubicBezTo>
                      <a:pt x="219" y="580"/>
                      <a:pt x="219" y="580"/>
                      <a:pt x="219" y="580"/>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60" name="Google Shape;948;p38">
                <a:extLst>
                  <a:ext uri="{FF2B5EF4-FFF2-40B4-BE49-F238E27FC236}">
                    <a16:creationId xmlns:a16="http://schemas.microsoft.com/office/drawing/2014/main" id="{B0530BDA-B25B-4F49-8795-CB7EA6FA5269}"/>
                  </a:ext>
                </a:extLst>
              </p:cNvPr>
              <p:cNvSpPr/>
              <p:nvPr/>
            </p:nvSpPr>
            <p:spPr>
              <a:xfrm>
                <a:off x="3840150" y="2667175"/>
                <a:ext cx="104825" cy="48600"/>
              </a:xfrm>
              <a:custGeom>
                <a:avLst/>
                <a:gdLst/>
                <a:ahLst/>
                <a:cxnLst/>
                <a:rect l="l" t="t" r="r" b="b"/>
                <a:pathLst>
                  <a:path w="4193" h="1944" extrusionOk="0">
                    <a:moveTo>
                      <a:pt x="113" y="0"/>
                    </a:moveTo>
                    <a:cubicBezTo>
                      <a:pt x="74" y="153"/>
                      <a:pt x="35" y="303"/>
                      <a:pt x="0" y="448"/>
                    </a:cubicBezTo>
                    <a:cubicBezTo>
                      <a:pt x="0" y="448"/>
                      <a:pt x="979" y="1457"/>
                      <a:pt x="4053" y="1943"/>
                    </a:cubicBezTo>
                    <a:cubicBezTo>
                      <a:pt x="4139" y="1767"/>
                      <a:pt x="4192" y="1666"/>
                      <a:pt x="4192" y="1666"/>
                    </a:cubicBezTo>
                    <a:cubicBezTo>
                      <a:pt x="4192" y="1666"/>
                      <a:pt x="1820" y="1431"/>
                      <a:pt x="113" y="0"/>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61" name="Google Shape;949;p38">
                <a:extLst>
                  <a:ext uri="{FF2B5EF4-FFF2-40B4-BE49-F238E27FC236}">
                    <a16:creationId xmlns:a16="http://schemas.microsoft.com/office/drawing/2014/main" id="{B3453684-1423-DB41-9F94-C87698A1A7F8}"/>
                  </a:ext>
                </a:extLst>
              </p:cNvPr>
              <p:cNvSpPr/>
              <p:nvPr/>
            </p:nvSpPr>
            <p:spPr>
              <a:xfrm>
                <a:off x="3656225" y="3018300"/>
                <a:ext cx="48325" cy="35950"/>
              </a:xfrm>
              <a:custGeom>
                <a:avLst/>
                <a:gdLst/>
                <a:ahLst/>
                <a:cxnLst/>
                <a:rect l="l" t="t" r="r" b="b"/>
                <a:pathLst>
                  <a:path w="1933" h="1438" extrusionOk="0">
                    <a:moveTo>
                      <a:pt x="1908" y="1"/>
                    </a:moveTo>
                    <a:cubicBezTo>
                      <a:pt x="1904" y="1"/>
                      <a:pt x="1900" y="2"/>
                      <a:pt x="1896" y="5"/>
                    </a:cubicBezTo>
                    <a:cubicBezTo>
                      <a:pt x="1826" y="56"/>
                      <a:pt x="169" y="1262"/>
                      <a:pt x="10" y="1401"/>
                    </a:cubicBezTo>
                    <a:cubicBezTo>
                      <a:pt x="2" y="1409"/>
                      <a:pt x="0" y="1423"/>
                      <a:pt x="8" y="1430"/>
                    </a:cubicBezTo>
                    <a:cubicBezTo>
                      <a:pt x="13" y="1436"/>
                      <a:pt x="19" y="1438"/>
                      <a:pt x="25" y="1438"/>
                    </a:cubicBezTo>
                    <a:cubicBezTo>
                      <a:pt x="29" y="1438"/>
                      <a:pt x="34" y="1436"/>
                      <a:pt x="39" y="1433"/>
                    </a:cubicBezTo>
                    <a:cubicBezTo>
                      <a:pt x="196" y="1297"/>
                      <a:pt x="1904" y="53"/>
                      <a:pt x="1921" y="40"/>
                    </a:cubicBezTo>
                    <a:cubicBezTo>
                      <a:pt x="1930" y="33"/>
                      <a:pt x="1933" y="19"/>
                      <a:pt x="1925" y="10"/>
                    </a:cubicBezTo>
                    <a:cubicBezTo>
                      <a:pt x="1921" y="4"/>
                      <a:pt x="1915" y="1"/>
                      <a:pt x="19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62" name="Google Shape;950;p38">
                <a:extLst>
                  <a:ext uri="{FF2B5EF4-FFF2-40B4-BE49-F238E27FC236}">
                    <a16:creationId xmlns:a16="http://schemas.microsoft.com/office/drawing/2014/main" id="{86D42060-2FD0-1641-82C9-06759464D97E}"/>
                  </a:ext>
                </a:extLst>
              </p:cNvPr>
              <p:cNvSpPr/>
              <p:nvPr/>
            </p:nvSpPr>
            <p:spPr>
              <a:xfrm>
                <a:off x="3724400" y="3070525"/>
                <a:ext cx="69975" cy="47600"/>
              </a:xfrm>
              <a:custGeom>
                <a:avLst/>
                <a:gdLst/>
                <a:ahLst/>
                <a:cxnLst/>
                <a:rect l="l" t="t" r="r" b="b"/>
                <a:pathLst>
                  <a:path w="2799" h="1904" extrusionOk="0">
                    <a:moveTo>
                      <a:pt x="2774" y="0"/>
                    </a:moveTo>
                    <a:cubicBezTo>
                      <a:pt x="2770" y="0"/>
                      <a:pt x="2766" y="2"/>
                      <a:pt x="2762" y="5"/>
                    </a:cubicBezTo>
                    <a:cubicBezTo>
                      <a:pt x="2742" y="17"/>
                      <a:pt x="790" y="1320"/>
                      <a:pt x="13" y="1865"/>
                    </a:cubicBezTo>
                    <a:cubicBezTo>
                      <a:pt x="4" y="1871"/>
                      <a:pt x="1" y="1885"/>
                      <a:pt x="8" y="1894"/>
                    </a:cubicBezTo>
                    <a:cubicBezTo>
                      <a:pt x="13" y="1901"/>
                      <a:pt x="19" y="1904"/>
                      <a:pt x="25" y="1904"/>
                    </a:cubicBezTo>
                    <a:cubicBezTo>
                      <a:pt x="30" y="1904"/>
                      <a:pt x="34" y="1902"/>
                      <a:pt x="38" y="1901"/>
                    </a:cubicBezTo>
                    <a:cubicBezTo>
                      <a:pt x="813" y="1355"/>
                      <a:pt x="2765" y="54"/>
                      <a:pt x="2785" y="40"/>
                    </a:cubicBezTo>
                    <a:cubicBezTo>
                      <a:pt x="2796" y="34"/>
                      <a:pt x="2799" y="20"/>
                      <a:pt x="2791" y="9"/>
                    </a:cubicBezTo>
                    <a:cubicBezTo>
                      <a:pt x="2787" y="4"/>
                      <a:pt x="2781" y="0"/>
                      <a:pt x="27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63" name="Google Shape;951;p38">
                <a:extLst>
                  <a:ext uri="{FF2B5EF4-FFF2-40B4-BE49-F238E27FC236}">
                    <a16:creationId xmlns:a16="http://schemas.microsoft.com/office/drawing/2014/main" id="{94C8B967-B8CB-1646-89AA-49F8C03393F9}"/>
                  </a:ext>
                </a:extLst>
              </p:cNvPr>
              <p:cNvSpPr/>
              <p:nvPr/>
            </p:nvSpPr>
            <p:spPr>
              <a:xfrm>
                <a:off x="3393250" y="2935250"/>
                <a:ext cx="127150" cy="113775"/>
              </a:xfrm>
              <a:custGeom>
                <a:avLst/>
                <a:gdLst/>
                <a:ahLst/>
                <a:cxnLst/>
                <a:rect l="l" t="t" r="r" b="b"/>
                <a:pathLst>
                  <a:path w="5086" h="4551" extrusionOk="0">
                    <a:moveTo>
                      <a:pt x="1101" y="0"/>
                    </a:moveTo>
                    <a:lnTo>
                      <a:pt x="1" y="1328"/>
                    </a:lnTo>
                    <a:lnTo>
                      <a:pt x="3649" y="3794"/>
                    </a:lnTo>
                    <a:lnTo>
                      <a:pt x="4424" y="4318"/>
                    </a:lnTo>
                    <a:lnTo>
                      <a:pt x="4768" y="4550"/>
                    </a:lnTo>
                    <a:cubicBezTo>
                      <a:pt x="4766" y="4534"/>
                      <a:pt x="4763" y="4515"/>
                      <a:pt x="4762" y="4498"/>
                    </a:cubicBezTo>
                    <a:cubicBezTo>
                      <a:pt x="4762" y="4497"/>
                      <a:pt x="4762" y="4495"/>
                      <a:pt x="4762" y="4494"/>
                    </a:cubicBezTo>
                    <a:cubicBezTo>
                      <a:pt x="4759" y="4477"/>
                      <a:pt x="4757" y="4459"/>
                      <a:pt x="4755" y="4440"/>
                    </a:cubicBezTo>
                    <a:cubicBezTo>
                      <a:pt x="4754" y="4422"/>
                      <a:pt x="4751" y="4404"/>
                      <a:pt x="4749" y="4384"/>
                    </a:cubicBezTo>
                    <a:cubicBezTo>
                      <a:pt x="4748" y="4362"/>
                      <a:pt x="4746" y="4341"/>
                      <a:pt x="4745" y="4320"/>
                    </a:cubicBezTo>
                    <a:cubicBezTo>
                      <a:pt x="4745" y="4307"/>
                      <a:pt x="4743" y="4295"/>
                      <a:pt x="4743" y="4283"/>
                    </a:cubicBezTo>
                    <a:cubicBezTo>
                      <a:pt x="4742" y="4258"/>
                      <a:pt x="4740" y="4234"/>
                      <a:pt x="4740" y="4209"/>
                    </a:cubicBezTo>
                    <a:cubicBezTo>
                      <a:pt x="4739" y="4197"/>
                      <a:pt x="4739" y="4183"/>
                      <a:pt x="4739" y="4170"/>
                    </a:cubicBezTo>
                    <a:cubicBezTo>
                      <a:pt x="4736" y="4063"/>
                      <a:pt x="4739" y="3950"/>
                      <a:pt x="4746" y="3833"/>
                    </a:cubicBezTo>
                    <a:cubicBezTo>
                      <a:pt x="4748" y="3813"/>
                      <a:pt x="4749" y="3794"/>
                      <a:pt x="4752" y="3772"/>
                    </a:cubicBezTo>
                    <a:cubicBezTo>
                      <a:pt x="4752" y="3766"/>
                      <a:pt x="4754" y="3761"/>
                      <a:pt x="4754" y="3755"/>
                    </a:cubicBezTo>
                    <a:cubicBezTo>
                      <a:pt x="4757" y="3731"/>
                      <a:pt x="4760" y="3706"/>
                      <a:pt x="4765" y="3680"/>
                    </a:cubicBezTo>
                    <a:cubicBezTo>
                      <a:pt x="4766" y="3674"/>
                      <a:pt x="4766" y="3667"/>
                      <a:pt x="4768" y="3661"/>
                    </a:cubicBezTo>
                    <a:cubicBezTo>
                      <a:pt x="4772" y="3638"/>
                      <a:pt x="4775" y="3613"/>
                      <a:pt x="4781" y="3589"/>
                    </a:cubicBezTo>
                    <a:cubicBezTo>
                      <a:pt x="4783" y="3576"/>
                      <a:pt x="4786" y="3564"/>
                      <a:pt x="4788" y="3551"/>
                    </a:cubicBezTo>
                    <a:cubicBezTo>
                      <a:pt x="4789" y="3547"/>
                      <a:pt x="4789" y="3544"/>
                      <a:pt x="4791" y="3541"/>
                    </a:cubicBezTo>
                    <a:cubicBezTo>
                      <a:pt x="4792" y="3532"/>
                      <a:pt x="4794" y="3523"/>
                      <a:pt x="4795" y="3515"/>
                    </a:cubicBezTo>
                    <a:cubicBezTo>
                      <a:pt x="4800" y="3497"/>
                      <a:pt x="4803" y="3479"/>
                      <a:pt x="4807" y="3459"/>
                    </a:cubicBezTo>
                    <a:cubicBezTo>
                      <a:pt x="4809" y="3450"/>
                      <a:pt x="4812" y="3440"/>
                      <a:pt x="4814" y="3431"/>
                    </a:cubicBezTo>
                    <a:cubicBezTo>
                      <a:pt x="4824" y="3384"/>
                      <a:pt x="4835" y="3335"/>
                      <a:pt x="4847" y="3286"/>
                    </a:cubicBezTo>
                    <a:cubicBezTo>
                      <a:pt x="4852" y="3266"/>
                      <a:pt x="4856" y="3246"/>
                      <a:pt x="4861" y="3225"/>
                    </a:cubicBezTo>
                    <a:cubicBezTo>
                      <a:pt x="4884" y="3135"/>
                      <a:pt x="4907" y="3043"/>
                      <a:pt x="4930" y="2950"/>
                    </a:cubicBezTo>
                    <a:cubicBezTo>
                      <a:pt x="4934" y="2934"/>
                      <a:pt x="4937" y="2921"/>
                      <a:pt x="4940" y="2905"/>
                    </a:cubicBezTo>
                    <a:cubicBezTo>
                      <a:pt x="4953" y="2858"/>
                      <a:pt x="4963" y="2811"/>
                      <a:pt x="4976" y="2763"/>
                    </a:cubicBezTo>
                    <a:cubicBezTo>
                      <a:pt x="4982" y="2734"/>
                      <a:pt x="4989" y="2705"/>
                      <a:pt x="4996" y="2676"/>
                    </a:cubicBezTo>
                    <a:cubicBezTo>
                      <a:pt x="4996" y="2673"/>
                      <a:pt x="4996" y="2671"/>
                      <a:pt x="4997" y="2670"/>
                    </a:cubicBezTo>
                    <a:cubicBezTo>
                      <a:pt x="5000" y="2653"/>
                      <a:pt x="5005" y="2636"/>
                      <a:pt x="5008" y="2619"/>
                    </a:cubicBezTo>
                    <a:cubicBezTo>
                      <a:pt x="5015" y="2586"/>
                      <a:pt x="5023" y="2552"/>
                      <a:pt x="5029" y="2519"/>
                    </a:cubicBezTo>
                    <a:cubicBezTo>
                      <a:pt x="5029" y="2515"/>
                      <a:pt x="5031" y="2511"/>
                      <a:pt x="5031" y="2508"/>
                    </a:cubicBezTo>
                    <a:cubicBezTo>
                      <a:pt x="5035" y="2493"/>
                      <a:pt x="5038" y="2476"/>
                      <a:pt x="5041" y="2460"/>
                    </a:cubicBezTo>
                    <a:cubicBezTo>
                      <a:pt x="5041" y="2457"/>
                      <a:pt x="5041" y="2456"/>
                      <a:pt x="5041" y="2453"/>
                    </a:cubicBezTo>
                    <a:cubicBezTo>
                      <a:pt x="5049" y="2416"/>
                      <a:pt x="5055" y="2381"/>
                      <a:pt x="5061" y="2346"/>
                    </a:cubicBezTo>
                    <a:cubicBezTo>
                      <a:pt x="5064" y="2329"/>
                      <a:pt x="5066" y="2312"/>
                      <a:pt x="5069" y="2295"/>
                    </a:cubicBezTo>
                    <a:cubicBezTo>
                      <a:pt x="5073" y="2260"/>
                      <a:pt x="5078" y="2228"/>
                      <a:pt x="5081" y="2196"/>
                    </a:cubicBezTo>
                    <a:cubicBezTo>
                      <a:pt x="5083" y="2179"/>
                      <a:pt x="5084" y="2162"/>
                      <a:pt x="5086" y="2147"/>
                    </a:cubicBezTo>
                    <a:lnTo>
                      <a:pt x="4858" y="2025"/>
                    </a:lnTo>
                    <a:lnTo>
                      <a:pt x="4541" y="1855"/>
                    </a:lnTo>
                    <a:lnTo>
                      <a:pt x="1101" y="0"/>
                    </a:ln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64" name="Google Shape;952;p38">
                <a:extLst>
                  <a:ext uri="{FF2B5EF4-FFF2-40B4-BE49-F238E27FC236}">
                    <a16:creationId xmlns:a16="http://schemas.microsoft.com/office/drawing/2014/main" id="{3D3CA5FF-D90D-D041-BFE6-199B6CAAA19B}"/>
                  </a:ext>
                </a:extLst>
              </p:cNvPr>
              <p:cNvSpPr/>
              <p:nvPr/>
            </p:nvSpPr>
            <p:spPr>
              <a:xfrm>
                <a:off x="3346400" y="2915700"/>
                <a:ext cx="29300" cy="21725"/>
              </a:xfrm>
              <a:custGeom>
                <a:avLst/>
                <a:gdLst/>
                <a:ahLst/>
                <a:cxnLst/>
                <a:rect l="l" t="t" r="r" b="b"/>
                <a:pathLst>
                  <a:path w="1172" h="869" extrusionOk="0">
                    <a:moveTo>
                      <a:pt x="344" y="1"/>
                    </a:moveTo>
                    <a:cubicBezTo>
                      <a:pt x="254" y="1"/>
                      <a:pt x="166" y="48"/>
                      <a:pt x="118" y="134"/>
                    </a:cubicBezTo>
                    <a:lnTo>
                      <a:pt x="74" y="217"/>
                    </a:lnTo>
                    <a:cubicBezTo>
                      <a:pt x="0" y="347"/>
                      <a:pt x="55" y="512"/>
                      <a:pt x="190" y="575"/>
                    </a:cubicBezTo>
                    <a:lnTo>
                      <a:pt x="305" y="628"/>
                    </a:lnTo>
                    <a:lnTo>
                      <a:pt x="777" y="845"/>
                    </a:lnTo>
                    <a:cubicBezTo>
                      <a:pt x="812" y="861"/>
                      <a:pt x="848" y="869"/>
                      <a:pt x="885" y="869"/>
                    </a:cubicBezTo>
                    <a:cubicBezTo>
                      <a:pt x="975" y="869"/>
                      <a:pt x="1063" y="820"/>
                      <a:pt x="1110" y="735"/>
                    </a:cubicBezTo>
                    <a:cubicBezTo>
                      <a:pt x="1171" y="625"/>
                      <a:pt x="1142" y="487"/>
                      <a:pt x="1044" y="409"/>
                    </a:cubicBezTo>
                    <a:cubicBezTo>
                      <a:pt x="1038" y="405"/>
                      <a:pt x="1032" y="400"/>
                      <a:pt x="1025" y="396"/>
                    </a:cubicBezTo>
                    <a:lnTo>
                      <a:pt x="910" y="321"/>
                    </a:lnTo>
                    <a:lnTo>
                      <a:pt x="522" y="67"/>
                    </a:lnTo>
                    <a:lnTo>
                      <a:pt x="483" y="43"/>
                    </a:lnTo>
                    <a:cubicBezTo>
                      <a:pt x="440" y="14"/>
                      <a:pt x="392" y="1"/>
                      <a:pt x="344" y="1"/>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65" name="Google Shape;953;p38">
                <a:extLst>
                  <a:ext uri="{FF2B5EF4-FFF2-40B4-BE49-F238E27FC236}">
                    <a16:creationId xmlns:a16="http://schemas.microsoft.com/office/drawing/2014/main" id="{72CBCEAE-4248-284E-8A95-041E9C4F3029}"/>
                  </a:ext>
                </a:extLst>
              </p:cNvPr>
              <p:cNvSpPr/>
              <p:nvPr/>
            </p:nvSpPr>
            <p:spPr>
              <a:xfrm>
                <a:off x="3353625" y="2901375"/>
                <a:ext cx="30250" cy="25600"/>
              </a:xfrm>
              <a:custGeom>
                <a:avLst/>
                <a:gdLst/>
                <a:ahLst/>
                <a:cxnLst/>
                <a:rect l="l" t="t" r="r" b="b"/>
                <a:pathLst>
                  <a:path w="1210" h="1024" extrusionOk="0">
                    <a:moveTo>
                      <a:pt x="381" y="0"/>
                    </a:moveTo>
                    <a:cubicBezTo>
                      <a:pt x="298" y="0"/>
                      <a:pt x="216" y="37"/>
                      <a:pt x="161" y="108"/>
                    </a:cubicBezTo>
                    <a:lnTo>
                      <a:pt x="100" y="187"/>
                    </a:lnTo>
                    <a:cubicBezTo>
                      <a:pt x="0" y="316"/>
                      <a:pt x="31" y="501"/>
                      <a:pt x="165" y="590"/>
                    </a:cubicBezTo>
                    <a:lnTo>
                      <a:pt x="234" y="635"/>
                    </a:lnTo>
                    <a:lnTo>
                      <a:pt x="622" y="894"/>
                    </a:lnTo>
                    <a:lnTo>
                      <a:pt x="746" y="976"/>
                    </a:lnTo>
                    <a:cubicBezTo>
                      <a:pt x="749" y="979"/>
                      <a:pt x="752" y="981"/>
                      <a:pt x="755" y="982"/>
                    </a:cubicBezTo>
                    <a:cubicBezTo>
                      <a:pt x="801" y="1010"/>
                      <a:pt x="851" y="1023"/>
                      <a:pt x="901" y="1023"/>
                    </a:cubicBezTo>
                    <a:cubicBezTo>
                      <a:pt x="984" y="1023"/>
                      <a:pt x="1066" y="986"/>
                      <a:pt x="1119" y="917"/>
                    </a:cubicBezTo>
                    <a:lnTo>
                      <a:pt x="1119" y="915"/>
                    </a:lnTo>
                    <a:cubicBezTo>
                      <a:pt x="1210" y="801"/>
                      <a:pt x="1194" y="637"/>
                      <a:pt x="1086" y="539"/>
                    </a:cubicBezTo>
                    <a:lnTo>
                      <a:pt x="665" y="160"/>
                    </a:lnTo>
                    <a:lnTo>
                      <a:pt x="567" y="71"/>
                    </a:lnTo>
                    <a:cubicBezTo>
                      <a:pt x="514" y="24"/>
                      <a:pt x="447" y="0"/>
                      <a:pt x="381" y="0"/>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66" name="Google Shape;954;p38">
                <a:extLst>
                  <a:ext uri="{FF2B5EF4-FFF2-40B4-BE49-F238E27FC236}">
                    <a16:creationId xmlns:a16="http://schemas.microsoft.com/office/drawing/2014/main" id="{744D8FDA-DE62-624E-AABD-2CE12F48B747}"/>
                  </a:ext>
                </a:extLst>
              </p:cNvPr>
              <p:cNvSpPr/>
              <p:nvPr/>
            </p:nvSpPr>
            <p:spPr>
              <a:xfrm>
                <a:off x="3364675" y="2888950"/>
                <a:ext cx="28500" cy="27700"/>
              </a:xfrm>
              <a:custGeom>
                <a:avLst/>
                <a:gdLst/>
                <a:ahLst/>
                <a:cxnLst/>
                <a:rect l="l" t="t" r="r" b="b"/>
                <a:pathLst>
                  <a:path w="1140" h="1108" extrusionOk="0">
                    <a:moveTo>
                      <a:pt x="388" y="0"/>
                    </a:moveTo>
                    <a:cubicBezTo>
                      <a:pt x="318" y="0"/>
                      <a:pt x="246" y="27"/>
                      <a:pt x="191" y="81"/>
                    </a:cubicBezTo>
                    <a:lnTo>
                      <a:pt x="116" y="152"/>
                    </a:lnTo>
                    <a:cubicBezTo>
                      <a:pt x="0" y="267"/>
                      <a:pt x="3" y="457"/>
                      <a:pt x="127" y="565"/>
                    </a:cubicBezTo>
                    <a:lnTo>
                      <a:pt x="228" y="655"/>
                    </a:lnTo>
                    <a:lnTo>
                      <a:pt x="657" y="1036"/>
                    </a:lnTo>
                    <a:cubicBezTo>
                      <a:pt x="711" y="1084"/>
                      <a:pt x="778" y="1107"/>
                      <a:pt x="845" y="1107"/>
                    </a:cubicBezTo>
                    <a:cubicBezTo>
                      <a:pt x="916" y="1107"/>
                      <a:pt x="987" y="1080"/>
                      <a:pt x="1041" y="1027"/>
                    </a:cubicBezTo>
                    <a:cubicBezTo>
                      <a:pt x="1112" y="958"/>
                      <a:pt x="1139" y="860"/>
                      <a:pt x="1121" y="769"/>
                    </a:cubicBezTo>
                    <a:cubicBezTo>
                      <a:pt x="1112" y="724"/>
                      <a:pt x="1092" y="680"/>
                      <a:pt x="1061" y="643"/>
                    </a:cubicBezTo>
                    <a:lnTo>
                      <a:pt x="604" y="100"/>
                    </a:lnTo>
                    <a:cubicBezTo>
                      <a:pt x="548" y="34"/>
                      <a:pt x="468" y="0"/>
                      <a:pt x="388" y="0"/>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67" name="Google Shape;955;p38">
                <a:extLst>
                  <a:ext uri="{FF2B5EF4-FFF2-40B4-BE49-F238E27FC236}">
                    <a16:creationId xmlns:a16="http://schemas.microsoft.com/office/drawing/2014/main" id="{D32C8687-5F7B-0346-87FA-AD00E9B4C8CA}"/>
                  </a:ext>
                </a:extLst>
              </p:cNvPr>
              <p:cNvSpPr/>
              <p:nvPr/>
            </p:nvSpPr>
            <p:spPr>
              <a:xfrm>
                <a:off x="3354000" y="2905025"/>
                <a:ext cx="52225" cy="63425"/>
              </a:xfrm>
              <a:custGeom>
                <a:avLst/>
                <a:gdLst/>
                <a:ahLst/>
                <a:cxnLst/>
                <a:rect l="l" t="t" r="r" b="b"/>
                <a:pathLst>
                  <a:path w="2089" h="2537" extrusionOk="0">
                    <a:moveTo>
                      <a:pt x="1846" y="0"/>
                    </a:moveTo>
                    <a:lnTo>
                      <a:pt x="1548" y="127"/>
                    </a:lnTo>
                    <a:cubicBezTo>
                      <a:pt x="1566" y="217"/>
                      <a:pt x="1539" y="315"/>
                      <a:pt x="1468" y="384"/>
                    </a:cubicBezTo>
                    <a:cubicBezTo>
                      <a:pt x="1414" y="437"/>
                      <a:pt x="1343" y="464"/>
                      <a:pt x="1272" y="464"/>
                    </a:cubicBezTo>
                    <a:cubicBezTo>
                      <a:pt x="1205" y="464"/>
                      <a:pt x="1138" y="441"/>
                      <a:pt x="1084" y="393"/>
                    </a:cubicBezTo>
                    <a:lnTo>
                      <a:pt x="655" y="12"/>
                    </a:lnTo>
                    <a:lnTo>
                      <a:pt x="650" y="14"/>
                    </a:lnTo>
                    <a:lnTo>
                      <a:pt x="1071" y="393"/>
                    </a:lnTo>
                    <a:cubicBezTo>
                      <a:pt x="1179" y="491"/>
                      <a:pt x="1195" y="655"/>
                      <a:pt x="1104" y="771"/>
                    </a:cubicBezTo>
                    <a:cubicBezTo>
                      <a:pt x="1050" y="840"/>
                      <a:pt x="969" y="877"/>
                      <a:pt x="886" y="877"/>
                    </a:cubicBezTo>
                    <a:cubicBezTo>
                      <a:pt x="836" y="877"/>
                      <a:pt x="786" y="864"/>
                      <a:pt x="740" y="836"/>
                    </a:cubicBezTo>
                    <a:lnTo>
                      <a:pt x="740" y="836"/>
                    </a:lnTo>
                    <a:cubicBezTo>
                      <a:pt x="838" y="914"/>
                      <a:pt x="867" y="1052"/>
                      <a:pt x="806" y="1162"/>
                    </a:cubicBezTo>
                    <a:cubicBezTo>
                      <a:pt x="759" y="1247"/>
                      <a:pt x="671" y="1296"/>
                      <a:pt x="581" y="1296"/>
                    </a:cubicBezTo>
                    <a:cubicBezTo>
                      <a:pt x="544" y="1296"/>
                      <a:pt x="508" y="1288"/>
                      <a:pt x="473" y="1272"/>
                    </a:cubicBezTo>
                    <a:lnTo>
                      <a:pt x="1" y="1055"/>
                    </a:lnTo>
                    <a:lnTo>
                      <a:pt x="1" y="1055"/>
                    </a:lnTo>
                    <a:cubicBezTo>
                      <a:pt x="1" y="1055"/>
                      <a:pt x="349" y="1913"/>
                      <a:pt x="1571" y="2537"/>
                    </a:cubicBezTo>
                    <a:cubicBezTo>
                      <a:pt x="765" y="1090"/>
                      <a:pt x="2089" y="453"/>
                      <a:pt x="2089" y="453"/>
                    </a:cubicBezTo>
                    <a:lnTo>
                      <a:pt x="1846" y="0"/>
                    </a:lnTo>
                    <a:close/>
                  </a:path>
                </a:pathLst>
              </a:custGeom>
              <a:solidFill>
                <a:srgbClr val="F4A6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68" name="Google Shape;956;p38">
                <a:extLst>
                  <a:ext uri="{FF2B5EF4-FFF2-40B4-BE49-F238E27FC236}">
                    <a16:creationId xmlns:a16="http://schemas.microsoft.com/office/drawing/2014/main" id="{F80430DD-3063-5C4C-B028-F1A7A6AB7F7F}"/>
                  </a:ext>
                </a:extLst>
              </p:cNvPr>
              <p:cNvSpPr/>
              <p:nvPr/>
            </p:nvSpPr>
            <p:spPr>
              <a:xfrm>
                <a:off x="3352350" y="2847300"/>
                <a:ext cx="51375" cy="48450"/>
              </a:xfrm>
              <a:custGeom>
                <a:avLst/>
                <a:gdLst/>
                <a:ahLst/>
                <a:cxnLst/>
                <a:rect l="l" t="t" r="r" b="b"/>
                <a:pathLst>
                  <a:path w="2055" h="1938" extrusionOk="0">
                    <a:moveTo>
                      <a:pt x="270" y="1"/>
                    </a:moveTo>
                    <a:cubicBezTo>
                      <a:pt x="211" y="1"/>
                      <a:pt x="151" y="23"/>
                      <a:pt x="105" y="66"/>
                    </a:cubicBezTo>
                    <a:cubicBezTo>
                      <a:pt x="10" y="153"/>
                      <a:pt x="1" y="299"/>
                      <a:pt x="83" y="398"/>
                    </a:cubicBezTo>
                    <a:lnTo>
                      <a:pt x="1368" y="1938"/>
                    </a:lnTo>
                    <a:lnTo>
                      <a:pt x="1369" y="1938"/>
                    </a:lnTo>
                    <a:lnTo>
                      <a:pt x="1971" y="1617"/>
                    </a:lnTo>
                    <a:cubicBezTo>
                      <a:pt x="1997" y="1603"/>
                      <a:pt x="2027" y="1592"/>
                      <a:pt x="2054" y="1588"/>
                    </a:cubicBezTo>
                    <a:lnTo>
                      <a:pt x="2054" y="1583"/>
                    </a:lnTo>
                    <a:lnTo>
                      <a:pt x="435" y="66"/>
                    </a:lnTo>
                    <a:cubicBezTo>
                      <a:pt x="388" y="23"/>
                      <a:pt x="329" y="1"/>
                      <a:pt x="270" y="1"/>
                    </a:cubicBezTo>
                    <a:close/>
                  </a:path>
                </a:pathLst>
              </a:custGeom>
              <a:solidFill>
                <a:srgbClr val="F4A6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69" name="Google Shape;957;p38">
                <a:extLst>
                  <a:ext uri="{FF2B5EF4-FFF2-40B4-BE49-F238E27FC236}">
                    <a16:creationId xmlns:a16="http://schemas.microsoft.com/office/drawing/2014/main" id="{3FE73438-610B-4C4E-82E0-8E3B58ECA721}"/>
                  </a:ext>
                </a:extLst>
              </p:cNvPr>
              <p:cNvSpPr/>
              <p:nvPr/>
            </p:nvSpPr>
            <p:spPr>
              <a:xfrm>
                <a:off x="3852650" y="2811025"/>
                <a:ext cx="79475" cy="88275"/>
              </a:xfrm>
              <a:custGeom>
                <a:avLst/>
                <a:gdLst/>
                <a:ahLst/>
                <a:cxnLst/>
                <a:rect l="l" t="t" r="r" b="b"/>
                <a:pathLst>
                  <a:path w="3179" h="3531" extrusionOk="0">
                    <a:moveTo>
                      <a:pt x="3014" y="1"/>
                    </a:moveTo>
                    <a:cubicBezTo>
                      <a:pt x="2596" y="276"/>
                      <a:pt x="2069" y="505"/>
                      <a:pt x="1404" y="632"/>
                    </a:cubicBezTo>
                    <a:cubicBezTo>
                      <a:pt x="861" y="964"/>
                      <a:pt x="0" y="1800"/>
                      <a:pt x="751" y="3531"/>
                    </a:cubicBezTo>
                    <a:cubicBezTo>
                      <a:pt x="763" y="3523"/>
                      <a:pt x="769" y="3519"/>
                      <a:pt x="769" y="3519"/>
                    </a:cubicBezTo>
                    <a:cubicBezTo>
                      <a:pt x="1396" y="3104"/>
                      <a:pt x="2511" y="2427"/>
                      <a:pt x="2511" y="2427"/>
                    </a:cubicBezTo>
                    <a:lnTo>
                      <a:pt x="2511" y="2166"/>
                    </a:lnTo>
                    <a:cubicBezTo>
                      <a:pt x="2555" y="2055"/>
                      <a:pt x="2810" y="1751"/>
                      <a:pt x="3179" y="1423"/>
                    </a:cubicBezTo>
                    <a:cubicBezTo>
                      <a:pt x="3176" y="1103"/>
                      <a:pt x="3144" y="791"/>
                      <a:pt x="3107" y="533"/>
                    </a:cubicBezTo>
                    <a:cubicBezTo>
                      <a:pt x="3075" y="303"/>
                      <a:pt x="3038" y="115"/>
                      <a:pt x="3014" y="1"/>
                    </a:cubicBezTo>
                    <a:close/>
                  </a:path>
                </a:pathLst>
              </a:custGeom>
              <a:solidFill>
                <a:srgbClr val="C648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70" name="Google Shape;958;p38">
                <a:extLst>
                  <a:ext uri="{FF2B5EF4-FFF2-40B4-BE49-F238E27FC236}">
                    <a16:creationId xmlns:a16="http://schemas.microsoft.com/office/drawing/2014/main" id="{24BDAFDB-5636-0E4F-81D1-E01E24D35004}"/>
                  </a:ext>
                </a:extLst>
              </p:cNvPr>
              <p:cNvSpPr/>
              <p:nvPr/>
            </p:nvSpPr>
            <p:spPr>
              <a:xfrm>
                <a:off x="3914875" y="2864575"/>
                <a:ext cx="1100" cy="30975"/>
              </a:xfrm>
              <a:custGeom>
                <a:avLst/>
                <a:gdLst/>
                <a:ahLst/>
                <a:cxnLst/>
                <a:rect l="l" t="t" r="r" b="b"/>
                <a:pathLst>
                  <a:path w="44" h="1239" extrusionOk="0">
                    <a:moveTo>
                      <a:pt x="22" y="1"/>
                    </a:moveTo>
                    <a:cubicBezTo>
                      <a:pt x="11" y="1"/>
                      <a:pt x="0" y="11"/>
                      <a:pt x="0" y="24"/>
                    </a:cubicBezTo>
                    <a:lnTo>
                      <a:pt x="0" y="1218"/>
                    </a:lnTo>
                    <a:cubicBezTo>
                      <a:pt x="0" y="1230"/>
                      <a:pt x="9" y="1239"/>
                      <a:pt x="22" y="1239"/>
                    </a:cubicBezTo>
                    <a:cubicBezTo>
                      <a:pt x="34" y="1239"/>
                      <a:pt x="43" y="1230"/>
                      <a:pt x="43" y="1218"/>
                    </a:cubicBezTo>
                    <a:lnTo>
                      <a:pt x="43" y="24"/>
                    </a:lnTo>
                    <a:cubicBezTo>
                      <a:pt x="43" y="11"/>
                      <a:pt x="34" y="1"/>
                      <a:pt x="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71" name="Google Shape;959;p38">
                <a:extLst>
                  <a:ext uri="{FF2B5EF4-FFF2-40B4-BE49-F238E27FC236}">
                    <a16:creationId xmlns:a16="http://schemas.microsoft.com/office/drawing/2014/main" id="{1808EA7E-58B9-0647-98D1-ABAD179AAB10}"/>
                  </a:ext>
                </a:extLst>
              </p:cNvPr>
              <p:cNvSpPr/>
              <p:nvPr/>
            </p:nvSpPr>
            <p:spPr>
              <a:xfrm>
                <a:off x="3778675" y="3263275"/>
                <a:ext cx="102625" cy="119075"/>
              </a:xfrm>
              <a:custGeom>
                <a:avLst/>
                <a:gdLst/>
                <a:ahLst/>
                <a:cxnLst/>
                <a:rect l="l" t="t" r="r" b="b"/>
                <a:pathLst>
                  <a:path w="4105" h="4763" extrusionOk="0">
                    <a:moveTo>
                      <a:pt x="706" y="0"/>
                    </a:moveTo>
                    <a:cubicBezTo>
                      <a:pt x="443" y="6"/>
                      <a:pt x="247" y="75"/>
                      <a:pt x="126" y="204"/>
                    </a:cubicBezTo>
                    <a:cubicBezTo>
                      <a:pt x="1" y="338"/>
                      <a:pt x="5" y="486"/>
                      <a:pt x="5" y="492"/>
                    </a:cubicBezTo>
                    <a:cubicBezTo>
                      <a:pt x="5" y="505"/>
                      <a:pt x="16" y="514"/>
                      <a:pt x="27" y="514"/>
                    </a:cubicBezTo>
                    <a:cubicBezTo>
                      <a:pt x="39" y="514"/>
                      <a:pt x="48" y="503"/>
                      <a:pt x="48" y="491"/>
                    </a:cubicBezTo>
                    <a:cubicBezTo>
                      <a:pt x="48" y="489"/>
                      <a:pt x="45" y="353"/>
                      <a:pt x="158" y="233"/>
                    </a:cubicBezTo>
                    <a:cubicBezTo>
                      <a:pt x="271" y="113"/>
                      <a:pt x="456" y="51"/>
                      <a:pt x="707" y="45"/>
                    </a:cubicBezTo>
                    <a:cubicBezTo>
                      <a:pt x="714" y="44"/>
                      <a:pt x="720" y="44"/>
                      <a:pt x="727" y="44"/>
                    </a:cubicBezTo>
                    <a:cubicBezTo>
                      <a:pt x="1327" y="44"/>
                      <a:pt x="1486" y="678"/>
                      <a:pt x="1687" y="1480"/>
                    </a:cubicBezTo>
                    <a:cubicBezTo>
                      <a:pt x="1829" y="2046"/>
                      <a:pt x="1990" y="2686"/>
                      <a:pt x="2334" y="3281"/>
                    </a:cubicBezTo>
                    <a:cubicBezTo>
                      <a:pt x="2734" y="3971"/>
                      <a:pt x="3302" y="4454"/>
                      <a:pt x="4072" y="4761"/>
                    </a:cubicBezTo>
                    <a:cubicBezTo>
                      <a:pt x="4074" y="4761"/>
                      <a:pt x="4077" y="4763"/>
                      <a:pt x="4080" y="4763"/>
                    </a:cubicBezTo>
                    <a:lnTo>
                      <a:pt x="4080" y="4761"/>
                    </a:lnTo>
                    <a:cubicBezTo>
                      <a:pt x="4088" y="4761"/>
                      <a:pt x="4095" y="4757"/>
                      <a:pt x="4100" y="4747"/>
                    </a:cubicBezTo>
                    <a:cubicBezTo>
                      <a:pt x="4104" y="4737"/>
                      <a:pt x="4098" y="4724"/>
                      <a:pt x="4088" y="4720"/>
                    </a:cubicBezTo>
                    <a:cubicBezTo>
                      <a:pt x="2375" y="4038"/>
                      <a:pt x="2017" y="2615"/>
                      <a:pt x="1728" y="1469"/>
                    </a:cubicBezTo>
                    <a:cubicBezTo>
                      <a:pt x="1524" y="650"/>
                      <a:pt x="1360" y="0"/>
                      <a:pt x="7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72" name="Google Shape;960;p38">
                <a:extLst>
                  <a:ext uri="{FF2B5EF4-FFF2-40B4-BE49-F238E27FC236}">
                    <a16:creationId xmlns:a16="http://schemas.microsoft.com/office/drawing/2014/main" id="{A394A1B6-836B-7741-B1CC-790708421ADB}"/>
                  </a:ext>
                </a:extLst>
              </p:cNvPr>
              <p:cNvSpPr/>
              <p:nvPr/>
            </p:nvSpPr>
            <p:spPr>
              <a:xfrm>
                <a:off x="3840375" y="2685525"/>
                <a:ext cx="6900" cy="21125"/>
              </a:xfrm>
              <a:custGeom>
                <a:avLst/>
                <a:gdLst/>
                <a:ahLst/>
                <a:cxnLst/>
                <a:rect l="l" t="t" r="r" b="b"/>
                <a:pathLst>
                  <a:path w="276" h="845" extrusionOk="0">
                    <a:moveTo>
                      <a:pt x="224" y="1"/>
                    </a:moveTo>
                    <a:cubicBezTo>
                      <a:pt x="175" y="1"/>
                      <a:pt x="98" y="178"/>
                      <a:pt x="51" y="403"/>
                    </a:cubicBezTo>
                    <a:cubicBezTo>
                      <a:pt x="2" y="636"/>
                      <a:pt x="0" y="833"/>
                      <a:pt x="49" y="844"/>
                    </a:cubicBezTo>
                    <a:cubicBezTo>
                      <a:pt x="51" y="844"/>
                      <a:pt x="52" y="844"/>
                      <a:pt x="53" y="844"/>
                    </a:cubicBezTo>
                    <a:cubicBezTo>
                      <a:pt x="101" y="844"/>
                      <a:pt x="178" y="667"/>
                      <a:pt x="225" y="440"/>
                    </a:cubicBezTo>
                    <a:cubicBezTo>
                      <a:pt x="274" y="208"/>
                      <a:pt x="276" y="11"/>
                      <a:pt x="228" y="1"/>
                    </a:cubicBezTo>
                    <a:cubicBezTo>
                      <a:pt x="227" y="1"/>
                      <a:pt x="225" y="1"/>
                      <a:pt x="224" y="1"/>
                    </a:cubicBezTo>
                    <a:close/>
                  </a:path>
                </a:pathLst>
              </a:custGeom>
              <a:solidFill>
                <a:srgbClr val="3129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73" name="Google Shape;961;p38">
                <a:extLst>
                  <a:ext uri="{FF2B5EF4-FFF2-40B4-BE49-F238E27FC236}">
                    <a16:creationId xmlns:a16="http://schemas.microsoft.com/office/drawing/2014/main" id="{857740D5-6C4B-9D4D-BF27-70BA54A363F1}"/>
                  </a:ext>
                </a:extLst>
              </p:cNvPr>
              <p:cNvSpPr/>
              <p:nvPr/>
            </p:nvSpPr>
            <p:spPr>
              <a:xfrm>
                <a:off x="3877075" y="2700325"/>
                <a:ext cx="6900" cy="21150"/>
              </a:xfrm>
              <a:custGeom>
                <a:avLst/>
                <a:gdLst/>
                <a:ahLst/>
                <a:cxnLst/>
                <a:rect l="l" t="t" r="r" b="b"/>
                <a:pathLst>
                  <a:path w="276" h="846" extrusionOk="0">
                    <a:moveTo>
                      <a:pt x="223" y="1"/>
                    </a:moveTo>
                    <a:cubicBezTo>
                      <a:pt x="175" y="1"/>
                      <a:pt x="98" y="178"/>
                      <a:pt x="51" y="405"/>
                    </a:cubicBezTo>
                    <a:cubicBezTo>
                      <a:pt x="2" y="637"/>
                      <a:pt x="0" y="834"/>
                      <a:pt x="49" y="845"/>
                    </a:cubicBezTo>
                    <a:cubicBezTo>
                      <a:pt x="50" y="845"/>
                      <a:pt x="51" y="845"/>
                      <a:pt x="53" y="845"/>
                    </a:cubicBezTo>
                    <a:cubicBezTo>
                      <a:pt x="100" y="845"/>
                      <a:pt x="177" y="668"/>
                      <a:pt x="225" y="441"/>
                    </a:cubicBezTo>
                    <a:cubicBezTo>
                      <a:pt x="274" y="209"/>
                      <a:pt x="275" y="12"/>
                      <a:pt x="226" y="1"/>
                    </a:cubicBezTo>
                    <a:cubicBezTo>
                      <a:pt x="225" y="1"/>
                      <a:pt x="224" y="1"/>
                      <a:pt x="223" y="1"/>
                    </a:cubicBezTo>
                    <a:close/>
                  </a:path>
                </a:pathLst>
              </a:custGeom>
              <a:solidFill>
                <a:srgbClr val="3129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74" name="Google Shape;962;p38">
                <a:extLst>
                  <a:ext uri="{FF2B5EF4-FFF2-40B4-BE49-F238E27FC236}">
                    <a16:creationId xmlns:a16="http://schemas.microsoft.com/office/drawing/2014/main" id="{914D493C-0BDB-8144-9B75-389CF96FE5D3}"/>
                  </a:ext>
                </a:extLst>
              </p:cNvPr>
              <p:cNvSpPr/>
              <p:nvPr/>
            </p:nvSpPr>
            <p:spPr>
              <a:xfrm>
                <a:off x="3836100" y="2674725"/>
                <a:ext cx="24700" cy="11050"/>
              </a:xfrm>
              <a:custGeom>
                <a:avLst/>
                <a:gdLst/>
                <a:ahLst/>
                <a:cxnLst/>
                <a:rect l="l" t="t" r="r" b="b"/>
                <a:pathLst>
                  <a:path w="988" h="442" extrusionOk="0">
                    <a:moveTo>
                      <a:pt x="178" y="1"/>
                    </a:moveTo>
                    <a:cubicBezTo>
                      <a:pt x="159" y="1"/>
                      <a:pt x="141" y="1"/>
                      <a:pt x="121" y="2"/>
                    </a:cubicBezTo>
                    <a:cubicBezTo>
                      <a:pt x="112" y="4"/>
                      <a:pt x="103" y="4"/>
                      <a:pt x="93" y="5"/>
                    </a:cubicBezTo>
                    <a:cubicBezTo>
                      <a:pt x="83" y="5"/>
                      <a:pt x="75" y="7"/>
                      <a:pt x="63" y="8"/>
                    </a:cubicBezTo>
                    <a:cubicBezTo>
                      <a:pt x="28" y="14"/>
                      <a:pt x="0" y="45"/>
                      <a:pt x="0" y="82"/>
                    </a:cubicBezTo>
                    <a:cubicBezTo>
                      <a:pt x="0" y="122"/>
                      <a:pt x="34" y="154"/>
                      <a:pt x="74" y="154"/>
                    </a:cubicBezTo>
                    <a:lnTo>
                      <a:pt x="103" y="154"/>
                    </a:lnTo>
                    <a:cubicBezTo>
                      <a:pt x="109" y="154"/>
                      <a:pt x="116" y="154"/>
                      <a:pt x="124" y="155"/>
                    </a:cubicBezTo>
                    <a:cubicBezTo>
                      <a:pt x="139" y="155"/>
                      <a:pt x="156" y="157"/>
                      <a:pt x="171" y="158"/>
                    </a:cubicBezTo>
                    <a:cubicBezTo>
                      <a:pt x="202" y="161"/>
                      <a:pt x="234" y="166"/>
                      <a:pt x="265" y="172"/>
                    </a:cubicBezTo>
                    <a:cubicBezTo>
                      <a:pt x="327" y="186"/>
                      <a:pt x="389" y="203"/>
                      <a:pt x="447" y="225"/>
                    </a:cubicBezTo>
                    <a:cubicBezTo>
                      <a:pt x="462" y="232"/>
                      <a:pt x="477" y="238"/>
                      <a:pt x="491" y="244"/>
                    </a:cubicBezTo>
                    <a:lnTo>
                      <a:pt x="512" y="253"/>
                    </a:lnTo>
                    <a:lnTo>
                      <a:pt x="534" y="264"/>
                    </a:lnTo>
                    <a:lnTo>
                      <a:pt x="577" y="285"/>
                    </a:lnTo>
                    <a:lnTo>
                      <a:pt x="618" y="308"/>
                    </a:lnTo>
                    <a:cubicBezTo>
                      <a:pt x="645" y="323"/>
                      <a:pt x="671" y="342"/>
                      <a:pt x="699" y="358"/>
                    </a:cubicBezTo>
                    <a:cubicBezTo>
                      <a:pt x="725" y="375"/>
                      <a:pt x="749" y="395"/>
                      <a:pt x="775" y="414"/>
                    </a:cubicBezTo>
                    <a:lnTo>
                      <a:pt x="781" y="418"/>
                    </a:lnTo>
                    <a:cubicBezTo>
                      <a:pt x="785" y="421"/>
                      <a:pt x="789" y="423"/>
                      <a:pt x="792" y="426"/>
                    </a:cubicBezTo>
                    <a:cubicBezTo>
                      <a:pt x="811" y="436"/>
                      <a:pt x="831" y="441"/>
                      <a:pt x="851" y="441"/>
                    </a:cubicBezTo>
                    <a:cubicBezTo>
                      <a:pt x="892" y="441"/>
                      <a:pt x="933" y="420"/>
                      <a:pt x="954" y="381"/>
                    </a:cubicBezTo>
                    <a:cubicBezTo>
                      <a:pt x="988" y="323"/>
                      <a:pt x="966" y="251"/>
                      <a:pt x="910" y="218"/>
                    </a:cubicBezTo>
                    <a:cubicBezTo>
                      <a:pt x="878" y="201"/>
                      <a:pt x="846" y="181"/>
                      <a:pt x="814" y="164"/>
                    </a:cubicBezTo>
                    <a:cubicBezTo>
                      <a:pt x="780" y="148"/>
                      <a:pt x="748" y="129"/>
                      <a:pt x="714" y="115"/>
                    </a:cubicBezTo>
                    <a:lnTo>
                      <a:pt x="664" y="94"/>
                    </a:lnTo>
                    <a:lnTo>
                      <a:pt x="610" y="76"/>
                    </a:lnTo>
                    <a:lnTo>
                      <a:pt x="584" y="66"/>
                    </a:lnTo>
                    <a:lnTo>
                      <a:pt x="558" y="59"/>
                    </a:lnTo>
                    <a:cubicBezTo>
                      <a:pt x="541" y="53"/>
                      <a:pt x="523" y="48"/>
                      <a:pt x="505" y="44"/>
                    </a:cubicBezTo>
                    <a:cubicBezTo>
                      <a:pt x="434" y="24"/>
                      <a:pt x="361" y="11"/>
                      <a:pt x="288" y="5"/>
                    </a:cubicBezTo>
                    <a:cubicBezTo>
                      <a:pt x="251" y="1"/>
                      <a:pt x="214" y="1"/>
                      <a:pt x="178" y="1"/>
                    </a:cubicBezTo>
                    <a:close/>
                  </a:path>
                </a:pathLst>
              </a:custGeom>
              <a:solidFill>
                <a:srgbClr val="9536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75" name="Google Shape;963;p38">
                <a:extLst>
                  <a:ext uri="{FF2B5EF4-FFF2-40B4-BE49-F238E27FC236}">
                    <a16:creationId xmlns:a16="http://schemas.microsoft.com/office/drawing/2014/main" id="{A67CA589-4558-A44B-8A89-79F1A6B7D7BC}"/>
                  </a:ext>
                </a:extLst>
              </p:cNvPr>
              <p:cNvSpPr/>
              <p:nvPr/>
            </p:nvSpPr>
            <p:spPr>
              <a:xfrm>
                <a:off x="3871025" y="2688475"/>
                <a:ext cx="36825" cy="16700"/>
              </a:xfrm>
              <a:custGeom>
                <a:avLst/>
                <a:gdLst/>
                <a:ahLst/>
                <a:cxnLst/>
                <a:rect l="l" t="t" r="r" b="b"/>
                <a:pathLst>
                  <a:path w="1473" h="668" extrusionOk="0">
                    <a:moveTo>
                      <a:pt x="122" y="1"/>
                    </a:moveTo>
                    <a:cubicBezTo>
                      <a:pt x="60" y="1"/>
                      <a:pt x="8" y="50"/>
                      <a:pt x="5" y="113"/>
                    </a:cubicBezTo>
                    <a:cubicBezTo>
                      <a:pt x="1" y="178"/>
                      <a:pt x="51" y="234"/>
                      <a:pt x="117" y="238"/>
                    </a:cubicBezTo>
                    <a:lnTo>
                      <a:pt x="118" y="238"/>
                    </a:lnTo>
                    <a:cubicBezTo>
                      <a:pt x="141" y="240"/>
                      <a:pt x="170" y="241"/>
                      <a:pt x="196" y="244"/>
                    </a:cubicBezTo>
                    <a:cubicBezTo>
                      <a:pt x="224" y="247"/>
                      <a:pt x="250" y="252"/>
                      <a:pt x="277" y="255"/>
                    </a:cubicBezTo>
                    <a:cubicBezTo>
                      <a:pt x="303" y="260"/>
                      <a:pt x="331" y="264"/>
                      <a:pt x="358" y="269"/>
                    </a:cubicBezTo>
                    <a:lnTo>
                      <a:pt x="438" y="284"/>
                    </a:lnTo>
                    <a:cubicBezTo>
                      <a:pt x="546" y="305"/>
                      <a:pt x="652" y="333"/>
                      <a:pt x="757" y="368"/>
                    </a:cubicBezTo>
                    <a:cubicBezTo>
                      <a:pt x="809" y="383"/>
                      <a:pt x="860" y="405"/>
                      <a:pt x="912" y="423"/>
                    </a:cubicBezTo>
                    <a:cubicBezTo>
                      <a:pt x="938" y="434"/>
                      <a:pt x="962" y="444"/>
                      <a:pt x="987" y="455"/>
                    </a:cubicBezTo>
                    <a:lnTo>
                      <a:pt x="1025" y="472"/>
                    </a:lnTo>
                    <a:lnTo>
                      <a:pt x="1062" y="490"/>
                    </a:lnTo>
                    <a:lnTo>
                      <a:pt x="1137" y="526"/>
                    </a:lnTo>
                    <a:lnTo>
                      <a:pt x="1207" y="567"/>
                    </a:lnTo>
                    <a:lnTo>
                      <a:pt x="1244" y="587"/>
                    </a:lnTo>
                    <a:lnTo>
                      <a:pt x="1277" y="608"/>
                    </a:lnTo>
                    <a:lnTo>
                      <a:pt x="1346" y="652"/>
                    </a:lnTo>
                    <a:lnTo>
                      <a:pt x="1351" y="655"/>
                    </a:lnTo>
                    <a:cubicBezTo>
                      <a:pt x="1363" y="664"/>
                      <a:pt x="1377" y="668"/>
                      <a:pt x="1391" y="668"/>
                    </a:cubicBezTo>
                    <a:cubicBezTo>
                      <a:pt x="1413" y="668"/>
                      <a:pt x="1434" y="658"/>
                      <a:pt x="1448" y="639"/>
                    </a:cubicBezTo>
                    <a:cubicBezTo>
                      <a:pt x="1473" y="605"/>
                      <a:pt x="1467" y="559"/>
                      <a:pt x="1435" y="536"/>
                    </a:cubicBezTo>
                    <a:lnTo>
                      <a:pt x="1363" y="483"/>
                    </a:lnTo>
                    <a:lnTo>
                      <a:pt x="1328" y="457"/>
                    </a:lnTo>
                    <a:lnTo>
                      <a:pt x="1291" y="432"/>
                    </a:lnTo>
                    <a:lnTo>
                      <a:pt x="1218" y="383"/>
                    </a:lnTo>
                    <a:lnTo>
                      <a:pt x="1141" y="339"/>
                    </a:lnTo>
                    <a:lnTo>
                      <a:pt x="1101" y="318"/>
                    </a:lnTo>
                    <a:lnTo>
                      <a:pt x="1063" y="298"/>
                    </a:lnTo>
                    <a:cubicBezTo>
                      <a:pt x="1037" y="284"/>
                      <a:pt x="1011" y="270"/>
                      <a:pt x="984" y="258"/>
                    </a:cubicBezTo>
                    <a:cubicBezTo>
                      <a:pt x="930" y="234"/>
                      <a:pt x="878" y="209"/>
                      <a:pt x="823" y="188"/>
                    </a:cubicBezTo>
                    <a:cubicBezTo>
                      <a:pt x="713" y="143"/>
                      <a:pt x="603" y="105"/>
                      <a:pt x="488" y="75"/>
                    </a:cubicBezTo>
                    <a:lnTo>
                      <a:pt x="403" y="53"/>
                    </a:lnTo>
                    <a:cubicBezTo>
                      <a:pt x="375" y="45"/>
                      <a:pt x="346" y="39"/>
                      <a:pt x="317" y="33"/>
                    </a:cubicBezTo>
                    <a:cubicBezTo>
                      <a:pt x="288" y="27"/>
                      <a:pt x="259" y="21"/>
                      <a:pt x="230" y="15"/>
                    </a:cubicBezTo>
                    <a:cubicBezTo>
                      <a:pt x="199" y="10"/>
                      <a:pt x="172" y="6"/>
                      <a:pt x="138" y="1"/>
                    </a:cubicBezTo>
                    <a:lnTo>
                      <a:pt x="131" y="1"/>
                    </a:lnTo>
                    <a:cubicBezTo>
                      <a:pt x="128" y="1"/>
                      <a:pt x="125" y="1"/>
                      <a:pt x="122" y="1"/>
                    </a:cubicBezTo>
                    <a:close/>
                  </a:path>
                </a:pathLst>
              </a:custGeom>
              <a:solidFill>
                <a:srgbClr val="9536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76" name="Google Shape;964;p38">
                <a:extLst>
                  <a:ext uri="{FF2B5EF4-FFF2-40B4-BE49-F238E27FC236}">
                    <a16:creationId xmlns:a16="http://schemas.microsoft.com/office/drawing/2014/main" id="{B7D321FB-0C6E-9B44-A1AB-E6DD6CA2313B}"/>
                  </a:ext>
                </a:extLst>
              </p:cNvPr>
              <p:cNvSpPr/>
              <p:nvPr/>
            </p:nvSpPr>
            <p:spPr>
              <a:xfrm>
                <a:off x="4085525" y="2897300"/>
                <a:ext cx="55075" cy="217150"/>
              </a:xfrm>
              <a:custGeom>
                <a:avLst/>
                <a:gdLst/>
                <a:ahLst/>
                <a:cxnLst/>
                <a:rect l="l" t="t" r="r" b="b"/>
                <a:pathLst>
                  <a:path w="2203" h="8686" extrusionOk="0">
                    <a:moveTo>
                      <a:pt x="2179" y="1"/>
                    </a:moveTo>
                    <a:cubicBezTo>
                      <a:pt x="2174" y="1"/>
                      <a:pt x="2168" y="3"/>
                      <a:pt x="2164" y="6"/>
                    </a:cubicBezTo>
                    <a:cubicBezTo>
                      <a:pt x="1120" y="901"/>
                      <a:pt x="534" y="1969"/>
                      <a:pt x="528" y="1980"/>
                    </a:cubicBezTo>
                    <a:cubicBezTo>
                      <a:pt x="525" y="1988"/>
                      <a:pt x="137" y="2792"/>
                      <a:pt x="51" y="3945"/>
                    </a:cubicBezTo>
                    <a:cubicBezTo>
                      <a:pt x="1" y="4622"/>
                      <a:pt x="63" y="5286"/>
                      <a:pt x="236" y="5917"/>
                    </a:cubicBezTo>
                    <a:cubicBezTo>
                      <a:pt x="453" y="6706"/>
                      <a:pt x="843" y="7447"/>
                      <a:pt x="1397" y="8119"/>
                    </a:cubicBezTo>
                    <a:cubicBezTo>
                      <a:pt x="1475" y="8212"/>
                      <a:pt x="1549" y="8304"/>
                      <a:pt x="1623" y="8394"/>
                    </a:cubicBezTo>
                    <a:cubicBezTo>
                      <a:pt x="1702" y="8490"/>
                      <a:pt x="1780" y="8585"/>
                      <a:pt x="1855" y="8678"/>
                    </a:cubicBezTo>
                    <a:cubicBezTo>
                      <a:pt x="1860" y="8683"/>
                      <a:pt x="1866" y="8686"/>
                      <a:pt x="1872" y="8686"/>
                    </a:cubicBezTo>
                    <a:cubicBezTo>
                      <a:pt x="1877" y="8686"/>
                      <a:pt x="1881" y="8684"/>
                      <a:pt x="1884" y="8681"/>
                    </a:cubicBezTo>
                    <a:cubicBezTo>
                      <a:pt x="1895" y="8674"/>
                      <a:pt x="1896" y="8660"/>
                      <a:pt x="1889" y="8651"/>
                    </a:cubicBezTo>
                    <a:cubicBezTo>
                      <a:pt x="1812" y="8559"/>
                      <a:pt x="1736" y="8464"/>
                      <a:pt x="1656" y="8366"/>
                    </a:cubicBezTo>
                    <a:cubicBezTo>
                      <a:pt x="1583" y="8276"/>
                      <a:pt x="1508" y="8184"/>
                      <a:pt x="1430" y="8091"/>
                    </a:cubicBezTo>
                    <a:cubicBezTo>
                      <a:pt x="186" y="6581"/>
                      <a:pt x="16" y="5006"/>
                      <a:pt x="94" y="3951"/>
                    </a:cubicBezTo>
                    <a:cubicBezTo>
                      <a:pt x="180" y="2806"/>
                      <a:pt x="563" y="2008"/>
                      <a:pt x="566" y="2000"/>
                    </a:cubicBezTo>
                    <a:cubicBezTo>
                      <a:pt x="572" y="1989"/>
                      <a:pt x="1155" y="928"/>
                      <a:pt x="2193" y="39"/>
                    </a:cubicBezTo>
                    <a:cubicBezTo>
                      <a:pt x="2202" y="31"/>
                      <a:pt x="2202" y="17"/>
                      <a:pt x="2195" y="8"/>
                    </a:cubicBezTo>
                    <a:cubicBezTo>
                      <a:pt x="2191" y="3"/>
                      <a:pt x="2185" y="1"/>
                      <a:pt x="21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77" name="Google Shape;965;p38">
                <a:extLst>
                  <a:ext uri="{FF2B5EF4-FFF2-40B4-BE49-F238E27FC236}">
                    <a16:creationId xmlns:a16="http://schemas.microsoft.com/office/drawing/2014/main" id="{7677CA6C-3AB5-AE40-9DB1-D4F81A420F40}"/>
                  </a:ext>
                </a:extLst>
              </p:cNvPr>
              <p:cNvSpPr/>
              <p:nvPr/>
            </p:nvSpPr>
            <p:spPr>
              <a:xfrm>
                <a:off x="3829475" y="2899425"/>
                <a:ext cx="42850" cy="221450"/>
              </a:xfrm>
              <a:custGeom>
                <a:avLst/>
                <a:gdLst/>
                <a:ahLst/>
                <a:cxnLst/>
                <a:rect l="l" t="t" r="r" b="b"/>
                <a:pathLst>
                  <a:path w="1714" h="8858" extrusionOk="0">
                    <a:moveTo>
                      <a:pt x="1691" y="1"/>
                    </a:moveTo>
                    <a:cubicBezTo>
                      <a:pt x="1679" y="1"/>
                      <a:pt x="1670" y="9"/>
                      <a:pt x="1669" y="21"/>
                    </a:cubicBezTo>
                    <a:cubicBezTo>
                      <a:pt x="1545" y="1015"/>
                      <a:pt x="1277" y="2453"/>
                      <a:pt x="709" y="3660"/>
                    </a:cubicBezTo>
                    <a:cubicBezTo>
                      <a:pt x="199" y="4736"/>
                      <a:pt x="1" y="5766"/>
                      <a:pt x="115" y="6723"/>
                    </a:cubicBezTo>
                    <a:cubicBezTo>
                      <a:pt x="209" y="7491"/>
                      <a:pt x="508" y="8206"/>
                      <a:pt x="1007" y="8848"/>
                    </a:cubicBezTo>
                    <a:cubicBezTo>
                      <a:pt x="1010" y="8855"/>
                      <a:pt x="1017" y="8858"/>
                      <a:pt x="1024" y="8858"/>
                    </a:cubicBezTo>
                    <a:cubicBezTo>
                      <a:pt x="1028" y="8856"/>
                      <a:pt x="1033" y="8855"/>
                      <a:pt x="1036" y="8853"/>
                    </a:cubicBezTo>
                    <a:cubicBezTo>
                      <a:pt x="1046" y="8845"/>
                      <a:pt x="1048" y="8832"/>
                      <a:pt x="1040" y="8822"/>
                    </a:cubicBezTo>
                    <a:cubicBezTo>
                      <a:pt x="547" y="8186"/>
                      <a:pt x="250" y="7479"/>
                      <a:pt x="158" y="6719"/>
                    </a:cubicBezTo>
                    <a:cubicBezTo>
                      <a:pt x="44" y="5769"/>
                      <a:pt x="242" y="4747"/>
                      <a:pt x="747" y="3678"/>
                    </a:cubicBezTo>
                    <a:cubicBezTo>
                      <a:pt x="1319" y="2467"/>
                      <a:pt x="1588" y="1024"/>
                      <a:pt x="1712" y="25"/>
                    </a:cubicBezTo>
                    <a:cubicBezTo>
                      <a:pt x="1713" y="13"/>
                      <a:pt x="1705" y="2"/>
                      <a:pt x="1693" y="1"/>
                    </a:cubicBezTo>
                    <a:cubicBezTo>
                      <a:pt x="1692" y="1"/>
                      <a:pt x="1691" y="1"/>
                      <a:pt x="16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78" name="Google Shape;966;p38">
                <a:extLst>
                  <a:ext uri="{FF2B5EF4-FFF2-40B4-BE49-F238E27FC236}">
                    <a16:creationId xmlns:a16="http://schemas.microsoft.com/office/drawing/2014/main" id="{D46C9A5F-8E29-B741-8494-7985BDD0E65E}"/>
                  </a:ext>
                </a:extLst>
              </p:cNvPr>
              <p:cNvSpPr/>
              <p:nvPr/>
            </p:nvSpPr>
            <p:spPr>
              <a:xfrm>
                <a:off x="3502825" y="2985850"/>
                <a:ext cx="17575" cy="63175"/>
              </a:xfrm>
              <a:custGeom>
                <a:avLst/>
                <a:gdLst/>
                <a:ahLst/>
                <a:cxnLst/>
                <a:rect l="l" t="t" r="r" b="b"/>
                <a:pathLst>
                  <a:path w="703" h="2527" extrusionOk="0">
                    <a:moveTo>
                      <a:pt x="475" y="1"/>
                    </a:moveTo>
                    <a:cubicBezTo>
                      <a:pt x="366" y="280"/>
                      <a:pt x="1" y="1311"/>
                      <a:pt x="41" y="2294"/>
                    </a:cubicBezTo>
                    <a:lnTo>
                      <a:pt x="385" y="2526"/>
                    </a:lnTo>
                    <a:cubicBezTo>
                      <a:pt x="383" y="2510"/>
                      <a:pt x="380" y="2491"/>
                      <a:pt x="379" y="2474"/>
                    </a:cubicBezTo>
                    <a:cubicBezTo>
                      <a:pt x="379" y="2473"/>
                      <a:pt x="379" y="2471"/>
                      <a:pt x="379" y="2470"/>
                    </a:cubicBezTo>
                    <a:cubicBezTo>
                      <a:pt x="376" y="2453"/>
                      <a:pt x="374" y="2435"/>
                      <a:pt x="372" y="2416"/>
                    </a:cubicBezTo>
                    <a:cubicBezTo>
                      <a:pt x="371" y="2398"/>
                      <a:pt x="368" y="2380"/>
                      <a:pt x="366" y="2360"/>
                    </a:cubicBezTo>
                    <a:cubicBezTo>
                      <a:pt x="365" y="2338"/>
                      <a:pt x="363" y="2317"/>
                      <a:pt x="362" y="2296"/>
                    </a:cubicBezTo>
                    <a:cubicBezTo>
                      <a:pt x="362" y="2283"/>
                      <a:pt x="360" y="2271"/>
                      <a:pt x="360" y="2259"/>
                    </a:cubicBezTo>
                    <a:cubicBezTo>
                      <a:pt x="359" y="2234"/>
                      <a:pt x="357" y="2210"/>
                      <a:pt x="357" y="2185"/>
                    </a:cubicBezTo>
                    <a:cubicBezTo>
                      <a:pt x="356" y="2173"/>
                      <a:pt x="356" y="2159"/>
                      <a:pt x="356" y="2146"/>
                    </a:cubicBezTo>
                    <a:cubicBezTo>
                      <a:pt x="353" y="2039"/>
                      <a:pt x="356" y="1926"/>
                      <a:pt x="363" y="1809"/>
                    </a:cubicBezTo>
                    <a:cubicBezTo>
                      <a:pt x="365" y="1789"/>
                      <a:pt x="366" y="1770"/>
                      <a:pt x="369" y="1748"/>
                    </a:cubicBezTo>
                    <a:cubicBezTo>
                      <a:pt x="369" y="1742"/>
                      <a:pt x="371" y="1737"/>
                      <a:pt x="371" y="1731"/>
                    </a:cubicBezTo>
                    <a:cubicBezTo>
                      <a:pt x="374" y="1707"/>
                      <a:pt x="377" y="1682"/>
                      <a:pt x="382" y="1656"/>
                    </a:cubicBezTo>
                    <a:cubicBezTo>
                      <a:pt x="383" y="1650"/>
                      <a:pt x="383" y="1643"/>
                      <a:pt x="385" y="1637"/>
                    </a:cubicBezTo>
                    <a:cubicBezTo>
                      <a:pt x="389" y="1614"/>
                      <a:pt x="392" y="1589"/>
                      <a:pt x="398" y="1565"/>
                    </a:cubicBezTo>
                    <a:cubicBezTo>
                      <a:pt x="400" y="1552"/>
                      <a:pt x="403" y="1540"/>
                      <a:pt x="405" y="1527"/>
                    </a:cubicBezTo>
                    <a:cubicBezTo>
                      <a:pt x="406" y="1523"/>
                      <a:pt x="406" y="1520"/>
                      <a:pt x="408" y="1517"/>
                    </a:cubicBezTo>
                    <a:cubicBezTo>
                      <a:pt x="409" y="1508"/>
                      <a:pt x="411" y="1499"/>
                      <a:pt x="412" y="1491"/>
                    </a:cubicBezTo>
                    <a:cubicBezTo>
                      <a:pt x="417" y="1473"/>
                      <a:pt x="420" y="1455"/>
                      <a:pt x="424" y="1435"/>
                    </a:cubicBezTo>
                    <a:cubicBezTo>
                      <a:pt x="426" y="1426"/>
                      <a:pt x="429" y="1416"/>
                      <a:pt x="431" y="1407"/>
                    </a:cubicBezTo>
                    <a:cubicBezTo>
                      <a:pt x="441" y="1360"/>
                      <a:pt x="452" y="1311"/>
                      <a:pt x="464" y="1262"/>
                    </a:cubicBezTo>
                    <a:cubicBezTo>
                      <a:pt x="469" y="1242"/>
                      <a:pt x="473" y="1222"/>
                      <a:pt x="478" y="1201"/>
                    </a:cubicBezTo>
                    <a:cubicBezTo>
                      <a:pt x="501" y="1111"/>
                      <a:pt x="524" y="1019"/>
                      <a:pt x="547" y="926"/>
                    </a:cubicBezTo>
                    <a:cubicBezTo>
                      <a:pt x="551" y="910"/>
                      <a:pt x="554" y="897"/>
                      <a:pt x="557" y="881"/>
                    </a:cubicBezTo>
                    <a:cubicBezTo>
                      <a:pt x="570" y="834"/>
                      <a:pt x="580" y="787"/>
                      <a:pt x="593" y="739"/>
                    </a:cubicBezTo>
                    <a:cubicBezTo>
                      <a:pt x="599" y="710"/>
                      <a:pt x="606" y="681"/>
                      <a:pt x="613" y="652"/>
                    </a:cubicBezTo>
                    <a:cubicBezTo>
                      <a:pt x="613" y="649"/>
                      <a:pt x="613" y="647"/>
                      <a:pt x="614" y="646"/>
                    </a:cubicBezTo>
                    <a:cubicBezTo>
                      <a:pt x="617" y="629"/>
                      <a:pt x="622" y="612"/>
                      <a:pt x="625" y="595"/>
                    </a:cubicBezTo>
                    <a:cubicBezTo>
                      <a:pt x="632" y="562"/>
                      <a:pt x="640" y="528"/>
                      <a:pt x="646" y="495"/>
                    </a:cubicBezTo>
                    <a:cubicBezTo>
                      <a:pt x="646" y="491"/>
                      <a:pt x="648" y="487"/>
                      <a:pt x="648" y="484"/>
                    </a:cubicBezTo>
                    <a:cubicBezTo>
                      <a:pt x="652" y="469"/>
                      <a:pt x="655" y="452"/>
                      <a:pt x="658" y="436"/>
                    </a:cubicBezTo>
                    <a:cubicBezTo>
                      <a:pt x="658" y="433"/>
                      <a:pt x="658" y="432"/>
                      <a:pt x="658" y="429"/>
                    </a:cubicBezTo>
                    <a:cubicBezTo>
                      <a:pt x="666" y="392"/>
                      <a:pt x="672" y="357"/>
                      <a:pt x="678" y="322"/>
                    </a:cubicBezTo>
                    <a:cubicBezTo>
                      <a:pt x="681" y="305"/>
                      <a:pt x="683" y="288"/>
                      <a:pt x="686" y="271"/>
                    </a:cubicBezTo>
                    <a:cubicBezTo>
                      <a:pt x="690" y="236"/>
                      <a:pt x="695" y="204"/>
                      <a:pt x="698" y="172"/>
                    </a:cubicBezTo>
                    <a:cubicBezTo>
                      <a:pt x="700" y="155"/>
                      <a:pt x="701" y="138"/>
                      <a:pt x="703" y="123"/>
                    </a:cubicBezTo>
                    <a:lnTo>
                      <a:pt x="475" y="1"/>
                    </a:ln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79" name="Google Shape;967;p38">
                <a:extLst>
                  <a:ext uri="{FF2B5EF4-FFF2-40B4-BE49-F238E27FC236}">
                    <a16:creationId xmlns:a16="http://schemas.microsoft.com/office/drawing/2014/main" id="{E6E8E267-9456-B848-A5F7-678C3F533574}"/>
                  </a:ext>
                </a:extLst>
              </p:cNvPr>
              <p:cNvSpPr/>
              <p:nvPr/>
            </p:nvSpPr>
            <p:spPr>
              <a:xfrm>
                <a:off x="2976800" y="3567200"/>
                <a:ext cx="194150" cy="6800"/>
              </a:xfrm>
              <a:custGeom>
                <a:avLst/>
                <a:gdLst/>
                <a:ahLst/>
                <a:cxnLst/>
                <a:rect l="l" t="t" r="r" b="b"/>
                <a:pathLst>
                  <a:path w="7766" h="272" extrusionOk="0">
                    <a:moveTo>
                      <a:pt x="0" y="1"/>
                    </a:moveTo>
                    <a:cubicBezTo>
                      <a:pt x="26" y="163"/>
                      <a:pt x="69" y="271"/>
                      <a:pt x="69" y="271"/>
                    </a:cubicBezTo>
                    <a:lnTo>
                      <a:pt x="7600" y="271"/>
                    </a:lnTo>
                    <a:cubicBezTo>
                      <a:pt x="7600" y="271"/>
                      <a:pt x="7675" y="161"/>
                      <a:pt x="7765"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80" name="Google Shape;968;p38">
                <a:extLst>
                  <a:ext uri="{FF2B5EF4-FFF2-40B4-BE49-F238E27FC236}">
                    <a16:creationId xmlns:a16="http://schemas.microsoft.com/office/drawing/2014/main" id="{D2ABCDCD-776F-674E-A328-0585965999CC}"/>
                  </a:ext>
                </a:extLst>
              </p:cNvPr>
              <p:cNvSpPr/>
              <p:nvPr/>
            </p:nvSpPr>
            <p:spPr>
              <a:xfrm>
                <a:off x="3615175" y="3251725"/>
                <a:ext cx="252125" cy="179100"/>
              </a:xfrm>
              <a:custGeom>
                <a:avLst/>
                <a:gdLst/>
                <a:ahLst/>
                <a:cxnLst/>
                <a:rect l="l" t="t" r="r" b="b"/>
                <a:pathLst>
                  <a:path w="10085" h="7164" extrusionOk="0">
                    <a:moveTo>
                      <a:pt x="4307" y="0"/>
                    </a:moveTo>
                    <a:lnTo>
                      <a:pt x="4307" y="0"/>
                    </a:lnTo>
                    <a:cubicBezTo>
                      <a:pt x="5799" y="2249"/>
                      <a:pt x="4781" y="5303"/>
                      <a:pt x="2236" y="6205"/>
                    </a:cubicBezTo>
                    <a:lnTo>
                      <a:pt x="0" y="6997"/>
                    </a:lnTo>
                    <a:cubicBezTo>
                      <a:pt x="49" y="7053"/>
                      <a:pt x="100" y="7108"/>
                      <a:pt x="147" y="7163"/>
                    </a:cubicBezTo>
                    <a:cubicBezTo>
                      <a:pt x="3486" y="6737"/>
                      <a:pt x="7506" y="6203"/>
                      <a:pt x="10085" y="5798"/>
                    </a:cubicBezTo>
                    <a:cubicBezTo>
                      <a:pt x="8848" y="5244"/>
                      <a:pt x="8253" y="4286"/>
                      <a:pt x="7928" y="3361"/>
                    </a:cubicBezTo>
                    <a:cubicBezTo>
                      <a:pt x="7510" y="2970"/>
                      <a:pt x="7056" y="2546"/>
                      <a:pt x="6576" y="2100"/>
                    </a:cubicBezTo>
                    <a:cubicBezTo>
                      <a:pt x="6489" y="2019"/>
                      <a:pt x="6400" y="1936"/>
                      <a:pt x="6310" y="1852"/>
                    </a:cubicBezTo>
                    <a:cubicBezTo>
                      <a:pt x="5674" y="1262"/>
                      <a:pt x="4997" y="635"/>
                      <a:pt x="4307" y="0"/>
                    </a:cubicBezTo>
                    <a:close/>
                  </a:path>
                </a:pathLst>
              </a:custGeom>
              <a:solidFill>
                <a:srgbClr val="333746">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81" name="Google Shape;969;p38">
                <a:extLst>
                  <a:ext uri="{FF2B5EF4-FFF2-40B4-BE49-F238E27FC236}">
                    <a16:creationId xmlns:a16="http://schemas.microsoft.com/office/drawing/2014/main" id="{7FBD0866-9FBA-F541-BBC3-69C8E4491B7C}"/>
                  </a:ext>
                </a:extLst>
              </p:cNvPr>
              <p:cNvSpPr/>
              <p:nvPr/>
            </p:nvSpPr>
            <p:spPr>
              <a:xfrm>
                <a:off x="3832850" y="2600350"/>
                <a:ext cx="180400" cy="139375"/>
              </a:xfrm>
              <a:custGeom>
                <a:avLst/>
                <a:gdLst/>
                <a:ahLst/>
                <a:cxnLst/>
                <a:rect l="l" t="t" r="r" b="b"/>
                <a:pathLst>
                  <a:path w="7216" h="5575" extrusionOk="0">
                    <a:moveTo>
                      <a:pt x="2769" y="1"/>
                    </a:moveTo>
                    <a:cubicBezTo>
                      <a:pt x="2482" y="1"/>
                      <a:pt x="2187" y="60"/>
                      <a:pt x="1907" y="149"/>
                    </a:cubicBezTo>
                    <a:cubicBezTo>
                      <a:pt x="947" y="455"/>
                      <a:pt x="210" y="1247"/>
                      <a:pt x="13" y="2234"/>
                    </a:cubicBezTo>
                    <a:cubicBezTo>
                      <a:pt x="8" y="2256"/>
                      <a:pt x="5" y="2277"/>
                      <a:pt x="0" y="2297"/>
                    </a:cubicBezTo>
                    <a:cubicBezTo>
                      <a:pt x="130" y="2431"/>
                      <a:pt x="265" y="2557"/>
                      <a:pt x="404" y="2673"/>
                    </a:cubicBezTo>
                    <a:cubicBezTo>
                      <a:pt x="2110" y="4104"/>
                      <a:pt x="4484" y="4339"/>
                      <a:pt x="4484" y="4339"/>
                    </a:cubicBezTo>
                    <a:cubicBezTo>
                      <a:pt x="4484" y="4339"/>
                      <a:pt x="4325" y="4644"/>
                      <a:pt x="4114" y="5109"/>
                    </a:cubicBezTo>
                    <a:cubicBezTo>
                      <a:pt x="4082" y="5176"/>
                      <a:pt x="4102" y="5258"/>
                      <a:pt x="4162" y="5304"/>
                    </a:cubicBezTo>
                    <a:cubicBezTo>
                      <a:pt x="4480" y="5550"/>
                      <a:pt x="4686" y="5575"/>
                      <a:pt x="4686" y="5575"/>
                    </a:cubicBezTo>
                    <a:cubicBezTo>
                      <a:pt x="4685" y="5567"/>
                      <a:pt x="4683" y="5561"/>
                      <a:pt x="4683" y="5553"/>
                    </a:cubicBezTo>
                    <a:cubicBezTo>
                      <a:pt x="4682" y="5552"/>
                      <a:pt x="4682" y="5550"/>
                      <a:pt x="4682" y="5549"/>
                    </a:cubicBezTo>
                    <a:cubicBezTo>
                      <a:pt x="4680" y="5541"/>
                      <a:pt x="4680" y="5535"/>
                      <a:pt x="4679" y="5527"/>
                    </a:cubicBezTo>
                    <a:cubicBezTo>
                      <a:pt x="4679" y="5520"/>
                      <a:pt x="4677" y="5512"/>
                      <a:pt x="4677" y="5503"/>
                    </a:cubicBezTo>
                    <a:cubicBezTo>
                      <a:pt x="4674" y="5488"/>
                      <a:pt x="4674" y="5471"/>
                      <a:pt x="4673" y="5456"/>
                    </a:cubicBezTo>
                    <a:cubicBezTo>
                      <a:pt x="4673" y="5449"/>
                      <a:pt x="4673" y="5445"/>
                      <a:pt x="4673" y="5439"/>
                    </a:cubicBezTo>
                    <a:cubicBezTo>
                      <a:pt x="4671" y="5431"/>
                      <a:pt x="4671" y="5422"/>
                      <a:pt x="4671" y="5413"/>
                    </a:cubicBezTo>
                    <a:cubicBezTo>
                      <a:pt x="4671" y="5402"/>
                      <a:pt x="4671" y="5391"/>
                      <a:pt x="4671" y="5382"/>
                    </a:cubicBezTo>
                    <a:cubicBezTo>
                      <a:pt x="4671" y="5076"/>
                      <a:pt x="4778" y="4739"/>
                      <a:pt x="4994" y="4433"/>
                    </a:cubicBezTo>
                    <a:cubicBezTo>
                      <a:pt x="5061" y="4335"/>
                      <a:pt x="5137" y="4248"/>
                      <a:pt x="5217" y="4170"/>
                    </a:cubicBezTo>
                    <a:cubicBezTo>
                      <a:pt x="5498" y="3896"/>
                      <a:pt x="5840" y="3744"/>
                      <a:pt x="6149" y="3744"/>
                    </a:cubicBezTo>
                    <a:cubicBezTo>
                      <a:pt x="6319" y="3744"/>
                      <a:pt x="6478" y="3790"/>
                      <a:pt x="6614" y="3885"/>
                    </a:cubicBezTo>
                    <a:cubicBezTo>
                      <a:pt x="6811" y="4025"/>
                      <a:pt x="6926" y="4246"/>
                      <a:pt x="6957" y="4503"/>
                    </a:cubicBezTo>
                    <a:lnTo>
                      <a:pt x="6957" y="4505"/>
                    </a:lnTo>
                    <a:cubicBezTo>
                      <a:pt x="7216" y="3610"/>
                      <a:pt x="6555" y="2981"/>
                      <a:pt x="4742" y="2981"/>
                    </a:cubicBezTo>
                    <a:cubicBezTo>
                      <a:pt x="4382" y="2981"/>
                      <a:pt x="3977" y="3006"/>
                      <a:pt x="3524" y="3058"/>
                    </a:cubicBezTo>
                    <a:cubicBezTo>
                      <a:pt x="3332" y="3081"/>
                      <a:pt x="3170" y="3091"/>
                      <a:pt x="3037" y="3091"/>
                    </a:cubicBezTo>
                    <a:cubicBezTo>
                      <a:pt x="1148" y="3091"/>
                      <a:pt x="4780" y="976"/>
                      <a:pt x="3627" y="234"/>
                    </a:cubicBezTo>
                    <a:cubicBezTo>
                      <a:pt x="3366" y="67"/>
                      <a:pt x="3072" y="1"/>
                      <a:pt x="2769" y="1"/>
                    </a:cubicBezTo>
                    <a:close/>
                  </a:path>
                </a:pathLst>
              </a:custGeom>
              <a:solidFill>
                <a:srgbClr val="C648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82" name="Google Shape;970;p38">
                <a:extLst>
                  <a:ext uri="{FF2B5EF4-FFF2-40B4-BE49-F238E27FC236}">
                    <a16:creationId xmlns:a16="http://schemas.microsoft.com/office/drawing/2014/main" id="{63EBB58F-392E-B94E-AACD-DF00CA88901D}"/>
                  </a:ext>
                </a:extLst>
              </p:cNvPr>
              <p:cNvSpPr/>
              <p:nvPr/>
            </p:nvSpPr>
            <p:spPr>
              <a:xfrm>
                <a:off x="3990125" y="2724375"/>
                <a:ext cx="163925" cy="168625"/>
              </a:xfrm>
              <a:custGeom>
                <a:avLst/>
                <a:gdLst/>
                <a:ahLst/>
                <a:cxnLst/>
                <a:rect l="l" t="t" r="r" b="b"/>
                <a:pathLst>
                  <a:path w="6557" h="6745" extrusionOk="0">
                    <a:moveTo>
                      <a:pt x="638" y="1"/>
                    </a:moveTo>
                    <a:cubicBezTo>
                      <a:pt x="591" y="215"/>
                      <a:pt x="496" y="433"/>
                      <a:pt x="352" y="637"/>
                    </a:cubicBezTo>
                    <a:cubicBezTo>
                      <a:pt x="248" y="784"/>
                      <a:pt x="129" y="909"/>
                      <a:pt x="1" y="1011"/>
                    </a:cubicBezTo>
                    <a:cubicBezTo>
                      <a:pt x="184" y="1728"/>
                      <a:pt x="621" y="2843"/>
                      <a:pt x="910" y="3548"/>
                    </a:cubicBezTo>
                    <a:cubicBezTo>
                      <a:pt x="1187" y="3592"/>
                      <a:pt x="1314" y="3716"/>
                      <a:pt x="1335" y="3824"/>
                    </a:cubicBezTo>
                    <a:lnTo>
                      <a:pt x="2043" y="5217"/>
                    </a:lnTo>
                    <a:cubicBezTo>
                      <a:pt x="3832" y="5820"/>
                      <a:pt x="5080" y="6439"/>
                      <a:pt x="5648" y="6745"/>
                    </a:cubicBezTo>
                    <a:cubicBezTo>
                      <a:pt x="6235" y="5864"/>
                      <a:pt x="6509" y="5051"/>
                      <a:pt x="6556" y="4320"/>
                    </a:cubicBezTo>
                    <a:lnTo>
                      <a:pt x="6556" y="4320"/>
                    </a:lnTo>
                    <a:cubicBezTo>
                      <a:pt x="5935" y="5021"/>
                      <a:pt x="5294" y="5300"/>
                      <a:pt x="4668" y="5300"/>
                    </a:cubicBezTo>
                    <a:cubicBezTo>
                      <a:pt x="2662" y="5300"/>
                      <a:pt x="823" y="2436"/>
                      <a:pt x="372" y="1444"/>
                    </a:cubicBezTo>
                    <a:cubicBezTo>
                      <a:pt x="598" y="886"/>
                      <a:pt x="638" y="1"/>
                      <a:pt x="638" y="1"/>
                    </a:cubicBezTo>
                    <a:close/>
                  </a:path>
                </a:pathLst>
              </a:custGeom>
              <a:solidFill>
                <a:srgbClr val="C648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83" name="Google Shape;971;p38">
                <a:extLst>
                  <a:ext uri="{FF2B5EF4-FFF2-40B4-BE49-F238E27FC236}">
                    <a16:creationId xmlns:a16="http://schemas.microsoft.com/office/drawing/2014/main" id="{C3E36464-B407-9349-9320-9C456978DE3D}"/>
                  </a:ext>
                </a:extLst>
              </p:cNvPr>
              <p:cNvSpPr/>
              <p:nvPr/>
            </p:nvSpPr>
            <p:spPr>
              <a:xfrm>
                <a:off x="3618275" y="3396125"/>
                <a:ext cx="249650" cy="35225"/>
              </a:xfrm>
              <a:custGeom>
                <a:avLst/>
                <a:gdLst/>
                <a:ahLst/>
                <a:cxnLst/>
                <a:rect l="l" t="t" r="r" b="b"/>
                <a:pathLst>
                  <a:path w="9986" h="1409" extrusionOk="0">
                    <a:moveTo>
                      <a:pt x="9961" y="0"/>
                    </a:moveTo>
                    <a:cubicBezTo>
                      <a:pt x="9960" y="0"/>
                      <a:pt x="9959" y="0"/>
                      <a:pt x="9958" y="1"/>
                    </a:cubicBezTo>
                    <a:cubicBezTo>
                      <a:pt x="7238" y="427"/>
                      <a:pt x="3053" y="979"/>
                      <a:pt x="22" y="1366"/>
                    </a:cubicBezTo>
                    <a:cubicBezTo>
                      <a:pt x="9" y="1367"/>
                      <a:pt x="0" y="1378"/>
                      <a:pt x="2" y="1390"/>
                    </a:cubicBezTo>
                    <a:cubicBezTo>
                      <a:pt x="3" y="1401"/>
                      <a:pt x="12" y="1409"/>
                      <a:pt x="23" y="1409"/>
                    </a:cubicBezTo>
                    <a:lnTo>
                      <a:pt x="26" y="1409"/>
                    </a:lnTo>
                    <a:cubicBezTo>
                      <a:pt x="3058" y="1022"/>
                      <a:pt x="7244" y="470"/>
                      <a:pt x="9965" y="43"/>
                    </a:cubicBezTo>
                    <a:cubicBezTo>
                      <a:pt x="9976" y="42"/>
                      <a:pt x="9985" y="31"/>
                      <a:pt x="9982" y="19"/>
                    </a:cubicBezTo>
                    <a:cubicBezTo>
                      <a:pt x="9981" y="8"/>
                      <a:pt x="9972" y="0"/>
                      <a:pt x="9961" y="0"/>
                    </a:cubicBezTo>
                    <a:close/>
                  </a:path>
                </a:pathLst>
              </a:custGeom>
              <a:solidFill>
                <a:srgbClr val="3F5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84" name="Google Shape;972;p38">
                <a:extLst>
                  <a:ext uri="{FF2B5EF4-FFF2-40B4-BE49-F238E27FC236}">
                    <a16:creationId xmlns:a16="http://schemas.microsoft.com/office/drawing/2014/main" id="{530BAE7C-12D9-AE43-811D-6F4C761F4DCE}"/>
                  </a:ext>
                </a:extLst>
              </p:cNvPr>
              <p:cNvSpPr/>
              <p:nvPr/>
            </p:nvSpPr>
            <p:spPr>
              <a:xfrm>
                <a:off x="3346475" y="2915025"/>
                <a:ext cx="29975" cy="23075"/>
              </a:xfrm>
              <a:custGeom>
                <a:avLst/>
                <a:gdLst/>
                <a:ahLst/>
                <a:cxnLst/>
                <a:rect l="l" t="t" r="r" b="b"/>
                <a:pathLst>
                  <a:path w="1199" h="923" extrusionOk="0">
                    <a:moveTo>
                      <a:pt x="341" y="56"/>
                    </a:moveTo>
                    <a:cubicBezTo>
                      <a:pt x="386" y="56"/>
                      <a:pt x="428" y="68"/>
                      <a:pt x="467" y="92"/>
                    </a:cubicBezTo>
                    <a:lnTo>
                      <a:pt x="1008" y="446"/>
                    </a:lnTo>
                    <a:cubicBezTo>
                      <a:pt x="1014" y="449"/>
                      <a:pt x="1020" y="453"/>
                      <a:pt x="1025" y="458"/>
                    </a:cubicBezTo>
                    <a:cubicBezTo>
                      <a:pt x="1113" y="528"/>
                      <a:pt x="1138" y="650"/>
                      <a:pt x="1084" y="750"/>
                    </a:cubicBezTo>
                    <a:cubicBezTo>
                      <a:pt x="1043" y="825"/>
                      <a:pt x="963" y="869"/>
                      <a:pt x="882" y="869"/>
                    </a:cubicBezTo>
                    <a:cubicBezTo>
                      <a:pt x="850" y="869"/>
                      <a:pt x="817" y="862"/>
                      <a:pt x="786" y="848"/>
                    </a:cubicBezTo>
                    <a:lnTo>
                      <a:pt x="199" y="577"/>
                    </a:lnTo>
                    <a:cubicBezTo>
                      <a:pt x="139" y="550"/>
                      <a:pt x="97" y="501"/>
                      <a:pt x="77" y="439"/>
                    </a:cubicBezTo>
                    <a:cubicBezTo>
                      <a:pt x="57" y="378"/>
                      <a:pt x="63" y="313"/>
                      <a:pt x="94" y="256"/>
                    </a:cubicBezTo>
                    <a:lnTo>
                      <a:pt x="139" y="175"/>
                    </a:lnTo>
                    <a:cubicBezTo>
                      <a:pt x="170" y="118"/>
                      <a:pt x="222" y="79"/>
                      <a:pt x="285" y="62"/>
                    </a:cubicBezTo>
                    <a:cubicBezTo>
                      <a:pt x="303" y="57"/>
                      <a:pt x="323" y="56"/>
                      <a:pt x="341" y="56"/>
                    </a:cubicBezTo>
                    <a:close/>
                    <a:moveTo>
                      <a:pt x="342" y="1"/>
                    </a:moveTo>
                    <a:cubicBezTo>
                      <a:pt x="319" y="1"/>
                      <a:pt x="296" y="4"/>
                      <a:pt x="272" y="10"/>
                    </a:cubicBezTo>
                    <a:cubicBezTo>
                      <a:pt x="196" y="28"/>
                      <a:pt x="130" y="79"/>
                      <a:pt x="92" y="147"/>
                    </a:cubicBezTo>
                    <a:lnTo>
                      <a:pt x="46" y="230"/>
                    </a:lnTo>
                    <a:cubicBezTo>
                      <a:pt x="8" y="300"/>
                      <a:pt x="0" y="380"/>
                      <a:pt x="25" y="456"/>
                    </a:cubicBezTo>
                    <a:cubicBezTo>
                      <a:pt x="49" y="531"/>
                      <a:pt x="104" y="592"/>
                      <a:pt x="176" y="626"/>
                    </a:cubicBezTo>
                    <a:lnTo>
                      <a:pt x="763" y="897"/>
                    </a:lnTo>
                    <a:cubicBezTo>
                      <a:pt x="801" y="913"/>
                      <a:pt x="841" y="923"/>
                      <a:pt x="881" y="923"/>
                    </a:cubicBezTo>
                    <a:cubicBezTo>
                      <a:pt x="982" y="923"/>
                      <a:pt x="1080" y="869"/>
                      <a:pt x="1132" y="776"/>
                    </a:cubicBezTo>
                    <a:cubicBezTo>
                      <a:pt x="1199" y="654"/>
                      <a:pt x="1168" y="502"/>
                      <a:pt x="1058" y="415"/>
                    </a:cubicBezTo>
                    <a:cubicBezTo>
                      <a:pt x="1052" y="410"/>
                      <a:pt x="1045" y="404"/>
                      <a:pt x="1037" y="400"/>
                    </a:cubicBezTo>
                    <a:lnTo>
                      <a:pt x="496" y="47"/>
                    </a:lnTo>
                    <a:cubicBezTo>
                      <a:pt x="450" y="17"/>
                      <a:pt x="396" y="1"/>
                      <a:pt x="3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85" name="Google Shape;973;p38">
                <a:extLst>
                  <a:ext uri="{FF2B5EF4-FFF2-40B4-BE49-F238E27FC236}">
                    <a16:creationId xmlns:a16="http://schemas.microsoft.com/office/drawing/2014/main" id="{FD4455DE-26F6-7D44-84CB-B89C96654B27}"/>
                  </a:ext>
                </a:extLst>
              </p:cNvPr>
              <p:cNvSpPr/>
              <p:nvPr/>
            </p:nvSpPr>
            <p:spPr>
              <a:xfrm>
                <a:off x="3353725" y="2900700"/>
                <a:ext cx="30875" cy="26975"/>
              </a:xfrm>
              <a:custGeom>
                <a:avLst/>
                <a:gdLst/>
                <a:ahLst/>
                <a:cxnLst/>
                <a:rect l="l" t="t" r="r" b="b"/>
                <a:pathLst>
                  <a:path w="1235" h="1079" extrusionOk="0">
                    <a:moveTo>
                      <a:pt x="378" y="54"/>
                    </a:moveTo>
                    <a:cubicBezTo>
                      <a:pt x="440" y="54"/>
                      <a:pt x="499" y="77"/>
                      <a:pt x="545" y="118"/>
                    </a:cubicBezTo>
                    <a:lnTo>
                      <a:pt x="1065" y="586"/>
                    </a:lnTo>
                    <a:cubicBezTo>
                      <a:pt x="1161" y="673"/>
                      <a:pt x="1175" y="823"/>
                      <a:pt x="1094" y="927"/>
                    </a:cubicBezTo>
                    <a:cubicBezTo>
                      <a:pt x="1045" y="990"/>
                      <a:pt x="972" y="1024"/>
                      <a:pt x="897" y="1024"/>
                    </a:cubicBezTo>
                    <a:cubicBezTo>
                      <a:pt x="852" y="1024"/>
                      <a:pt x="806" y="1012"/>
                      <a:pt x="765" y="987"/>
                    </a:cubicBezTo>
                    <a:cubicBezTo>
                      <a:pt x="762" y="985"/>
                      <a:pt x="761" y="983"/>
                      <a:pt x="758" y="982"/>
                    </a:cubicBezTo>
                    <a:lnTo>
                      <a:pt x="177" y="595"/>
                    </a:lnTo>
                    <a:cubicBezTo>
                      <a:pt x="117" y="555"/>
                      <a:pt x="79" y="496"/>
                      <a:pt x="68" y="425"/>
                    </a:cubicBezTo>
                    <a:cubicBezTo>
                      <a:pt x="56" y="357"/>
                      <a:pt x="73" y="288"/>
                      <a:pt x="117" y="231"/>
                    </a:cubicBezTo>
                    <a:lnTo>
                      <a:pt x="180" y="152"/>
                    </a:lnTo>
                    <a:cubicBezTo>
                      <a:pt x="223" y="95"/>
                      <a:pt x="285" y="62"/>
                      <a:pt x="356" y="55"/>
                    </a:cubicBezTo>
                    <a:cubicBezTo>
                      <a:pt x="363" y="54"/>
                      <a:pt x="371" y="54"/>
                      <a:pt x="378" y="54"/>
                    </a:cubicBezTo>
                    <a:close/>
                    <a:moveTo>
                      <a:pt x="379" y="1"/>
                    </a:moveTo>
                    <a:cubicBezTo>
                      <a:pt x="369" y="1"/>
                      <a:pt x="360" y="1"/>
                      <a:pt x="351" y="2"/>
                    </a:cubicBezTo>
                    <a:cubicBezTo>
                      <a:pt x="267" y="10"/>
                      <a:pt x="189" y="52"/>
                      <a:pt x="137" y="118"/>
                    </a:cubicBezTo>
                    <a:lnTo>
                      <a:pt x="74" y="199"/>
                    </a:lnTo>
                    <a:cubicBezTo>
                      <a:pt x="22" y="265"/>
                      <a:pt x="1" y="352"/>
                      <a:pt x="15" y="435"/>
                    </a:cubicBezTo>
                    <a:cubicBezTo>
                      <a:pt x="28" y="519"/>
                      <a:pt x="74" y="592"/>
                      <a:pt x="146" y="639"/>
                    </a:cubicBezTo>
                    <a:lnTo>
                      <a:pt x="729" y="1026"/>
                    </a:lnTo>
                    <a:lnTo>
                      <a:pt x="738" y="1032"/>
                    </a:lnTo>
                    <a:cubicBezTo>
                      <a:pt x="787" y="1063"/>
                      <a:pt x="842" y="1078"/>
                      <a:pt x="897" y="1078"/>
                    </a:cubicBezTo>
                    <a:cubicBezTo>
                      <a:pt x="987" y="1078"/>
                      <a:pt x="1077" y="1037"/>
                      <a:pt x="1137" y="959"/>
                    </a:cubicBezTo>
                    <a:cubicBezTo>
                      <a:pt x="1235" y="834"/>
                      <a:pt x="1219" y="652"/>
                      <a:pt x="1100" y="546"/>
                    </a:cubicBezTo>
                    <a:lnTo>
                      <a:pt x="582" y="78"/>
                    </a:lnTo>
                    <a:cubicBezTo>
                      <a:pt x="526" y="28"/>
                      <a:pt x="453" y="1"/>
                      <a:pt x="3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86" name="Google Shape;974;p38">
                <a:extLst>
                  <a:ext uri="{FF2B5EF4-FFF2-40B4-BE49-F238E27FC236}">
                    <a16:creationId xmlns:a16="http://schemas.microsoft.com/office/drawing/2014/main" id="{0E5D20BA-F70A-4D43-9228-86E4E0D154C6}"/>
                  </a:ext>
                </a:extLst>
              </p:cNvPr>
              <p:cNvSpPr/>
              <p:nvPr/>
            </p:nvSpPr>
            <p:spPr>
              <a:xfrm>
                <a:off x="3364750" y="2888275"/>
                <a:ext cx="29150" cy="29025"/>
              </a:xfrm>
              <a:custGeom>
                <a:avLst/>
                <a:gdLst/>
                <a:ahLst/>
                <a:cxnLst/>
                <a:rect l="l" t="t" r="r" b="b"/>
                <a:pathLst>
                  <a:path w="1166" h="1161" extrusionOk="0">
                    <a:moveTo>
                      <a:pt x="398" y="54"/>
                    </a:moveTo>
                    <a:cubicBezTo>
                      <a:pt x="469" y="59"/>
                      <a:pt x="534" y="91"/>
                      <a:pt x="580" y="146"/>
                    </a:cubicBezTo>
                    <a:lnTo>
                      <a:pt x="1037" y="688"/>
                    </a:lnTo>
                    <a:cubicBezTo>
                      <a:pt x="1064" y="721"/>
                      <a:pt x="1083" y="760"/>
                      <a:pt x="1092" y="802"/>
                    </a:cubicBezTo>
                    <a:cubicBezTo>
                      <a:pt x="1109" y="887"/>
                      <a:pt x="1083" y="974"/>
                      <a:pt x="1020" y="1036"/>
                    </a:cubicBezTo>
                    <a:cubicBezTo>
                      <a:pt x="970" y="1083"/>
                      <a:pt x="906" y="1107"/>
                      <a:pt x="841" y="1107"/>
                    </a:cubicBezTo>
                    <a:cubicBezTo>
                      <a:pt x="781" y="1107"/>
                      <a:pt x="720" y="1086"/>
                      <a:pt x="671" y="1043"/>
                    </a:cubicBezTo>
                    <a:lnTo>
                      <a:pt x="141" y="572"/>
                    </a:lnTo>
                    <a:cubicBezTo>
                      <a:pt x="87" y="525"/>
                      <a:pt x="57" y="459"/>
                      <a:pt x="55" y="387"/>
                    </a:cubicBezTo>
                    <a:cubicBezTo>
                      <a:pt x="54" y="315"/>
                      <a:pt x="81" y="248"/>
                      <a:pt x="133" y="199"/>
                    </a:cubicBezTo>
                    <a:lnTo>
                      <a:pt x="207" y="127"/>
                    </a:lnTo>
                    <a:cubicBezTo>
                      <a:pt x="255" y="80"/>
                      <a:pt x="318" y="54"/>
                      <a:pt x="384" y="54"/>
                    </a:cubicBezTo>
                    <a:close/>
                    <a:moveTo>
                      <a:pt x="389" y="0"/>
                    </a:moveTo>
                    <a:cubicBezTo>
                      <a:pt x="307" y="0"/>
                      <a:pt x="228" y="31"/>
                      <a:pt x="168" y="88"/>
                    </a:cubicBezTo>
                    <a:lnTo>
                      <a:pt x="95" y="161"/>
                    </a:lnTo>
                    <a:cubicBezTo>
                      <a:pt x="34" y="221"/>
                      <a:pt x="0" y="303"/>
                      <a:pt x="2" y="389"/>
                    </a:cubicBezTo>
                    <a:cubicBezTo>
                      <a:pt x="3" y="474"/>
                      <a:pt x="41" y="557"/>
                      <a:pt x="106" y="614"/>
                    </a:cubicBezTo>
                    <a:lnTo>
                      <a:pt x="636" y="1083"/>
                    </a:lnTo>
                    <a:cubicBezTo>
                      <a:pt x="694" y="1135"/>
                      <a:pt x="768" y="1161"/>
                      <a:pt x="841" y="1161"/>
                    </a:cubicBezTo>
                    <a:cubicBezTo>
                      <a:pt x="919" y="1161"/>
                      <a:pt x="997" y="1132"/>
                      <a:pt x="1057" y="1074"/>
                    </a:cubicBezTo>
                    <a:cubicBezTo>
                      <a:pt x="1133" y="1000"/>
                      <a:pt x="1165" y="895"/>
                      <a:pt x="1145" y="791"/>
                    </a:cubicBezTo>
                    <a:cubicBezTo>
                      <a:pt x="1135" y="740"/>
                      <a:pt x="1112" y="693"/>
                      <a:pt x="1078" y="653"/>
                    </a:cubicBezTo>
                    <a:lnTo>
                      <a:pt x="621" y="111"/>
                    </a:lnTo>
                    <a:cubicBezTo>
                      <a:pt x="566" y="45"/>
                      <a:pt x="486" y="5"/>
                      <a:pt x="401" y="1"/>
                    </a:cubicBezTo>
                    <a:cubicBezTo>
                      <a:pt x="397" y="0"/>
                      <a:pt x="393" y="0"/>
                      <a:pt x="3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87" name="Google Shape;975;p38">
                <a:extLst>
                  <a:ext uri="{FF2B5EF4-FFF2-40B4-BE49-F238E27FC236}">
                    <a16:creationId xmlns:a16="http://schemas.microsoft.com/office/drawing/2014/main" id="{F273126D-B115-6F40-AF85-5ADD63620EAC}"/>
                  </a:ext>
                </a:extLst>
              </p:cNvPr>
              <p:cNvSpPr/>
              <p:nvPr/>
            </p:nvSpPr>
            <p:spPr>
              <a:xfrm>
                <a:off x="3373100" y="2886875"/>
                <a:ext cx="51975" cy="81575"/>
              </a:xfrm>
              <a:custGeom>
                <a:avLst/>
                <a:gdLst/>
                <a:ahLst/>
                <a:cxnLst/>
                <a:rect l="l" t="t" r="r" b="b"/>
                <a:pathLst>
                  <a:path w="2079" h="3263" extrusionOk="0">
                    <a:moveTo>
                      <a:pt x="1274" y="0"/>
                    </a:moveTo>
                    <a:cubicBezTo>
                      <a:pt x="1257" y="0"/>
                      <a:pt x="1241" y="2"/>
                      <a:pt x="1224" y="5"/>
                    </a:cubicBezTo>
                    <a:cubicBezTo>
                      <a:pt x="1197" y="9"/>
                      <a:pt x="1169" y="18"/>
                      <a:pt x="1141" y="34"/>
                    </a:cubicBezTo>
                    <a:lnTo>
                      <a:pt x="539" y="355"/>
                    </a:lnTo>
                    <a:lnTo>
                      <a:pt x="243" y="512"/>
                    </a:lnTo>
                    <a:lnTo>
                      <a:pt x="241" y="512"/>
                    </a:lnTo>
                    <a:lnTo>
                      <a:pt x="220" y="524"/>
                    </a:lnTo>
                    <a:cubicBezTo>
                      <a:pt x="210" y="529"/>
                      <a:pt x="204" y="535"/>
                      <a:pt x="197" y="541"/>
                    </a:cubicBezTo>
                    <a:cubicBezTo>
                      <a:pt x="168" y="572"/>
                      <a:pt x="160" y="619"/>
                      <a:pt x="184" y="657"/>
                    </a:cubicBezTo>
                    <a:lnTo>
                      <a:pt x="206" y="689"/>
                    </a:lnTo>
                    <a:cubicBezTo>
                      <a:pt x="290" y="823"/>
                      <a:pt x="434" y="899"/>
                      <a:pt x="584" y="899"/>
                    </a:cubicBezTo>
                    <a:cubicBezTo>
                      <a:pt x="643" y="899"/>
                      <a:pt x="703" y="887"/>
                      <a:pt x="761" y="862"/>
                    </a:cubicBezTo>
                    <a:lnTo>
                      <a:pt x="1082" y="726"/>
                    </a:lnTo>
                    <a:lnTo>
                      <a:pt x="1325" y="1179"/>
                    </a:lnTo>
                    <a:cubicBezTo>
                      <a:pt x="1325" y="1179"/>
                      <a:pt x="1" y="1816"/>
                      <a:pt x="807" y="3263"/>
                    </a:cubicBezTo>
                    <a:lnTo>
                      <a:pt x="1907" y="1935"/>
                    </a:lnTo>
                    <a:cubicBezTo>
                      <a:pt x="1907" y="1935"/>
                      <a:pt x="1935" y="1850"/>
                      <a:pt x="1964" y="1714"/>
                    </a:cubicBezTo>
                    <a:cubicBezTo>
                      <a:pt x="2079" y="1173"/>
                      <a:pt x="1930" y="608"/>
                      <a:pt x="1568" y="191"/>
                    </a:cubicBezTo>
                    <a:lnTo>
                      <a:pt x="1487" y="98"/>
                    </a:lnTo>
                    <a:cubicBezTo>
                      <a:pt x="1433" y="33"/>
                      <a:pt x="1354" y="0"/>
                      <a:pt x="1274" y="0"/>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88" name="Google Shape;976;p38">
                <a:extLst>
                  <a:ext uri="{FF2B5EF4-FFF2-40B4-BE49-F238E27FC236}">
                    <a16:creationId xmlns:a16="http://schemas.microsoft.com/office/drawing/2014/main" id="{C5990BBD-6FBD-F548-B6AC-81DA40A1A260}"/>
                  </a:ext>
                </a:extLst>
              </p:cNvPr>
              <p:cNvSpPr/>
              <p:nvPr/>
            </p:nvSpPr>
            <p:spPr>
              <a:xfrm>
                <a:off x="3376350" y="2886175"/>
                <a:ext cx="46400" cy="35750"/>
              </a:xfrm>
              <a:custGeom>
                <a:avLst/>
                <a:gdLst/>
                <a:ahLst/>
                <a:cxnLst/>
                <a:rect l="l" t="t" r="r" b="b"/>
                <a:pathLst>
                  <a:path w="1856" h="1430" extrusionOk="0">
                    <a:moveTo>
                      <a:pt x="1141" y="1"/>
                    </a:moveTo>
                    <a:cubicBezTo>
                      <a:pt x="1124" y="1"/>
                      <a:pt x="1107" y="2"/>
                      <a:pt x="1089" y="5"/>
                    </a:cubicBezTo>
                    <a:cubicBezTo>
                      <a:pt x="1057" y="11"/>
                      <a:pt x="1027" y="22"/>
                      <a:pt x="999" y="37"/>
                    </a:cubicBezTo>
                    <a:lnTo>
                      <a:pt x="401" y="355"/>
                    </a:lnTo>
                    <a:lnTo>
                      <a:pt x="77" y="528"/>
                    </a:lnTo>
                    <a:cubicBezTo>
                      <a:pt x="67" y="534"/>
                      <a:pt x="57" y="542"/>
                      <a:pt x="48" y="549"/>
                    </a:cubicBezTo>
                    <a:cubicBezTo>
                      <a:pt x="9" y="591"/>
                      <a:pt x="1" y="652"/>
                      <a:pt x="31" y="699"/>
                    </a:cubicBezTo>
                    <a:lnTo>
                      <a:pt x="53" y="733"/>
                    </a:lnTo>
                    <a:cubicBezTo>
                      <a:pt x="143" y="874"/>
                      <a:pt x="295" y="954"/>
                      <a:pt x="453" y="954"/>
                    </a:cubicBezTo>
                    <a:cubicBezTo>
                      <a:pt x="516" y="954"/>
                      <a:pt x="580" y="941"/>
                      <a:pt x="642" y="915"/>
                    </a:cubicBezTo>
                    <a:lnTo>
                      <a:pt x="940" y="788"/>
                    </a:lnTo>
                    <a:lnTo>
                      <a:pt x="1158" y="1196"/>
                    </a:lnTo>
                    <a:cubicBezTo>
                      <a:pt x="1111" y="1220"/>
                      <a:pt x="1004" y="1285"/>
                      <a:pt x="883" y="1389"/>
                    </a:cubicBezTo>
                    <a:lnTo>
                      <a:pt x="918" y="1430"/>
                    </a:lnTo>
                    <a:cubicBezTo>
                      <a:pt x="1073" y="1297"/>
                      <a:pt x="1206" y="1233"/>
                      <a:pt x="1207" y="1231"/>
                    </a:cubicBezTo>
                    <a:lnTo>
                      <a:pt x="1232" y="1219"/>
                    </a:lnTo>
                    <a:lnTo>
                      <a:pt x="964" y="719"/>
                    </a:lnTo>
                    <a:lnTo>
                      <a:pt x="620" y="866"/>
                    </a:lnTo>
                    <a:cubicBezTo>
                      <a:pt x="566" y="889"/>
                      <a:pt x="509" y="900"/>
                      <a:pt x="453" y="900"/>
                    </a:cubicBezTo>
                    <a:cubicBezTo>
                      <a:pt x="313" y="900"/>
                      <a:pt x="178" y="830"/>
                      <a:pt x="99" y="704"/>
                    </a:cubicBezTo>
                    <a:lnTo>
                      <a:pt x="77" y="672"/>
                    </a:lnTo>
                    <a:cubicBezTo>
                      <a:pt x="61" y="644"/>
                      <a:pt x="64" y="610"/>
                      <a:pt x="87" y="589"/>
                    </a:cubicBezTo>
                    <a:cubicBezTo>
                      <a:pt x="91" y="583"/>
                      <a:pt x="97" y="580"/>
                      <a:pt x="103" y="577"/>
                    </a:cubicBezTo>
                    <a:lnTo>
                      <a:pt x="1025" y="85"/>
                    </a:lnTo>
                    <a:cubicBezTo>
                      <a:pt x="1048" y="72"/>
                      <a:pt x="1073" y="63"/>
                      <a:pt x="1099" y="59"/>
                    </a:cubicBezTo>
                    <a:cubicBezTo>
                      <a:pt x="1113" y="56"/>
                      <a:pt x="1128" y="55"/>
                      <a:pt x="1142" y="55"/>
                    </a:cubicBezTo>
                    <a:cubicBezTo>
                      <a:pt x="1216" y="55"/>
                      <a:pt x="1287" y="86"/>
                      <a:pt x="1336" y="143"/>
                    </a:cubicBezTo>
                    <a:lnTo>
                      <a:pt x="1417" y="236"/>
                    </a:lnTo>
                    <a:cubicBezTo>
                      <a:pt x="1606" y="454"/>
                      <a:pt x="1739" y="719"/>
                      <a:pt x="1802" y="1000"/>
                    </a:cubicBezTo>
                    <a:lnTo>
                      <a:pt x="1855" y="990"/>
                    </a:lnTo>
                    <a:cubicBezTo>
                      <a:pt x="1790" y="699"/>
                      <a:pt x="1652" y="427"/>
                      <a:pt x="1458" y="201"/>
                    </a:cubicBezTo>
                    <a:lnTo>
                      <a:pt x="1377" y="107"/>
                    </a:lnTo>
                    <a:cubicBezTo>
                      <a:pt x="1318" y="40"/>
                      <a:pt x="1231" y="1"/>
                      <a:pt x="11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89" name="Google Shape;977;p38">
                <a:extLst>
                  <a:ext uri="{FF2B5EF4-FFF2-40B4-BE49-F238E27FC236}">
                    <a16:creationId xmlns:a16="http://schemas.microsoft.com/office/drawing/2014/main" id="{F114811D-6345-E549-B42E-3DC27BF93271}"/>
                  </a:ext>
                </a:extLst>
              </p:cNvPr>
              <p:cNvSpPr/>
              <p:nvPr/>
            </p:nvSpPr>
            <p:spPr>
              <a:xfrm>
                <a:off x="2974500" y="2561175"/>
                <a:ext cx="1569875" cy="1016150"/>
              </a:xfrm>
              <a:custGeom>
                <a:avLst/>
                <a:gdLst/>
                <a:ahLst/>
                <a:cxnLst/>
                <a:rect l="l" t="t" r="r" b="b"/>
                <a:pathLst>
                  <a:path w="62795" h="40646" extrusionOk="0">
                    <a:moveTo>
                      <a:pt x="38953" y="55"/>
                    </a:moveTo>
                    <a:cubicBezTo>
                      <a:pt x="40095" y="55"/>
                      <a:pt x="41211" y="574"/>
                      <a:pt x="42199" y="1568"/>
                    </a:cubicBezTo>
                    <a:cubicBezTo>
                      <a:pt x="42280" y="1650"/>
                      <a:pt x="42356" y="1739"/>
                      <a:pt x="42428" y="1834"/>
                    </a:cubicBezTo>
                    <a:lnTo>
                      <a:pt x="42454" y="1867"/>
                    </a:lnTo>
                    <a:lnTo>
                      <a:pt x="42474" y="1829"/>
                    </a:lnTo>
                    <a:cubicBezTo>
                      <a:pt x="42641" y="1515"/>
                      <a:pt x="42878" y="1175"/>
                      <a:pt x="43037" y="1175"/>
                    </a:cubicBezTo>
                    <a:cubicBezTo>
                      <a:pt x="43053" y="1175"/>
                      <a:pt x="43068" y="1178"/>
                      <a:pt x="43083" y="1185"/>
                    </a:cubicBezTo>
                    <a:cubicBezTo>
                      <a:pt x="43116" y="1204"/>
                      <a:pt x="43134" y="1227"/>
                      <a:pt x="43139" y="1260"/>
                    </a:cubicBezTo>
                    <a:cubicBezTo>
                      <a:pt x="43160" y="1392"/>
                      <a:pt x="42965" y="1629"/>
                      <a:pt x="42847" y="1749"/>
                    </a:cubicBezTo>
                    <a:lnTo>
                      <a:pt x="42749" y="1847"/>
                    </a:lnTo>
                    <a:lnTo>
                      <a:pt x="42749" y="1847"/>
                    </a:lnTo>
                    <a:lnTo>
                      <a:pt x="42876" y="1794"/>
                    </a:lnTo>
                    <a:cubicBezTo>
                      <a:pt x="42924" y="1773"/>
                      <a:pt x="42986" y="1755"/>
                      <a:pt x="43044" y="1755"/>
                    </a:cubicBezTo>
                    <a:cubicBezTo>
                      <a:pt x="43073" y="1755"/>
                      <a:pt x="43101" y="1760"/>
                      <a:pt x="43125" y="1771"/>
                    </a:cubicBezTo>
                    <a:cubicBezTo>
                      <a:pt x="43160" y="1788"/>
                      <a:pt x="43185" y="1818"/>
                      <a:pt x="43199" y="1864"/>
                    </a:cubicBezTo>
                    <a:cubicBezTo>
                      <a:pt x="43205" y="1886"/>
                      <a:pt x="43202" y="1904"/>
                      <a:pt x="43190" y="1924"/>
                    </a:cubicBezTo>
                    <a:cubicBezTo>
                      <a:pt x="43142" y="2005"/>
                      <a:pt x="42953" y="2084"/>
                      <a:pt x="42671" y="2142"/>
                    </a:cubicBezTo>
                    <a:lnTo>
                      <a:pt x="42636" y="2150"/>
                    </a:lnTo>
                    <a:lnTo>
                      <a:pt x="42654" y="2182"/>
                    </a:lnTo>
                    <a:cubicBezTo>
                      <a:pt x="43037" y="2876"/>
                      <a:pt x="43197" y="3806"/>
                      <a:pt x="43107" y="4798"/>
                    </a:cubicBezTo>
                    <a:lnTo>
                      <a:pt x="43086" y="5032"/>
                    </a:lnTo>
                    <a:lnTo>
                      <a:pt x="43087" y="5029"/>
                    </a:lnTo>
                    <a:lnTo>
                      <a:pt x="43087" y="5029"/>
                    </a:lnTo>
                    <a:cubicBezTo>
                      <a:pt x="43047" y="5344"/>
                      <a:pt x="42936" y="5952"/>
                      <a:pt x="42616" y="6674"/>
                    </a:cubicBezTo>
                    <a:lnTo>
                      <a:pt x="42596" y="6718"/>
                    </a:lnTo>
                    <a:lnTo>
                      <a:pt x="42645" y="6712"/>
                    </a:lnTo>
                    <a:cubicBezTo>
                      <a:pt x="42742" y="6698"/>
                      <a:pt x="42846" y="6691"/>
                      <a:pt x="42956" y="6691"/>
                    </a:cubicBezTo>
                    <a:cubicBezTo>
                      <a:pt x="43799" y="6691"/>
                      <a:pt x="45002" y="7099"/>
                      <a:pt x="45937" y="7966"/>
                    </a:cubicBezTo>
                    <a:cubicBezTo>
                      <a:pt x="46541" y="8525"/>
                      <a:pt x="47244" y="9481"/>
                      <a:pt x="47155" y="10845"/>
                    </a:cubicBezTo>
                    <a:cubicBezTo>
                      <a:pt x="47131" y="11219"/>
                      <a:pt x="47047" y="11605"/>
                      <a:pt x="46905" y="11993"/>
                    </a:cubicBezTo>
                    <a:cubicBezTo>
                      <a:pt x="46755" y="12407"/>
                      <a:pt x="46535" y="12832"/>
                      <a:pt x="46252" y="13257"/>
                    </a:cubicBezTo>
                    <a:lnTo>
                      <a:pt x="46235" y="13282"/>
                    </a:lnTo>
                    <a:lnTo>
                      <a:pt x="46261" y="13295"/>
                    </a:lnTo>
                    <a:cubicBezTo>
                      <a:pt x="46486" y="13416"/>
                      <a:pt x="46605" y="13488"/>
                      <a:pt x="46607" y="13490"/>
                    </a:cubicBezTo>
                    <a:lnTo>
                      <a:pt x="46610" y="13491"/>
                    </a:lnTo>
                    <a:cubicBezTo>
                      <a:pt x="49050" y="14587"/>
                      <a:pt x="50793" y="20019"/>
                      <a:pt x="52066" y="23985"/>
                    </a:cubicBezTo>
                    <a:cubicBezTo>
                      <a:pt x="52332" y="24814"/>
                      <a:pt x="52583" y="25598"/>
                      <a:pt x="52817" y="26265"/>
                    </a:cubicBezTo>
                    <a:cubicBezTo>
                      <a:pt x="54153" y="30095"/>
                      <a:pt x="56656" y="34634"/>
                      <a:pt x="57119" y="34976"/>
                    </a:cubicBezTo>
                    <a:cubicBezTo>
                      <a:pt x="57448" y="35218"/>
                      <a:pt x="57717" y="35773"/>
                      <a:pt x="57653" y="36074"/>
                    </a:cubicBezTo>
                    <a:cubicBezTo>
                      <a:pt x="57630" y="36184"/>
                      <a:pt x="57564" y="36253"/>
                      <a:pt x="57459" y="36277"/>
                    </a:cubicBezTo>
                    <a:lnTo>
                      <a:pt x="57428" y="36284"/>
                    </a:lnTo>
                    <a:lnTo>
                      <a:pt x="58559" y="38979"/>
                    </a:lnTo>
                    <a:lnTo>
                      <a:pt x="58568" y="38983"/>
                    </a:lnTo>
                    <a:cubicBezTo>
                      <a:pt x="59912" y="39743"/>
                      <a:pt x="61227" y="39762"/>
                      <a:pt x="61934" y="39771"/>
                    </a:cubicBezTo>
                    <a:cubicBezTo>
                      <a:pt x="62198" y="39775"/>
                      <a:pt x="62388" y="39778"/>
                      <a:pt x="62449" y="39817"/>
                    </a:cubicBezTo>
                    <a:cubicBezTo>
                      <a:pt x="62475" y="39834"/>
                      <a:pt x="62496" y="39853"/>
                      <a:pt x="62513" y="39875"/>
                    </a:cubicBezTo>
                    <a:cubicBezTo>
                      <a:pt x="62515" y="39878"/>
                      <a:pt x="62518" y="39879"/>
                      <a:pt x="62519" y="39882"/>
                    </a:cubicBezTo>
                    <a:lnTo>
                      <a:pt x="62525" y="39892"/>
                    </a:lnTo>
                    <a:lnTo>
                      <a:pt x="62537" y="39895"/>
                    </a:lnTo>
                    <a:cubicBezTo>
                      <a:pt x="62623" y="39908"/>
                      <a:pt x="62686" y="39971"/>
                      <a:pt x="62724" y="40081"/>
                    </a:cubicBezTo>
                    <a:cubicBezTo>
                      <a:pt x="62739" y="40124"/>
                      <a:pt x="62732" y="40168"/>
                      <a:pt x="62706" y="40205"/>
                    </a:cubicBezTo>
                    <a:cubicBezTo>
                      <a:pt x="62681" y="40242"/>
                      <a:pt x="62640" y="40262"/>
                      <a:pt x="62596" y="40262"/>
                    </a:cubicBezTo>
                    <a:lnTo>
                      <a:pt x="56856" y="40262"/>
                    </a:lnTo>
                    <a:cubicBezTo>
                      <a:pt x="56486" y="39838"/>
                      <a:pt x="56541" y="39361"/>
                      <a:pt x="56656" y="38909"/>
                    </a:cubicBezTo>
                    <a:lnTo>
                      <a:pt x="56659" y="38898"/>
                    </a:lnTo>
                    <a:lnTo>
                      <a:pt x="56654" y="38889"/>
                    </a:lnTo>
                    <a:cubicBezTo>
                      <a:pt x="56512" y="38609"/>
                      <a:pt x="56190" y="37994"/>
                      <a:pt x="55696" y="37062"/>
                    </a:cubicBezTo>
                    <a:lnTo>
                      <a:pt x="55688" y="37048"/>
                    </a:lnTo>
                    <a:lnTo>
                      <a:pt x="55673" y="37048"/>
                    </a:lnTo>
                    <a:cubicBezTo>
                      <a:pt x="54795" y="37017"/>
                      <a:pt x="54074" y="36903"/>
                      <a:pt x="53526" y="36707"/>
                    </a:cubicBezTo>
                    <a:cubicBezTo>
                      <a:pt x="53049" y="36536"/>
                      <a:pt x="52690" y="36297"/>
                      <a:pt x="52461" y="35999"/>
                    </a:cubicBezTo>
                    <a:cubicBezTo>
                      <a:pt x="51944" y="35325"/>
                      <a:pt x="52150" y="34435"/>
                      <a:pt x="52302" y="33787"/>
                    </a:cubicBezTo>
                    <a:cubicBezTo>
                      <a:pt x="52328" y="33675"/>
                      <a:pt x="52352" y="33570"/>
                      <a:pt x="52372" y="33472"/>
                    </a:cubicBezTo>
                    <a:lnTo>
                      <a:pt x="52373" y="33461"/>
                    </a:lnTo>
                    <a:lnTo>
                      <a:pt x="52367" y="33452"/>
                    </a:lnTo>
                    <a:cubicBezTo>
                      <a:pt x="52029" y="32889"/>
                      <a:pt x="51621" y="32253"/>
                      <a:pt x="51189" y="31579"/>
                    </a:cubicBezTo>
                    <a:cubicBezTo>
                      <a:pt x="50360" y="30286"/>
                      <a:pt x="49502" y="28950"/>
                      <a:pt x="49151" y="28147"/>
                    </a:cubicBezTo>
                    <a:cubicBezTo>
                      <a:pt x="48704" y="27130"/>
                      <a:pt x="48770" y="25896"/>
                      <a:pt x="48801" y="25542"/>
                    </a:cubicBezTo>
                    <a:lnTo>
                      <a:pt x="48802" y="25533"/>
                    </a:lnTo>
                    <a:lnTo>
                      <a:pt x="46674" y="22513"/>
                    </a:lnTo>
                    <a:cubicBezTo>
                      <a:pt x="46564" y="22377"/>
                      <a:pt x="46449" y="22233"/>
                      <a:pt x="46321" y="22076"/>
                    </a:cubicBezTo>
                    <a:cubicBezTo>
                      <a:pt x="46307" y="22059"/>
                      <a:pt x="46293" y="22041"/>
                      <a:pt x="46278" y="22024"/>
                    </a:cubicBezTo>
                    <a:lnTo>
                      <a:pt x="46067" y="21764"/>
                    </a:lnTo>
                    <a:lnTo>
                      <a:pt x="46055" y="21819"/>
                    </a:lnTo>
                    <a:cubicBezTo>
                      <a:pt x="45848" y="22776"/>
                      <a:pt x="45630" y="23903"/>
                      <a:pt x="45408" y="25169"/>
                    </a:cubicBezTo>
                    <a:lnTo>
                      <a:pt x="45408" y="25172"/>
                    </a:lnTo>
                    <a:lnTo>
                      <a:pt x="44932" y="28763"/>
                    </a:lnTo>
                    <a:lnTo>
                      <a:pt x="44931" y="28771"/>
                    </a:lnTo>
                    <a:lnTo>
                      <a:pt x="44934" y="28777"/>
                    </a:lnTo>
                    <a:cubicBezTo>
                      <a:pt x="45076" y="29141"/>
                      <a:pt x="45397" y="30034"/>
                      <a:pt x="45322" y="30455"/>
                    </a:cubicBezTo>
                    <a:cubicBezTo>
                      <a:pt x="45266" y="30780"/>
                      <a:pt x="44986" y="31033"/>
                      <a:pt x="44691" y="31302"/>
                    </a:cubicBezTo>
                    <a:cubicBezTo>
                      <a:pt x="44497" y="31480"/>
                      <a:pt x="44293" y="31663"/>
                      <a:pt x="44162" y="31871"/>
                    </a:cubicBezTo>
                    <a:lnTo>
                      <a:pt x="44151" y="31886"/>
                    </a:lnTo>
                    <a:lnTo>
                      <a:pt x="44162" y="31902"/>
                    </a:lnTo>
                    <a:cubicBezTo>
                      <a:pt x="44220" y="31987"/>
                      <a:pt x="44278" y="32075"/>
                      <a:pt x="44338" y="32168"/>
                    </a:cubicBezTo>
                    <a:cubicBezTo>
                      <a:pt x="44523" y="32431"/>
                      <a:pt x="44680" y="32720"/>
                      <a:pt x="44806" y="33032"/>
                    </a:cubicBezTo>
                    <a:cubicBezTo>
                      <a:pt x="45159" y="33842"/>
                      <a:pt x="45208" y="34536"/>
                      <a:pt x="44948" y="35099"/>
                    </a:cubicBezTo>
                    <a:cubicBezTo>
                      <a:pt x="44599" y="35854"/>
                      <a:pt x="43819" y="36097"/>
                      <a:pt x="43786" y="36108"/>
                    </a:cubicBezTo>
                    <a:lnTo>
                      <a:pt x="43763" y="36114"/>
                    </a:lnTo>
                    <a:lnTo>
                      <a:pt x="43769" y="36146"/>
                    </a:lnTo>
                    <a:cubicBezTo>
                      <a:pt x="43772" y="36167"/>
                      <a:pt x="43775" y="36189"/>
                      <a:pt x="43778" y="36210"/>
                    </a:cubicBezTo>
                    <a:cubicBezTo>
                      <a:pt x="43980" y="38014"/>
                      <a:pt x="43209" y="39106"/>
                      <a:pt x="42528" y="39704"/>
                    </a:cubicBezTo>
                    <a:cubicBezTo>
                      <a:pt x="41812" y="40330"/>
                      <a:pt x="41041" y="40561"/>
                      <a:pt x="40983" y="40578"/>
                    </a:cubicBezTo>
                    <a:lnTo>
                      <a:pt x="19926" y="40578"/>
                    </a:lnTo>
                    <a:cubicBezTo>
                      <a:pt x="19926" y="40578"/>
                      <a:pt x="19665" y="40581"/>
                      <a:pt x="19286" y="40584"/>
                    </a:cubicBezTo>
                    <a:cubicBezTo>
                      <a:pt x="18980" y="40586"/>
                      <a:pt x="18598" y="40587"/>
                      <a:pt x="18209" y="40590"/>
                    </a:cubicBezTo>
                    <a:cubicBezTo>
                      <a:pt x="17923" y="40590"/>
                      <a:pt x="17657" y="40592"/>
                      <a:pt x="17417" y="40592"/>
                    </a:cubicBezTo>
                    <a:lnTo>
                      <a:pt x="16109" y="40592"/>
                    </a:lnTo>
                    <a:cubicBezTo>
                      <a:pt x="16099" y="40592"/>
                      <a:pt x="16086" y="40590"/>
                      <a:pt x="16076" y="40589"/>
                    </a:cubicBezTo>
                    <a:cubicBezTo>
                      <a:pt x="15694" y="40543"/>
                      <a:pt x="15373" y="40263"/>
                      <a:pt x="15277" y="39893"/>
                    </a:cubicBezTo>
                    <a:cubicBezTo>
                      <a:pt x="15119" y="39286"/>
                      <a:pt x="15373" y="38725"/>
                      <a:pt x="15609" y="38569"/>
                    </a:cubicBezTo>
                    <a:cubicBezTo>
                      <a:pt x="15677" y="38523"/>
                      <a:pt x="15821" y="38500"/>
                      <a:pt x="16031" y="38500"/>
                    </a:cubicBezTo>
                    <a:lnTo>
                      <a:pt x="16031" y="38499"/>
                    </a:lnTo>
                    <a:cubicBezTo>
                      <a:pt x="16229" y="38499"/>
                      <a:pt x="16488" y="38520"/>
                      <a:pt x="16801" y="38562"/>
                    </a:cubicBezTo>
                    <a:lnTo>
                      <a:pt x="16826" y="38565"/>
                    </a:lnTo>
                    <a:lnTo>
                      <a:pt x="16832" y="38540"/>
                    </a:lnTo>
                    <a:cubicBezTo>
                      <a:pt x="16922" y="38170"/>
                      <a:pt x="17173" y="37866"/>
                      <a:pt x="17521" y="37707"/>
                    </a:cubicBezTo>
                    <a:lnTo>
                      <a:pt x="19016" y="37023"/>
                    </a:lnTo>
                    <a:lnTo>
                      <a:pt x="19020" y="37014"/>
                    </a:lnTo>
                    <a:cubicBezTo>
                      <a:pt x="19441" y="36120"/>
                      <a:pt x="20322" y="35490"/>
                      <a:pt x="21316" y="35369"/>
                    </a:cubicBezTo>
                    <a:cubicBezTo>
                      <a:pt x="22579" y="35215"/>
                      <a:pt x="24204" y="35013"/>
                      <a:pt x="25777" y="34811"/>
                    </a:cubicBezTo>
                    <a:lnTo>
                      <a:pt x="25828" y="34805"/>
                    </a:lnTo>
                    <a:lnTo>
                      <a:pt x="25794" y="34767"/>
                    </a:lnTo>
                    <a:cubicBezTo>
                      <a:pt x="25747" y="34712"/>
                      <a:pt x="25698" y="34655"/>
                      <a:pt x="25647" y="34600"/>
                    </a:cubicBezTo>
                    <a:cubicBezTo>
                      <a:pt x="25069" y="33943"/>
                      <a:pt x="24377" y="33166"/>
                      <a:pt x="23585" y="32296"/>
                    </a:cubicBezTo>
                    <a:lnTo>
                      <a:pt x="23580" y="32290"/>
                    </a:lnTo>
                    <a:cubicBezTo>
                      <a:pt x="23579" y="32289"/>
                      <a:pt x="23577" y="32287"/>
                      <a:pt x="23577" y="32287"/>
                    </a:cubicBezTo>
                    <a:lnTo>
                      <a:pt x="20411" y="28869"/>
                    </a:lnTo>
                    <a:lnTo>
                      <a:pt x="20392" y="28896"/>
                    </a:lnTo>
                    <a:cubicBezTo>
                      <a:pt x="20276" y="29067"/>
                      <a:pt x="19223" y="30584"/>
                      <a:pt x="18183" y="31295"/>
                    </a:cubicBezTo>
                    <a:cubicBezTo>
                      <a:pt x="17530" y="31743"/>
                      <a:pt x="15439" y="33353"/>
                      <a:pt x="13690" y="34706"/>
                    </a:cubicBezTo>
                    <a:cubicBezTo>
                      <a:pt x="13364" y="34960"/>
                      <a:pt x="13049" y="35203"/>
                      <a:pt x="12754" y="35432"/>
                    </a:cubicBezTo>
                    <a:cubicBezTo>
                      <a:pt x="11952" y="36054"/>
                      <a:pt x="11316" y="36546"/>
                      <a:pt x="11051" y="36747"/>
                    </a:cubicBezTo>
                    <a:lnTo>
                      <a:pt x="11045" y="36751"/>
                    </a:lnTo>
                    <a:lnTo>
                      <a:pt x="11042" y="36757"/>
                    </a:lnTo>
                    <a:cubicBezTo>
                      <a:pt x="10877" y="37176"/>
                      <a:pt x="10212" y="38158"/>
                      <a:pt x="10175" y="38213"/>
                    </a:cubicBezTo>
                    <a:cubicBezTo>
                      <a:pt x="10163" y="38224"/>
                      <a:pt x="10095" y="38283"/>
                      <a:pt x="9926" y="38373"/>
                    </a:cubicBezTo>
                    <a:cubicBezTo>
                      <a:pt x="9751" y="38467"/>
                      <a:pt x="9433" y="38612"/>
                      <a:pt x="8904" y="38776"/>
                    </a:cubicBezTo>
                    <a:cubicBezTo>
                      <a:pt x="8840" y="38759"/>
                      <a:pt x="8479" y="38656"/>
                      <a:pt x="8168" y="38416"/>
                    </a:cubicBezTo>
                    <a:lnTo>
                      <a:pt x="8149" y="38401"/>
                    </a:lnTo>
                    <a:lnTo>
                      <a:pt x="8056" y="38499"/>
                    </a:lnTo>
                    <a:lnTo>
                      <a:pt x="8056" y="38514"/>
                    </a:lnTo>
                    <a:lnTo>
                      <a:pt x="8056" y="38517"/>
                    </a:lnTo>
                    <a:cubicBezTo>
                      <a:pt x="8064" y="38543"/>
                      <a:pt x="8239" y="39135"/>
                      <a:pt x="8129" y="39551"/>
                    </a:cubicBezTo>
                    <a:cubicBezTo>
                      <a:pt x="8068" y="39786"/>
                      <a:pt x="7935" y="40049"/>
                      <a:pt x="7834" y="40228"/>
                    </a:cubicBezTo>
                    <a:cubicBezTo>
                      <a:pt x="7761" y="40356"/>
                      <a:pt x="7700" y="40453"/>
                      <a:pt x="7678" y="40485"/>
                    </a:cubicBezTo>
                    <a:lnTo>
                      <a:pt x="181" y="40485"/>
                    </a:lnTo>
                    <a:cubicBezTo>
                      <a:pt x="167" y="40450"/>
                      <a:pt x="138" y="40358"/>
                      <a:pt x="118" y="40237"/>
                    </a:cubicBezTo>
                    <a:cubicBezTo>
                      <a:pt x="57" y="39849"/>
                      <a:pt x="104" y="39167"/>
                      <a:pt x="1124" y="38968"/>
                    </a:cubicBezTo>
                    <a:lnTo>
                      <a:pt x="1307" y="38932"/>
                    </a:lnTo>
                    <a:cubicBezTo>
                      <a:pt x="2728" y="38655"/>
                      <a:pt x="4197" y="38367"/>
                      <a:pt x="4995" y="37877"/>
                    </a:cubicBezTo>
                    <a:cubicBezTo>
                      <a:pt x="5467" y="37587"/>
                      <a:pt x="5756" y="37458"/>
                      <a:pt x="5959" y="37458"/>
                    </a:cubicBezTo>
                    <a:cubicBezTo>
                      <a:pt x="6022" y="37458"/>
                      <a:pt x="6076" y="37470"/>
                      <a:pt x="6125" y="37494"/>
                    </a:cubicBezTo>
                    <a:lnTo>
                      <a:pt x="6146" y="37505"/>
                    </a:lnTo>
                    <a:lnTo>
                      <a:pt x="6567" y="36840"/>
                    </a:lnTo>
                    <a:lnTo>
                      <a:pt x="6556" y="36825"/>
                    </a:lnTo>
                    <a:cubicBezTo>
                      <a:pt x="6125" y="36261"/>
                      <a:pt x="6078" y="35805"/>
                      <a:pt x="6078" y="35634"/>
                    </a:cubicBezTo>
                    <a:cubicBezTo>
                      <a:pt x="6078" y="35603"/>
                      <a:pt x="6081" y="35583"/>
                      <a:pt x="6081" y="35576"/>
                    </a:cubicBezTo>
                    <a:cubicBezTo>
                      <a:pt x="6096" y="35528"/>
                      <a:pt x="6334" y="34767"/>
                      <a:pt x="6700" y="34328"/>
                    </a:cubicBezTo>
                    <a:lnTo>
                      <a:pt x="6700" y="34327"/>
                    </a:lnTo>
                    <a:cubicBezTo>
                      <a:pt x="6701" y="34325"/>
                      <a:pt x="6703" y="34324"/>
                      <a:pt x="6703" y="34324"/>
                    </a:cubicBezTo>
                    <a:lnTo>
                      <a:pt x="6704" y="34322"/>
                    </a:lnTo>
                    <a:cubicBezTo>
                      <a:pt x="6727" y="34294"/>
                      <a:pt x="6747" y="34272"/>
                      <a:pt x="6769" y="34250"/>
                    </a:cubicBezTo>
                    <a:cubicBezTo>
                      <a:pt x="6905" y="34108"/>
                      <a:pt x="7139" y="33944"/>
                      <a:pt x="7463" y="33761"/>
                    </a:cubicBezTo>
                    <a:lnTo>
                      <a:pt x="7473" y="33756"/>
                    </a:lnTo>
                    <a:lnTo>
                      <a:pt x="7473" y="33755"/>
                    </a:lnTo>
                    <a:cubicBezTo>
                      <a:pt x="7739" y="33600"/>
                      <a:pt x="8039" y="33454"/>
                      <a:pt x="8368" y="33316"/>
                    </a:cubicBezTo>
                    <a:cubicBezTo>
                      <a:pt x="8368" y="33314"/>
                      <a:pt x="8368" y="33314"/>
                      <a:pt x="8368" y="33314"/>
                    </a:cubicBezTo>
                    <a:lnTo>
                      <a:pt x="8371" y="33314"/>
                    </a:lnTo>
                    <a:cubicBezTo>
                      <a:pt x="8377" y="33311"/>
                      <a:pt x="8382" y="33308"/>
                      <a:pt x="8388" y="33307"/>
                    </a:cubicBezTo>
                    <a:lnTo>
                      <a:pt x="8394" y="33304"/>
                    </a:lnTo>
                    <a:lnTo>
                      <a:pt x="8398" y="33299"/>
                    </a:lnTo>
                    <a:cubicBezTo>
                      <a:pt x="8449" y="33241"/>
                      <a:pt x="13462" y="27505"/>
                      <a:pt x="16170" y="24102"/>
                    </a:cubicBezTo>
                    <a:cubicBezTo>
                      <a:pt x="17058" y="22987"/>
                      <a:pt x="17902" y="22134"/>
                      <a:pt x="18679" y="21567"/>
                    </a:cubicBezTo>
                    <a:cubicBezTo>
                      <a:pt x="19420" y="21025"/>
                      <a:pt x="20126" y="20726"/>
                      <a:pt x="20781" y="20674"/>
                    </a:cubicBezTo>
                    <a:lnTo>
                      <a:pt x="20828" y="20671"/>
                    </a:lnTo>
                    <a:lnTo>
                      <a:pt x="20801" y="20631"/>
                    </a:lnTo>
                    <a:cubicBezTo>
                      <a:pt x="20454" y="20154"/>
                      <a:pt x="20402" y="19498"/>
                      <a:pt x="20402" y="19150"/>
                    </a:cubicBezTo>
                    <a:cubicBezTo>
                      <a:pt x="20402" y="19012"/>
                      <a:pt x="20411" y="18877"/>
                      <a:pt x="20425" y="18760"/>
                    </a:cubicBezTo>
                    <a:lnTo>
                      <a:pt x="20428" y="18743"/>
                    </a:lnTo>
                    <a:lnTo>
                      <a:pt x="16766" y="16268"/>
                    </a:lnTo>
                    <a:lnTo>
                      <a:pt x="16763" y="16266"/>
                    </a:lnTo>
                    <a:cubicBezTo>
                      <a:pt x="15566" y="15655"/>
                      <a:pt x="15210" y="14806"/>
                      <a:pt x="15207" y="14798"/>
                    </a:cubicBezTo>
                    <a:lnTo>
                      <a:pt x="15202" y="14788"/>
                    </a:lnTo>
                    <a:lnTo>
                      <a:pt x="15078" y="14731"/>
                    </a:lnTo>
                    <a:cubicBezTo>
                      <a:pt x="15018" y="14704"/>
                      <a:pt x="14976" y="14655"/>
                      <a:pt x="14956" y="14593"/>
                    </a:cubicBezTo>
                    <a:cubicBezTo>
                      <a:pt x="14936" y="14532"/>
                      <a:pt x="14942" y="14467"/>
                      <a:pt x="14973" y="14410"/>
                    </a:cubicBezTo>
                    <a:lnTo>
                      <a:pt x="15018" y="14327"/>
                    </a:lnTo>
                    <a:cubicBezTo>
                      <a:pt x="15049" y="14271"/>
                      <a:pt x="15101" y="14231"/>
                      <a:pt x="15164" y="14216"/>
                    </a:cubicBezTo>
                    <a:cubicBezTo>
                      <a:pt x="15182" y="14211"/>
                      <a:pt x="15201" y="14209"/>
                      <a:pt x="15220" y="14209"/>
                    </a:cubicBezTo>
                    <a:cubicBezTo>
                      <a:pt x="15264" y="14209"/>
                      <a:pt x="15307" y="14222"/>
                      <a:pt x="15346" y="14246"/>
                    </a:cubicBezTo>
                    <a:lnTo>
                      <a:pt x="15772" y="14525"/>
                    </a:lnTo>
                    <a:lnTo>
                      <a:pt x="15801" y="14479"/>
                    </a:lnTo>
                    <a:lnTo>
                      <a:pt x="15346" y="14175"/>
                    </a:lnTo>
                    <a:cubicBezTo>
                      <a:pt x="15286" y="14136"/>
                      <a:pt x="15248" y="14077"/>
                      <a:pt x="15237" y="14006"/>
                    </a:cubicBezTo>
                    <a:cubicBezTo>
                      <a:pt x="15225" y="13938"/>
                      <a:pt x="15243" y="13867"/>
                      <a:pt x="15286" y="13812"/>
                    </a:cubicBezTo>
                    <a:lnTo>
                      <a:pt x="15349" y="13731"/>
                    </a:lnTo>
                    <a:cubicBezTo>
                      <a:pt x="15392" y="13676"/>
                      <a:pt x="15454" y="13643"/>
                      <a:pt x="15525" y="13635"/>
                    </a:cubicBezTo>
                    <a:cubicBezTo>
                      <a:pt x="15532" y="13634"/>
                      <a:pt x="15539" y="13634"/>
                      <a:pt x="15547" y="13634"/>
                    </a:cubicBezTo>
                    <a:cubicBezTo>
                      <a:pt x="15609" y="13634"/>
                      <a:pt x="15668" y="13657"/>
                      <a:pt x="15714" y="13699"/>
                    </a:cubicBezTo>
                    <a:lnTo>
                      <a:pt x="15829" y="13802"/>
                    </a:lnTo>
                    <a:lnTo>
                      <a:pt x="15879" y="13768"/>
                    </a:lnTo>
                    <a:lnTo>
                      <a:pt x="15751" y="13656"/>
                    </a:lnTo>
                    <a:cubicBezTo>
                      <a:pt x="15697" y="13609"/>
                      <a:pt x="15667" y="13543"/>
                      <a:pt x="15665" y="13471"/>
                    </a:cubicBezTo>
                    <a:cubicBezTo>
                      <a:pt x="15664" y="13399"/>
                      <a:pt x="15691" y="13332"/>
                      <a:pt x="15743" y="13282"/>
                    </a:cubicBezTo>
                    <a:lnTo>
                      <a:pt x="15817" y="13210"/>
                    </a:lnTo>
                    <a:cubicBezTo>
                      <a:pt x="15866" y="13162"/>
                      <a:pt x="15928" y="13138"/>
                      <a:pt x="15996" y="13138"/>
                    </a:cubicBezTo>
                    <a:cubicBezTo>
                      <a:pt x="16000" y="13138"/>
                      <a:pt x="16004" y="13138"/>
                      <a:pt x="16008" y="13138"/>
                    </a:cubicBezTo>
                    <a:cubicBezTo>
                      <a:pt x="16079" y="13141"/>
                      <a:pt x="16144" y="13173"/>
                      <a:pt x="16191" y="13228"/>
                    </a:cubicBezTo>
                    <a:lnTo>
                      <a:pt x="16387" y="13462"/>
                    </a:lnTo>
                    <a:lnTo>
                      <a:pt x="16524" y="13390"/>
                    </a:lnTo>
                    <a:lnTo>
                      <a:pt x="15219" y="11825"/>
                    </a:lnTo>
                    <a:cubicBezTo>
                      <a:pt x="15145" y="11738"/>
                      <a:pt x="15153" y="11608"/>
                      <a:pt x="15237" y="11530"/>
                    </a:cubicBezTo>
                    <a:cubicBezTo>
                      <a:pt x="15278" y="11491"/>
                      <a:pt x="15331" y="11472"/>
                      <a:pt x="15384" y="11472"/>
                    </a:cubicBezTo>
                    <a:cubicBezTo>
                      <a:pt x="15437" y="11472"/>
                      <a:pt x="15489" y="11491"/>
                      <a:pt x="15531" y="11530"/>
                    </a:cubicBezTo>
                    <a:lnTo>
                      <a:pt x="17141" y="13039"/>
                    </a:lnTo>
                    <a:lnTo>
                      <a:pt x="17141" y="13065"/>
                    </a:lnTo>
                    <a:lnTo>
                      <a:pt x="17173" y="13059"/>
                    </a:lnTo>
                    <a:cubicBezTo>
                      <a:pt x="17188" y="13056"/>
                      <a:pt x="17203" y="13055"/>
                      <a:pt x="17218" y="13055"/>
                    </a:cubicBezTo>
                    <a:cubicBezTo>
                      <a:pt x="17291" y="13055"/>
                      <a:pt x="17361" y="13085"/>
                      <a:pt x="17410" y="13143"/>
                    </a:cubicBezTo>
                    <a:lnTo>
                      <a:pt x="17491" y="13236"/>
                    </a:lnTo>
                    <a:cubicBezTo>
                      <a:pt x="17847" y="13647"/>
                      <a:pt x="17992" y="14207"/>
                      <a:pt x="17881" y="14736"/>
                    </a:cubicBezTo>
                    <a:cubicBezTo>
                      <a:pt x="17870" y="14791"/>
                      <a:pt x="17856" y="14844"/>
                      <a:pt x="17842" y="14896"/>
                    </a:cubicBezTo>
                    <a:cubicBezTo>
                      <a:pt x="17833" y="14933"/>
                      <a:pt x="17827" y="14954"/>
                      <a:pt x="17827" y="14954"/>
                    </a:cubicBezTo>
                    <a:lnTo>
                      <a:pt x="17819" y="14976"/>
                    </a:lnTo>
                    <a:lnTo>
                      <a:pt x="21279" y="16841"/>
                    </a:lnTo>
                    <a:lnTo>
                      <a:pt x="21298" y="16850"/>
                    </a:lnTo>
                    <a:lnTo>
                      <a:pt x="21311" y="16835"/>
                    </a:lnTo>
                    <a:cubicBezTo>
                      <a:pt x="21423" y="16719"/>
                      <a:pt x="21521" y="16656"/>
                      <a:pt x="21593" y="16656"/>
                    </a:cubicBezTo>
                    <a:cubicBezTo>
                      <a:pt x="21643" y="16656"/>
                      <a:pt x="21683" y="16667"/>
                      <a:pt x="21712" y="16690"/>
                    </a:cubicBezTo>
                    <a:cubicBezTo>
                      <a:pt x="21713" y="16691"/>
                      <a:pt x="21715" y="16691"/>
                      <a:pt x="21718" y="16694"/>
                    </a:cubicBezTo>
                    <a:cubicBezTo>
                      <a:pt x="23135" y="17744"/>
                      <a:pt x="25010" y="18315"/>
                      <a:pt x="27847" y="19177"/>
                    </a:cubicBezTo>
                    <a:lnTo>
                      <a:pt x="27980" y="19217"/>
                    </a:lnTo>
                    <a:lnTo>
                      <a:pt x="27991" y="19209"/>
                    </a:lnTo>
                    <a:cubicBezTo>
                      <a:pt x="30671" y="17228"/>
                      <a:pt x="35681" y="13696"/>
                      <a:pt x="35894" y="13546"/>
                    </a:cubicBezTo>
                    <a:lnTo>
                      <a:pt x="35911" y="13534"/>
                    </a:lnTo>
                    <a:lnTo>
                      <a:pt x="35903" y="13513"/>
                    </a:lnTo>
                    <a:cubicBezTo>
                      <a:pt x="35166" y="11814"/>
                      <a:pt x="35989" y="10988"/>
                      <a:pt x="36544" y="10647"/>
                    </a:cubicBezTo>
                    <a:lnTo>
                      <a:pt x="36669" y="10571"/>
                    </a:lnTo>
                    <a:lnTo>
                      <a:pt x="36669" y="10571"/>
                    </a:lnTo>
                    <a:lnTo>
                      <a:pt x="36524" y="10599"/>
                    </a:lnTo>
                    <a:cubicBezTo>
                      <a:pt x="36152" y="10670"/>
                      <a:pt x="35750" y="10705"/>
                      <a:pt x="35324" y="10705"/>
                    </a:cubicBezTo>
                    <a:cubicBezTo>
                      <a:pt x="35173" y="10705"/>
                      <a:pt x="35020" y="10701"/>
                      <a:pt x="34863" y="10692"/>
                    </a:cubicBezTo>
                    <a:cubicBezTo>
                      <a:pt x="34568" y="10677"/>
                      <a:pt x="34311" y="10487"/>
                      <a:pt x="34210" y="10212"/>
                    </a:cubicBezTo>
                    <a:cubicBezTo>
                      <a:pt x="34058" y="9799"/>
                      <a:pt x="33998" y="9200"/>
                      <a:pt x="34033" y="8432"/>
                    </a:cubicBezTo>
                    <a:cubicBezTo>
                      <a:pt x="34080" y="7438"/>
                      <a:pt x="34287" y="6185"/>
                      <a:pt x="34649" y="4705"/>
                    </a:cubicBezTo>
                    <a:lnTo>
                      <a:pt x="34657" y="4674"/>
                    </a:lnTo>
                    <a:lnTo>
                      <a:pt x="34626" y="4671"/>
                    </a:lnTo>
                    <a:cubicBezTo>
                      <a:pt x="34614" y="4670"/>
                      <a:pt x="34602" y="4670"/>
                      <a:pt x="34590" y="4668"/>
                    </a:cubicBezTo>
                    <a:lnTo>
                      <a:pt x="34538" y="4668"/>
                    </a:lnTo>
                    <a:cubicBezTo>
                      <a:pt x="34525" y="4668"/>
                      <a:pt x="34513" y="4664"/>
                      <a:pt x="34506" y="4654"/>
                    </a:cubicBezTo>
                    <a:cubicBezTo>
                      <a:pt x="34496" y="4645"/>
                      <a:pt x="34492" y="4634"/>
                      <a:pt x="34492" y="4622"/>
                    </a:cubicBezTo>
                    <a:cubicBezTo>
                      <a:pt x="34492" y="4599"/>
                      <a:pt x="34509" y="4579"/>
                      <a:pt x="34530" y="4576"/>
                    </a:cubicBezTo>
                    <a:cubicBezTo>
                      <a:pt x="34542" y="4575"/>
                      <a:pt x="34551" y="4573"/>
                      <a:pt x="34561" y="4573"/>
                    </a:cubicBezTo>
                    <a:cubicBezTo>
                      <a:pt x="34570" y="4572"/>
                      <a:pt x="34579" y="4570"/>
                      <a:pt x="34588" y="4570"/>
                    </a:cubicBezTo>
                    <a:cubicBezTo>
                      <a:pt x="34605" y="4569"/>
                      <a:pt x="34622" y="4569"/>
                      <a:pt x="34642" y="4569"/>
                    </a:cubicBezTo>
                    <a:lnTo>
                      <a:pt x="34683" y="4569"/>
                    </a:lnTo>
                    <a:lnTo>
                      <a:pt x="34689" y="4549"/>
                    </a:lnTo>
                    <a:cubicBezTo>
                      <a:pt x="34713" y="4448"/>
                      <a:pt x="34739" y="4349"/>
                      <a:pt x="34765" y="4246"/>
                    </a:cubicBezTo>
                    <a:lnTo>
                      <a:pt x="34770" y="4229"/>
                    </a:lnTo>
                    <a:lnTo>
                      <a:pt x="34756" y="4219"/>
                    </a:lnTo>
                    <a:cubicBezTo>
                      <a:pt x="34617" y="4102"/>
                      <a:pt x="34486" y="3980"/>
                      <a:pt x="34365" y="3855"/>
                    </a:cubicBezTo>
                    <a:cubicBezTo>
                      <a:pt x="34368" y="3838"/>
                      <a:pt x="34371" y="3821"/>
                      <a:pt x="34374" y="3804"/>
                    </a:cubicBezTo>
                    <a:cubicBezTo>
                      <a:pt x="34374" y="3801"/>
                      <a:pt x="34376" y="3800"/>
                      <a:pt x="34376" y="3797"/>
                    </a:cubicBezTo>
                    <a:lnTo>
                      <a:pt x="34377" y="3791"/>
                    </a:lnTo>
                    <a:cubicBezTo>
                      <a:pt x="34380" y="3772"/>
                      <a:pt x="34385" y="3754"/>
                      <a:pt x="34389" y="3735"/>
                    </a:cubicBezTo>
                    <a:cubicBezTo>
                      <a:pt x="34391" y="3726"/>
                      <a:pt x="34394" y="3716"/>
                      <a:pt x="34395" y="3706"/>
                    </a:cubicBezTo>
                    <a:cubicBezTo>
                      <a:pt x="34502" y="3254"/>
                      <a:pt x="34726" y="2772"/>
                      <a:pt x="35041" y="2312"/>
                    </a:cubicBezTo>
                    <a:cubicBezTo>
                      <a:pt x="35718" y="1324"/>
                      <a:pt x="37011" y="216"/>
                      <a:pt x="38609" y="71"/>
                    </a:cubicBezTo>
                    <a:cubicBezTo>
                      <a:pt x="38724" y="60"/>
                      <a:pt x="38838" y="55"/>
                      <a:pt x="38953" y="55"/>
                    </a:cubicBezTo>
                    <a:close/>
                    <a:moveTo>
                      <a:pt x="38960" y="1"/>
                    </a:moveTo>
                    <a:cubicBezTo>
                      <a:pt x="38841" y="1"/>
                      <a:pt x="38722" y="6"/>
                      <a:pt x="38603" y="17"/>
                    </a:cubicBezTo>
                    <a:cubicBezTo>
                      <a:pt x="37897" y="82"/>
                      <a:pt x="37176" y="344"/>
                      <a:pt x="36522" y="777"/>
                    </a:cubicBezTo>
                    <a:cubicBezTo>
                      <a:pt x="35927" y="1170"/>
                      <a:pt x="35400" y="1691"/>
                      <a:pt x="34995" y="2282"/>
                    </a:cubicBezTo>
                    <a:cubicBezTo>
                      <a:pt x="34677" y="2746"/>
                      <a:pt x="34450" y="3234"/>
                      <a:pt x="34342" y="3693"/>
                    </a:cubicBezTo>
                    <a:cubicBezTo>
                      <a:pt x="34340" y="3703"/>
                      <a:pt x="34337" y="3714"/>
                      <a:pt x="34336" y="3723"/>
                    </a:cubicBezTo>
                    <a:cubicBezTo>
                      <a:pt x="34331" y="3742"/>
                      <a:pt x="34327" y="3760"/>
                      <a:pt x="34324" y="3778"/>
                    </a:cubicBezTo>
                    <a:lnTo>
                      <a:pt x="34322" y="3784"/>
                    </a:lnTo>
                    <a:cubicBezTo>
                      <a:pt x="34321" y="3787"/>
                      <a:pt x="34321" y="3792"/>
                      <a:pt x="34321" y="3794"/>
                    </a:cubicBezTo>
                    <a:cubicBezTo>
                      <a:pt x="34316" y="3815"/>
                      <a:pt x="34311" y="3836"/>
                      <a:pt x="34308" y="3858"/>
                    </a:cubicBezTo>
                    <a:lnTo>
                      <a:pt x="34305" y="3872"/>
                    </a:lnTo>
                    <a:lnTo>
                      <a:pt x="34314" y="3882"/>
                    </a:lnTo>
                    <a:cubicBezTo>
                      <a:pt x="34437" y="4008"/>
                      <a:pt x="34568" y="4131"/>
                      <a:pt x="34707" y="4248"/>
                    </a:cubicBezTo>
                    <a:cubicBezTo>
                      <a:pt x="34684" y="4338"/>
                      <a:pt x="34663" y="4427"/>
                      <a:pt x="34640" y="4514"/>
                    </a:cubicBezTo>
                    <a:cubicBezTo>
                      <a:pt x="34622" y="4515"/>
                      <a:pt x="34603" y="4515"/>
                      <a:pt x="34583" y="4517"/>
                    </a:cubicBezTo>
                    <a:cubicBezTo>
                      <a:pt x="34573" y="4517"/>
                      <a:pt x="34564" y="4518"/>
                      <a:pt x="34553" y="4518"/>
                    </a:cubicBezTo>
                    <a:cubicBezTo>
                      <a:pt x="34544" y="4520"/>
                      <a:pt x="34535" y="4521"/>
                      <a:pt x="34521" y="4523"/>
                    </a:cubicBezTo>
                    <a:cubicBezTo>
                      <a:pt x="34473" y="4531"/>
                      <a:pt x="34437" y="4573"/>
                      <a:pt x="34437" y="4622"/>
                    </a:cubicBezTo>
                    <a:cubicBezTo>
                      <a:pt x="34437" y="4650"/>
                      <a:pt x="34447" y="4674"/>
                      <a:pt x="34466" y="4693"/>
                    </a:cubicBezTo>
                    <a:cubicBezTo>
                      <a:pt x="34486" y="4711"/>
                      <a:pt x="34510" y="4722"/>
                      <a:pt x="34536" y="4722"/>
                    </a:cubicBezTo>
                    <a:lnTo>
                      <a:pt x="34565" y="4722"/>
                    </a:lnTo>
                    <a:cubicBezTo>
                      <a:pt x="34571" y="4722"/>
                      <a:pt x="34579" y="4722"/>
                      <a:pt x="34587" y="4723"/>
                    </a:cubicBezTo>
                    <a:lnTo>
                      <a:pt x="34588" y="4723"/>
                    </a:lnTo>
                    <a:cubicBezTo>
                      <a:pt x="33778" y="8042"/>
                      <a:pt x="33908" y="9550"/>
                      <a:pt x="34158" y="10230"/>
                    </a:cubicBezTo>
                    <a:cubicBezTo>
                      <a:pt x="34269" y="10527"/>
                      <a:pt x="34544" y="10729"/>
                      <a:pt x="34860" y="10747"/>
                    </a:cubicBezTo>
                    <a:cubicBezTo>
                      <a:pt x="35014" y="10755"/>
                      <a:pt x="35165" y="10760"/>
                      <a:pt x="35314" y="10760"/>
                    </a:cubicBezTo>
                    <a:cubicBezTo>
                      <a:pt x="35698" y="10760"/>
                      <a:pt x="36062" y="10731"/>
                      <a:pt x="36403" y="10675"/>
                    </a:cubicBezTo>
                    <a:lnTo>
                      <a:pt x="36403" y="10675"/>
                    </a:lnTo>
                    <a:cubicBezTo>
                      <a:pt x="36154" y="10848"/>
                      <a:pt x="35860" y="11126"/>
                      <a:pt x="35693" y="11539"/>
                    </a:cubicBezTo>
                    <a:cubicBezTo>
                      <a:pt x="35469" y="12094"/>
                      <a:pt x="35519" y="12757"/>
                      <a:pt x="35843" y="13514"/>
                    </a:cubicBezTo>
                    <a:cubicBezTo>
                      <a:pt x="35455" y="13788"/>
                      <a:pt x="30599" y="17212"/>
                      <a:pt x="27970" y="19157"/>
                    </a:cubicBezTo>
                    <a:lnTo>
                      <a:pt x="27863" y="19125"/>
                    </a:lnTo>
                    <a:cubicBezTo>
                      <a:pt x="25030" y="18264"/>
                      <a:pt x="23160" y="17696"/>
                      <a:pt x="21750" y="16651"/>
                    </a:cubicBezTo>
                    <a:cubicBezTo>
                      <a:pt x="21749" y="16650"/>
                      <a:pt x="21747" y="16648"/>
                      <a:pt x="21746" y="16647"/>
                    </a:cubicBezTo>
                    <a:cubicBezTo>
                      <a:pt x="21704" y="16616"/>
                      <a:pt x="21652" y="16602"/>
                      <a:pt x="21593" y="16602"/>
                    </a:cubicBezTo>
                    <a:cubicBezTo>
                      <a:pt x="21507" y="16602"/>
                      <a:pt x="21405" y="16662"/>
                      <a:pt x="21285" y="16783"/>
                    </a:cubicBezTo>
                    <a:lnTo>
                      <a:pt x="17884" y="14950"/>
                    </a:lnTo>
                    <a:cubicBezTo>
                      <a:pt x="17887" y="14939"/>
                      <a:pt x="17890" y="14925"/>
                      <a:pt x="17894" y="14910"/>
                    </a:cubicBezTo>
                    <a:cubicBezTo>
                      <a:pt x="17908" y="14858"/>
                      <a:pt x="17920" y="14803"/>
                      <a:pt x="17932" y="14746"/>
                    </a:cubicBezTo>
                    <a:cubicBezTo>
                      <a:pt x="18049" y="14202"/>
                      <a:pt x="17897" y="13623"/>
                      <a:pt x="17530" y="13199"/>
                    </a:cubicBezTo>
                    <a:lnTo>
                      <a:pt x="17451" y="13106"/>
                    </a:lnTo>
                    <a:cubicBezTo>
                      <a:pt x="17392" y="13039"/>
                      <a:pt x="17305" y="13000"/>
                      <a:pt x="17217" y="13000"/>
                    </a:cubicBezTo>
                    <a:cubicBezTo>
                      <a:pt x="17204" y="13000"/>
                      <a:pt x="17192" y="13000"/>
                      <a:pt x="17180" y="13002"/>
                    </a:cubicBezTo>
                    <a:lnTo>
                      <a:pt x="15567" y="11490"/>
                    </a:lnTo>
                    <a:cubicBezTo>
                      <a:pt x="15515" y="11442"/>
                      <a:pt x="15449" y="11418"/>
                      <a:pt x="15383" y="11418"/>
                    </a:cubicBezTo>
                    <a:cubicBezTo>
                      <a:pt x="15317" y="11418"/>
                      <a:pt x="15251" y="11442"/>
                      <a:pt x="15199" y="11490"/>
                    </a:cubicBezTo>
                    <a:cubicBezTo>
                      <a:pt x="15095" y="11588"/>
                      <a:pt x="15086" y="11750"/>
                      <a:pt x="15176" y="11860"/>
                    </a:cubicBezTo>
                    <a:lnTo>
                      <a:pt x="16440" y="13373"/>
                    </a:lnTo>
                    <a:lnTo>
                      <a:pt x="16401" y="13395"/>
                    </a:lnTo>
                    <a:lnTo>
                      <a:pt x="16231" y="13193"/>
                    </a:lnTo>
                    <a:cubicBezTo>
                      <a:pt x="16176" y="13129"/>
                      <a:pt x="16095" y="13088"/>
                      <a:pt x="16009" y="13085"/>
                    </a:cubicBezTo>
                    <a:cubicBezTo>
                      <a:pt x="16004" y="13084"/>
                      <a:pt x="15998" y="13084"/>
                      <a:pt x="15993" y="13084"/>
                    </a:cubicBezTo>
                    <a:cubicBezTo>
                      <a:pt x="15913" y="13084"/>
                      <a:pt x="15836" y="13116"/>
                      <a:pt x="15778" y="13172"/>
                    </a:cubicBezTo>
                    <a:lnTo>
                      <a:pt x="15705" y="13244"/>
                    </a:lnTo>
                    <a:cubicBezTo>
                      <a:pt x="15644" y="13303"/>
                      <a:pt x="15609" y="13387"/>
                      <a:pt x="15612" y="13473"/>
                    </a:cubicBezTo>
                    <a:cubicBezTo>
                      <a:pt x="15612" y="13516"/>
                      <a:pt x="15622" y="13557"/>
                      <a:pt x="15641" y="13595"/>
                    </a:cubicBezTo>
                    <a:cubicBezTo>
                      <a:pt x="15609" y="13585"/>
                      <a:pt x="15576" y="13580"/>
                      <a:pt x="15544" y="13580"/>
                    </a:cubicBezTo>
                    <a:cubicBezTo>
                      <a:pt x="15536" y="13580"/>
                      <a:pt x="15528" y="13581"/>
                      <a:pt x="15520" y="13581"/>
                    </a:cubicBezTo>
                    <a:cubicBezTo>
                      <a:pt x="15436" y="13589"/>
                      <a:pt x="15356" y="13632"/>
                      <a:pt x="15306" y="13699"/>
                    </a:cubicBezTo>
                    <a:lnTo>
                      <a:pt x="15243" y="13779"/>
                    </a:lnTo>
                    <a:cubicBezTo>
                      <a:pt x="15191" y="13846"/>
                      <a:pt x="15170" y="13931"/>
                      <a:pt x="15182" y="14014"/>
                    </a:cubicBezTo>
                    <a:cubicBezTo>
                      <a:pt x="15191" y="14068"/>
                      <a:pt x="15213" y="14115"/>
                      <a:pt x="15245" y="14156"/>
                    </a:cubicBezTo>
                    <a:cubicBezTo>
                      <a:pt x="15235" y="14155"/>
                      <a:pt x="15225" y="14155"/>
                      <a:pt x="15215" y="14155"/>
                    </a:cubicBezTo>
                    <a:cubicBezTo>
                      <a:pt x="15194" y="14155"/>
                      <a:pt x="15172" y="14157"/>
                      <a:pt x="15150" y="14162"/>
                    </a:cubicBezTo>
                    <a:cubicBezTo>
                      <a:pt x="15073" y="14182"/>
                      <a:pt x="15008" y="14233"/>
                      <a:pt x="14971" y="14301"/>
                    </a:cubicBezTo>
                    <a:lnTo>
                      <a:pt x="14925" y="14384"/>
                    </a:lnTo>
                    <a:cubicBezTo>
                      <a:pt x="14887" y="14453"/>
                      <a:pt x="14879" y="14534"/>
                      <a:pt x="14904" y="14609"/>
                    </a:cubicBezTo>
                    <a:cubicBezTo>
                      <a:pt x="14928" y="14684"/>
                      <a:pt x="14983" y="14746"/>
                      <a:pt x="15055" y="14778"/>
                    </a:cubicBezTo>
                    <a:lnTo>
                      <a:pt x="15161" y="14827"/>
                    </a:lnTo>
                    <a:cubicBezTo>
                      <a:pt x="15205" y="14927"/>
                      <a:pt x="15593" y="15728"/>
                      <a:pt x="16737" y="16313"/>
                    </a:cubicBezTo>
                    <a:lnTo>
                      <a:pt x="20370" y="18769"/>
                    </a:lnTo>
                    <a:cubicBezTo>
                      <a:pt x="20356" y="18885"/>
                      <a:pt x="20348" y="19017"/>
                      <a:pt x="20348" y="19148"/>
                    </a:cubicBezTo>
                    <a:cubicBezTo>
                      <a:pt x="20348" y="19495"/>
                      <a:pt x="20399" y="20139"/>
                      <a:pt x="20729" y="20625"/>
                    </a:cubicBezTo>
                    <a:cubicBezTo>
                      <a:pt x="20079" y="20686"/>
                      <a:pt x="19379" y="20989"/>
                      <a:pt x="18646" y="21522"/>
                    </a:cubicBezTo>
                    <a:cubicBezTo>
                      <a:pt x="17865" y="22093"/>
                      <a:pt x="17018" y="22949"/>
                      <a:pt x="16128" y="24068"/>
                    </a:cubicBezTo>
                    <a:cubicBezTo>
                      <a:pt x="13450" y="27433"/>
                      <a:pt x="8513" y="33084"/>
                      <a:pt x="8362" y="33259"/>
                    </a:cubicBezTo>
                    <a:cubicBezTo>
                      <a:pt x="8357" y="33259"/>
                      <a:pt x="8354" y="33262"/>
                      <a:pt x="8351" y="33264"/>
                    </a:cubicBezTo>
                    <a:lnTo>
                      <a:pt x="8348" y="33264"/>
                    </a:lnTo>
                    <a:cubicBezTo>
                      <a:pt x="8016" y="33403"/>
                      <a:pt x="7712" y="33553"/>
                      <a:pt x="7443" y="33710"/>
                    </a:cubicBezTo>
                    <a:cubicBezTo>
                      <a:pt x="7441" y="33710"/>
                      <a:pt x="7440" y="33712"/>
                      <a:pt x="7440" y="33712"/>
                    </a:cubicBezTo>
                    <a:lnTo>
                      <a:pt x="7437" y="33713"/>
                    </a:lnTo>
                    <a:cubicBezTo>
                      <a:pt x="7108" y="33898"/>
                      <a:pt x="6870" y="34067"/>
                      <a:pt x="6730" y="34212"/>
                    </a:cubicBezTo>
                    <a:cubicBezTo>
                      <a:pt x="6709" y="34235"/>
                      <a:pt x="6688" y="34259"/>
                      <a:pt x="6663" y="34287"/>
                    </a:cubicBezTo>
                    <a:cubicBezTo>
                      <a:pt x="6663" y="34287"/>
                      <a:pt x="6662" y="34288"/>
                      <a:pt x="6662" y="34288"/>
                    </a:cubicBezTo>
                    <a:cubicBezTo>
                      <a:pt x="6660" y="34291"/>
                      <a:pt x="6659" y="34293"/>
                      <a:pt x="6659" y="34293"/>
                    </a:cubicBezTo>
                    <a:cubicBezTo>
                      <a:pt x="6276" y="34753"/>
                      <a:pt x="6032" y="35554"/>
                      <a:pt x="6029" y="35562"/>
                    </a:cubicBezTo>
                    <a:lnTo>
                      <a:pt x="6027" y="35566"/>
                    </a:lnTo>
                    <a:cubicBezTo>
                      <a:pt x="6027" y="35568"/>
                      <a:pt x="6024" y="35591"/>
                      <a:pt x="6024" y="35634"/>
                    </a:cubicBezTo>
                    <a:cubicBezTo>
                      <a:pt x="6024" y="35808"/>
                      <a:pt x="6071" y="36273"/>
                      <a:pt x="6503" y="36843"/>
                    </a:cubicBezTo>
                    <a:lnTo>
                      <a:pt x="6127" y="37435"/>
                    </a:lnTo>
                    <a:cubicBezTo>
                      <a:pt x="6077" y="37414"/>
                      <a:pt x="6022" y="37403"/>
                      <a:pt x="5961" y="37403"/>
                    </a:cubicBezTo>
                    <a:cubicBezTo>
                      <a:pt x="5746" y="37403"/>
                      <a:pt x="5446" y="37536"/>
                      <a:pt x="4968" y="37831"/>
                    </a:cubicBezTo>
                    <a:cubicBezTo>
                      <a:pt x="4177" y="38315"/>
                      <a:pt x="2714" y="38603"/>
                      <a:pt x="1298" y="38880"/>
                    </a:cubicBezTo>
                    <a:lnTo>
                      <a:pt x="1115" y="38915"/>
                    </a:lnTo>
                    <a:cubicBezTo>
                      <a:pt x="49" y="39123"/>
                      <a:pt x="0" y="39838"/>
                      <a:pt x="65" y="40245"/>
                    </a:cubicBezTo>
                    <a:cubicBezTo>
                      <a:pt x="92" y="40408"/>
                      <a:pt x="135" y="40518"/>
                      <a:pt x="136" y="40522"/>
                    </a:cubicBezTo>
                    <a:lnTo>
                      <a:pt x="144" y="40538"/>
                    </a:lnTo>
                    <a:lnTo>
                      <a:pt x="7707" y="40538"/>
                    </a:lnTo>
                    <a:lnTo>
                      <a:pt x="7715" y="40528"/>
                    </a:lnTo>
                    <a:cubicBezTo>
                      <a:pt x="7717" y="40526"/>
                      <a:pt x="7790" y="40415"/>
                      <a:pt x="7882" y="40254"/>
                    </a:cubicBezTo>
                    <a:cubicBezTo>
                      <a:pt x="7984" y="40072"/>
                      <a:pt x="8119" y="39804"/>
                      <a:pt x="8183" y="39564"/>
                    </a:cubicBezTo>
                    <a:cubicBezTo>
                      <a:pt x="8287" y="39164"/>
                      <a:pt x="8145" y="38629"/>
                      <a:pt x="8113" y="38517"/>
                    </a:cubicBezTo>
                    <a:lnTo>
                      <a:pt x="8155" y="38473"/>
                    </a:lnTo>
                    <a:cubicBezTo>
                      <a:pt x="8478" y="38716"/>
                      <a:pt x="8848" y="38817"/>
                      <a:pt x="8897" y="38829"/>
                    </a:cubicBezTo>
                    <a:lnTo>
                      <a:pt x="8904" y="38832"/>
                    </a:lnTo>
                    <a:lnTo>
                      <a:pt x="8914" y="38829"/>
                    </a:lnTo>
                    <a:cubicBezTo>
                      <a:pt x="9450" y="38665"/>
                      <a:pt x="9774" y="38517"/>
                      <a:pt x="9952" y="38422"/>
                    </a:cubicBezTo>
                    <a:cubicBezTo>
                      <a:pt x="10146" y="38318"/>
                      <a:pt x="10212" y="38253"/>
                      <a:pt x="10215" y="38251"/>
                    </a:cubicBezTo>
                    <a:lnTo>
                      <a:pt x="10218" y="38247"/>
                    </a:lnTo>
                    <a:cubicBezTo>
                      <a:pt x="10247" y="38205"/>
                      <a:pt x="10913" y="37224"/>
                      <a:pt x="11091" y="36785"/>
                    </a:cubicBezTo>
                    <a:cubicBezTo>
                      <a:pt x="11358" y="36582"/>
                      <a:pt x="11990" y="36092"/>
                      <a:pt x="12788" y="35475"/>
                    </a:cubicBezTo>
                    <a:cubicBezTo>
                      <a:pt x="13083" y="35247"/>
                      <a:pt x="13398" y="35002"/>
                      <a:pt x="13723" y="34750"/>
                    </a:cubicBezTo>
                    <a:cubicBezTo>
                      <a:pt x="15473" y="33397"/>
                      <a:pt x="17563" y="31787"/>
                      <a:pt x="18214" y="31341"/>
                    </a:cubicBezTo>
                    <a:cubicBezTo>
                      <a:pt x="19218" y="30653"/>
                      <a:pt x="20233" y="29223"/>
                      <a:pt x="20418" y="28956"/>
                    </a:cubicBezTo>
                    <a:lnTo>
                      <a:pt x="23537" y="32324"/>
                    </a:lnTo>
                    <a:lnTo>
                      <a:pt x="23545" y="32333"/>
                    </a:lnTo>
                    <a:cubicBezTo>
                      <a:pt x="24337" y="33203"/>
                      <a:pt x="25030" y="33978"/>
                      <a:pt x="25607" y="34635"/>
                    </a:cubicBezTo>
                    <a:cubicBezTo>
                      <a:pt x="25646" y="34680"/>
                      <a:pt x="25684" y="34723"/>
                      <a:pt x="25721" y="34765"/>
                    </a:cubicBezTo>
                    <a:cubicBezTo>
                      <a:pt x="24163" y="34964"/>
                      <a:pt x="22559" y="35164"/>
                      <a:pt x="21311" y="35316"/>
                    </a:cubicBezTo>
                    <a:cubicBezTo>
                      <a:pt x="20810" y="35377"/>
                      <a:pt x="20328" y="35563"/>
                      <a:pt x="19919" y="35857"/>
                    </a:cubicBezTo>
                    <a:cubicBezTo>
                      <a:pt x="19513" y="36147"/>
                      <a:pt x="19188" y="36537"/>
                      <a:pt x="18975" y="36982"/>
                    </a:cubicBezTo>
                    <a:lnTo>
                      <a:pt x="17498" y="37658"/>
                    </a:lnTo>
                    <a:cubicBezTo>
                      <a:pt x="17144" y="37822"/>
                      <a:pt x="16884" y="38129"/>
                      <a:pt x="16786" y="38505"/>
                    </a:cubicBezTo>
                    <a:cubicBezTo>
                      <a:pt x="16481" y="38466"/>
                      <a:pt x="16230" y="38446"/>
                      <a:pt x="16034" y="38446"/>
                    </a:cubicBezTo>
                    <a:cubicBezTo>
                      <a:pt x="15809" y="38446"/>
                      <a:pt x="15656" y="38472"/>
                      <a:pt x="15578" y="38523"/>
                    </a:cubicBezTo>
                    <a:cubicBezTo>
                      <a:pt x="15329" y="38688"/>
                      <a:pt x="15060" y="39275"/>
                      <a:pt x="15225" y="39907"/>
                    </a:cubicBezTo>
                    <a:cubicBezTo>
                      <a:pt x="15326" y="40298"/>
                      <a:pt x="15665" y="40593"/>
                      <a:pt x="16070" y="40642"/>
                    </a:cubicBezTo>
                    <a:cubicBezTo>
                      <a:pt x="16089" y="40644"/>
                      <a:pt x="16099" y="40645"/>
                      <a:pt x="16109" y="40645"/>
                    </a:cubicBezTo>
                    <a:lnTo>
                      <a:pt x="17417" y="40645"/>
                    </a:lnTo>
                    <a:lnTo>
                      <a:pt x="17416" y="40644"/>
                    </a:lnTo>
                    <a:cubicBezTo>
                      <a:pt x="17656" y="40644"/>
                      <a:pt x="17923" y="40644"/>
                      <a:pt x="18209" y="40642"/>
                    </a:cubicBezTo>
                    <a:cubicBezTo>
                      <a:pt x="18596" y="40641"/>
                      <a:pt x="18978" y="40638"/>
                      <a:pt x="19284" y="40636"/>
                    </a:cubicBezTo>
                    <a:cubicBezTo>
                      <a:pt x="19665" y="40633"/>
                      <a:pt x="19925" y="40632"/>
                      <a:pt x="19925" y="40632"/>
                    </a:cubicBezTo>
                    <a:lnTo>
                      <a:pt x="40986" y="40632"/>
                    </a:lnTo>
                    <a:lnTo>
                      <a:pt x="40994" y="40630"/>
                    </a:lnTo>
                    <a:cubicBezTo>
                      <a:pt x="41002" y="40629"/>
                      <a:pt x="41810" y="40401"/>
                      <a:pt x="42560" y="39745"/>
                    </a:cubicBezTo>
                    <a:cubicBezTo>
                      <a:pt x="43001" y="39358"/>
                      <a:pt x="43335" y="38902"/>
                      <a:pt x="43555" y="38387"/>
                    </a:cubicBezTo>
                    <a:cubicBezTo>
                      <a:pt x="43829" y="37745"/>
                      <a:pt x="43920" y="37010"/>
                      <a:pt x="43830" y="36202"/>
                    </a:cubicBezTo>
                    <a:cubicBezTo>
                      <a:pt x="43829" y="36186"/>
                      <a:pt x="43826" y="36167"/>
                      <a:pt x="43822" y="36150"/>
                    </a:cubicBezTo>
                    <a:cubicBezTo>
                      <a:pt x="43960" y="36105"/>
                      <a:pt x="44666" y="35836"/>
                      <a:pt x="44995" y="35120"/>
                    </a:cubicBezTo>
                    <a:cubicBezTo>
                      <a:pt x="45261" y="34544"/>
                      <a:pt x="45214" y="33834"/>
                      <a:pt x="44853" y="33010"/>
                    </a:cubicBezTo>
                    <a:cubicBezTo>
                      <a:pt x="44726" y="32695"/>
                      <a:pt x="44569" y="32402"/>
                      <a:pt x="44382" y="32139"/>
                    </a:cubicBezTo>
                    <a:cubicBezTo>
                      <a:pt x="44325" y="32050"/>
                      <a:pt x="44270" y="31966"/>
                      <a:pt x="44215" y="31885"/>
                    </a:cubicBezTo>
                    <a:cubicBezTo>
                      <a:pt x="44344" y="31689"/>
                      <a:pt x="44538" y="31513"/>
                      <a:pt x="44726" y="31342"/>
                    </a:cubicBezTo>
                    <a:cubicBezTo>
                      <a:pt x="45015" y="31079"/>
                      <a:pt x="45315" y="30807"/>
                      <a:pt x="45374" y="30465"/>
                    </a:cubicBezTo>
                    <a:cubicBezTo>
                      <a:pt x="45449" y="30046"/>
                      <a:pt x="45163" y="29222"/>
                      <a:pt x="44986" y="28763"/>
                    </a:cubicBezTo>
                    <a:lnTo>
                      <a:pt x="45460" y="25179"/>
                    </a:lnTo>
                    <a:lnTo>
                      <a:pt x="45460" y="25178"/>
                    </a:lnTo>
                    <a:cubicBezTo>
                      <a:pt x="45677" y="23936"/>
                      <a:pt x="45891" y="22829"/>
                      <a:pt x="46094" y="21885"/>
                    </a:cubicBezTo>
                    <a:lnTo>
                      <a:pt x="46235" y="22057"/>
                    </a:lnTo>
                    <a:cubicBezTo>
                      <a:pt x="46249" y="22074"/>
                      <a:pt x="46264" y="22093"/>
                      <a:pt x="46278" y="22109"/>
                    </a:cubicBezTo>
                    <a:cubicBezTo>
                      <a:pt x="46406" y="22267"/>
                      <a:pt x="46521" y="22411"/>
                      <a:pt x="46629" y="22545"/>
                    </a:cubicBezTo>
                    <a:lnTo>
                      <a:pt x="48744" y="25546"/>
                    </a:lnTo>
                    <a:cubicBezTo>
                      <a:pt x="48713" y="25916"/>
                      <a:pt x="48652" y="27150"/>
                      <a:pt x="49100" y="28168"/>
                    </a:cubicBezTo>
                    <a:cubicBezTo>
                      <a:pt x="49453" y="28976"/>
                      <a:pt x="50311" y="30313"/>
                      <a:pt x="51141" y="31608"/>
                    </a:cubicBezTo>
                    <a:cubicBezTo>
                      <a:pt x="51571" y="32278"/>
                      <a:pt x="51978" y="32911"/>
                      <a:pt x="52315" y="33470"/>
                    </a:cubicBezTo>
                    <a:cubicBezTo>
                      <a:pt x="52296" y="33565"/>
                      <a:pt x="52273" y="33666"/>
                      <a:pt x="52247" y="33775"/>
                    </a:cubicBezTo>
                    <a:cubicBezTo>
                      <a:pt x="52094" y="34434"/>
                      <a:pt x="51884" y="35337"/>
                      <a:pt x="52416" y="36031"/>
                    </a:cubicBezTo>
                    <a:cubicBezTo>
                      <a:pt x="52922" y="36692"/>
                      <a:pt x="53982" y="37040"/>
                      <a:pt x="55654" y="37100"/>
                    </a:cubicBezTo>
                    <a:cubicBezTo>
                      <a:pt x="56138" y="38014"/>
                      <a:pt x="56457" y="38621"/>
                      <a:pt x="56601" y="38904"/>
                    </a:cubicBezTo>
                    <a:cubicBezTo>
                      <a:pt x="56482" y="39372"/>
                      <a:pt x="56430" y="39864"/>
                      <a:pt x="56823" y="40307"/>
                    </a:cubicBezTo>
                    <a:lnTo>
                      <a:pt x="56830" y="40317"/>
                    </a:lnTo>
                    <a:lnTo>
                      <a:pt x="62594" y="40317"/>
                    </a:lnTo>
                    <a:cubicBezTo>
                      <a:pt x="62657" y="40317"/>
                      <a:pt x="62713" y="40288"/>
                      <a:pt x="62748" y="40236"/>
                    </a:cubicBezTo>
                    <a:cubicBezTo>
                      <a:pt x="62785" y="40185"/>
                      <a:pt x="62794" y="40122"/>
                      <a:pt x="62774" y="40063"/>
                    </a:cubicBezTo>
                    <a:cubicBezTo>
                      <a:pt x="62732" y="39941"/>
                      <a:pt x="62655" y="39864"/>
                      <a:pt x="62556" y="39843"/>
                    </a:cubicBezTo>
                    <a:cubicBezTo>
                      <a:pt x="62556" y="39843"/>
                      <a:pt x="62556" y="39841"/>
                      <a:pt x="62554" y="39841"/>
                    </a:cubicBezTo>
                    <a:cubicBezTo>
                      <a:pt x="62534" y="39815"/>
                      <a:pt x="62508" y="39791"/>
                      <a:pt x="62476" y="39771"/>
                    </a:cubicBezTo>
                    <a:cubicBezTo>
                      <a:pt x="62403" y="39723"/>
                      <a:pt x="62216" y="39722"/>
                      <a:pt x="61934" y="39717"/>
                    </a:cubicBezTo>
                    <a:cubicBezTo>
                      <a:pt x="61233" y="39707"/>
                      <a:pt x="59931" y="39690"/>
                      <a:pt x="58601" y="38941"/>
                    </a:cubicBezTo>
                    <a:lnTo>
                      <a:pt x="57500" y="36320"/>
                    </a:lnTo>
                    <a:cubicBezTo>
                      <a:pt x="57608" y="36287"/>
                      <a:pt x="57679" y="36206"/>
                      <a:pt x="57705" y="36085"/>
                    </a:cubicBezTo>
                    <a:cubicBezTo>
                      <a:pt x="57773" y="35761"/>
                      <a:pt x="57498" y="35190"/>
                      <a:pt x="57150" y="34932"/>
                    </a:cubicBezTo>
                    <a:cubicBezTo>
                      <a:pt x="56954" y="34788"/>
                      <a:pt x="56257" y="33684"/>
                      <a:pt x="55352" y="31925"/>
                    </a:cubicBezTo>
                    <a:cubicBezTo>
                      <a:pt x="54768" y="30787"/>
                      <a:pt x="53667" y="28538"/>
                      <a:pt x="52867" y="26248"/>
                    </a:cubicBezTo>
                    <a:cubicBezTo>
                      <a:pt x="52633" y="25580"/>
                      <a:pt x="52383" y="24797"/>
                      <a:pt x="52117" y="23968"/>
                    </a:cubicBezTo>
                    <a:cubicBezTo>
                      <a:pt x="51459" y="21923"/>
                      <a:pt x="50715" y="19604"/>
                      <a:pt x="49814" y="17615"/>
                    </a:cubicBezTo>
                    <a:cubicBezTo>
                      <a:pt x="48765" y="15298"/>
                      <a:pt x="47724" y="13935"/>
                      <a:pt x="46631" y="13442"/>
                    </a:cubicBezTo>
                    <a:cubicBezTo>
                      <a:pt x="46617" y="13435"/>
                      <a:pt x="46507" y="13369"/>
                      <a:pt x="46311" y="13262"/>
                    </a:cubicBezTo>
                    <a:cubicBezTo>
                      <a:pt x="46588" y="12841"/>
                      <a:pt x="46805" y="12421"/>
                      <a:pt x="46954" y="12011"/>
                    </a:cubicBezTo>
                    <a:cubicBezTo>
                      <a:pt x="47097" y="11618"/>
                      <a:pt x="47183" y="11227"/>
                      <a:pt x="47207" y="10848"/>
                    </a:cubicBezTo>
                    <a:cubicBezTo>
                      <a:pt x="47298" y="9463"/>
                      <a:pt x="46585" y="8495"/>
                      <a:pt x="45972" y="7926"/>
                    </a:cubicBezTo>
                    <a:cubicBezTo>
                      <a:pt x="45129" y="7144"/>
                      <a:pt x="43918" y="6635"/>
                      <a:pt x="42965" y="6635"/>
                    </a:cubicBezTo>
                    <a:cubicBezTo>
                      <a:pt x="42868" y="6635"/>
                      <a:pt x="42774" y="6640"/>
                      <a:pt x="42683" y="6651"/>
                    </a:cubicBezTo>
                    <a:cubicBezTo>
                      <a:pt x="43136" y="5610"/>
                      <a:pt x="43159" y="4807"/>
                      <a:pt x="43159" y="4800"/>
                    </a:cubicBezTo>
                    <a:lnTo>
                      <a:pt x="43159" y="4793"/>
                    </a:lnTo>
                    <a:cubicBezTo>
                      <a:pt x="43249" y="3809"/>
                      <a:pt x="43092" y="2885"/>
                      <a:pt x="42717" y="2188"/>
                    </a:cubicBezTo>
                    <a:cubicBezTo>
                      <a:pt x="42922" y="2142"/>
                      <a:pt x="43165" y="2066"/>
                      <a:pt x="43234" y="1951"/>
                    </a:cubicBezTo>
                    <a:cubicBezTo>
                      <a:pt x="43254" y="1919"/>
                      <a:pt x="43258" y="1884"/>
                      <a:pt x="43249" y="1849"/>
                    </a:cubicBezTo>
                    <a:cubicBezTo>
                      <a:pt x="43231" y="1789"/>
                      <a:pt x="43197" y="1746"/>
                      <a:pt x="43147" y="1722"/>
                    </a:cubicBezTo>
                    <a:cubicBezTo>
                      <a:pt x="43114" y="1706"/>
                      <a:pt x="43078" y="1700"/>
                      <a:pt x="43043" y="1700"/>
                    </a:cubicBezTo>
                    <a:cubicBezTo>
                      <a:pt x="43012" y="1700"/>
                      <a:pt x="42982" y="1705"/>
                      <a:pt x="42954" y="1711"/>
                    </a:cubicBezTo>
                    <a:cubicBezTo>
                      <a:pt x="43057" y="1597"/>
                      <a:pt x="43214" y="1392"/>
                      <a:pt x="43191" y="1251"/>
                    </a:cubicBezTo>
                    <a:cubicBezTo>
                      <a:pt x="43183" y="1201"/>
                      <a:pt x="43154" y="1162"/>
                      <a:pt x="43105" y="1138"/>
                    </a:cubicBezTo>
                    <a:cubicBezTo>
                      <a:pt x="43083" y="1126"/>
                      <a:pt x="43060" y="1121"/>
                      <a:pt x="43036" y="1121"/>
                    </a:cubicBezTo>
                    <a:cubicBezTo>
                      <a:pt x="42824" y="1121"/>
                      <a:pt x="42569" y="1538"/>
                      <a:pt x="42445" y="1768"/>
                    </a:cubicBezTo>
                    <a:cubicBezTo>
                      <a:pt x="42379" y="1684"/>
                      <a:pt x="42309" y="1603"/>
                      <a:pt x="42236" y="1529"/>
                    </a:cubicBezTo>
                    <a:cubicBezTo>
                      <a:pt x="41658" y="948"/>
                      <a:pt x="41040" y="526"/>
                      <a:pt x="40398" y="276"/>
                    </a:cubicBezTo>
                    <a:cubicBezTo>
                      <a:pt x="39929" y="94"/>
                      <a:pt x="39447" y="1"/>
                      <a:pt x="389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90" name="Google Shape;978;p38">
                <a:extLst>
                  <a:ext uri="{FF2B5EF4-FFF2-40B4-BE49-F238E27FC236}">
                    <a16:creationId xmlns:a16="http://schemas.microsoft.com/office/drawing/2014/main" id="{BB707611-B044-DD4E-A1AA-9FE1A1661232}"/>
                  </a:ext>
                </a:extLst>
              </p:cNvPr>
              <p:cNvSpPr/>
              <p:nvPr/>
            </p:nvSpPr>
            <p:spPr>
              <a:xfrm>
                <a:off x="3493200" y="3075925"/>
                <a:ext cx="320900" cy="260475"/>
              </a:xfrm>
              <a:custGeom>
                <a:avLst/>
                <a:gdLst/>
                <a:ahLst/>
                <a:cxnLst/>
                <a:rect l="l" t="t" r="r" b="b"/>
                <a:pathLst>
                  <a:path w="12836" h="10419" extrusionOk="0">
                    <a:moveTo>
                      <a:pt x="12022" y="7930"/>
                    </a:moveTo>
                    <a:cubicBezTo>
                      <a:pt x="12063" y="7930"/>
                      <a:pt x="12099" y="7940"/>
                      <a:pt x="12129" y="7959"/>
                    </a:cubicBezTo>
                    <a:cubicBezTo>
                      <a:pt x="12276" y="8052"/>
                      <a:pt x="12328" y="8369"/>
                      <a:pt x="12400" y="8808"/>
                    </a:cubicBezTo>
                    <a:cubicBezTo>
                      <a:pt x="12467" y="9220"/>
                      <a:pt x="12550" y="9729"/>
                      <a:pt x="12745" y="10298"/>
                    </a:cubicBezTo>
                    <a:lnTo>
                      <a:pt x="11481" y="9124"/>
                    </a:lnTo>
                    <a:cubicBezTo>
                      <a:pt x="11473" y="9049"/>
                      <a:pt x="11374" y="8107"/>
                      <a:pt x="11921" y="7947"/>
                    </a:cubicBezTo>
                    <a:cubicBezTo>
                      <a:pt x="11958" y="7936"/>
                      <a:pt x="11992" y="7930"/>
                      <a:pt x="12022" y="7930"/>
                    </a:cubicBezTo>
                    <a:close/>
                    <a:moveTo>
                      <a:pt x="292" y="0"/>
                    </a:moveTo>
                    <a:cubicBezTo>
                      <a:pt x="120" y="0"/>
                      <a:pt x="28" y="30"/>
                      <a:pt x="22" y="32"/>
                    </a:cubicBezTo>
                    <a:cubicBezTo>
                      <a:pt x="8" y="36"/>
                      <a:pt x="1" y="52"/>
                      <a:pt x="5" y="65"/>
                    </a:cubicBezTo>
                    <a:cubicBezTo>
                      <a:pt x="9" y="78"/>
                      <a:pt x="20" y="85"/>
                      <a:pt x="31" y="85"/>
                    </a:cubicBezTo>
                    <a:cubicBezTo>
                      <a:pt x="33" y="85"/>
                      <a:pt x="36" y="85"/>
                      <a:pt x="39" y="84"/>
                    </a:cubicBezTo>
                    <a:cubicBezTo>
                      <a:pt x="41" y="83"/>
                      <a:pt x="128" y="55"/>
                      <a:pt x="291" y="55"/>
                    </a:cubicBezTo>
                    <a:cubicBezTo>
                      <a:pt x="408" y="55"/>
                      <a:pt x="565" y="70"/>
                      <a:pt x="759" y="119"/>
                    </a:cubicBezTo>
                    <a:cubicBezTo>
                      <a:pt x="1187" y="228"/>
                      <a:pt x="1883" y="533"/>
                      <a:pt x="2773" y="1374"/>
                    </a:cubicBezTo>
                    <a:lnTo>
                      <a:pt x="9966" y="7788"/>
                    </a:lnTo>
                    <a:lnTo>
                      <a:pt x="12788" y="10413"/>
                    </a:lnTo>
                    <a:cubicBezTo>
                      <a:pt x="12794" y="10417"/>
                      <a:pt x="12800" y="10419"/>
                      <a:pt x="12807" y="10419"/>
                    </a:cubicBezTo>
                    <a:cubicBezTo>
                      <a:pt x="12811" y="10419"/>
                      <a:pt x="12817" y="10417"/>
                      <a:pt x="12822" y="10414"/>
                    </a:cubicBezTo>
                    <a:cubicBezTo>
                      <a:pt x="12833" y="10408"/>
                      <a:pt x="12836" y="10394"/>
                      <a:pt x="12833" y="10384"/>
                    </a:cubicBezTo>
                    <a:cubicBezTo>
                      <a:pt x="12612" y="9778"/>
                      <a:pt x="12524" y="9234"/>
                      <a:pt x="12452" y="8798"/>
                    </a:cubicBezTo>
                    <a:cubicBezTo>
                      <a:pt x="12375" y="8329"/>
                      <a:pt x="12325" y="8019"/>
                      <a:pt x="12157" y="7913"/>
                    </a:cubicBezTo>
                    <a:cubicBezTo>
                      <a:pt x="12118" y="7888"/>
                      <a:pt x="12073" y="7876"/>
                      <a:pt x="12023" y="7876"/>
                    </a:cubicBezTo>
                    <a:cubicBezTo>
                      <a:pt x="11986" y="7876"/>
                      <a:pt x="11947" y="7882"/>
                      <a:pt x="11905" y="7895"/>
                    </a:cubicBezTo>
                    <a:cubicBezTo>
                      <a:pt x="11379" y="8049"/>
                      <a:pt x="11402" y="8830"/>
                      <a:pt x="11421" y="9067"/>
                    </a:cubicBezTo>
                    <a:lnTo>
                      <a:pt x="10003" y="7748"/>
                    </a:lnTo>
                    <a:lnTo>
                      <a:pt x="2809" y="1334"/>
                    </a:lnTo>
                    <a:cubicBezTo>
                      <a:pt x="1909" y="483"/>
                      <a:pt x="1202" y="174"/>
                      <a:pt x="767" y="64"/>
                    </a:cubicBezTo>
                    <a:cubicBezTo>
                      <a:pt x="571" y="15"/>
                      <a:pt x="412" y="0"/>
                      <a:pt x="2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91" name="Google Shape;979;p38">
                <a:extLst>
                  <a:ext uri="{FF2B5EF4-FFF2-40B4-BE49-F238E27FC236}">
                    <a16:creationId xmlns:a16="http://schemas.microsoft.com/office/drawing/2014/main" id="{9A4B4D0A-D53A-6649-99EC-0985624C5C90}"/>
                  </a:ext>
                </a:extLst>
              </p:cNvPr>
              <p:cNvSpPr/>
              <p:nvPr/>
            </p:nvSpPr>
            <p:spPr>
              <a:xfrm>
                <a:off x="3137250" y="3467900"/>
                <a:ext cx="9950" cy="14600"/>
              </a:xfrm>
              <a:custGeom>
                <a:avLst/>
                <a:gdLst/>
                <a:ahLst/>
                <a:cxnLst/>
                <a:rect l="l" t="t" r="r" b="b"/>
                <a:pathLst>
                  <a:path w="398" h="584" extrusionOk="0">
                    <a:moveTo>
                      <a:pt x="352" y="1"/>
                    </a:moveTo>
                    <a:lnTo>
                      <a:pt x="0" y="554"/>
                    </a:lnTo>
                    <a:lnTo>
                      <a:pt x="46" y="583"/>
                    </a:lnTo>
                    <a:lnTo>
                      <a:pt x="398" y="30"/>
                    </a:lnTo>
                    <a:lnTo>
                      <a:pt x="352" y="1"/>
                    </a:lnTo>
                    <a:close/>
                  </a:path>
                </a:pathLst>
              </a:custGeom>
              <a:solidFill>
                <a:srgbClr val="3129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92" name="Google Shape;980;p38">
                <a:extLst>
                  <a:ext uri="{FF2B5EF4-FFF2-40B4-BE49-F238E27FC236}">
                    <a16:creationId xmlns:a16="http://schemas.microsoft.com/office/drawing/2014/main" id="{BC017C68-55E2-A245-BD31-EEDDEB763F71}"/>
                  </a:ext>
                </a:extLst>
              </p:cNvPr>
              <p:cNvSpPr/>
              <p:nvPr/>
            </p:nvSpPr>
            <p:spPr>
              <a:xfrm>
                <a:off x="3177750" y="3513275"/>
                <a:ext cx="8950" cy="9200"/>
              </a:xfrm>
              <a:custGeom>
                <a:avLst/>
                <a:gdLst/>
                <a:ahLst/>
                <a:cxnLst/>
                <a:rect l="l" t="t" r="r" b="b"/>
                <a:pathLst>
                  <a:path w="358" h="368" extrusionOk="0">
                    <a:moveTo>
                      <a:pt x="319" y="1"/>
                    </a:moveTo>
                    <a:lnTo>
                      <a:pt x="1" y="331"/>
                    </a:lnTo>
                    <a:lnTo>
                      <a:pt x="41" y="367"/>
                    </a:lnTo>
                    <a:lnTo>
                      <a:pt x="357" y="37"/>
                    </a:lnTo>
                    <a:lnTo>
                      <a:pt x="319" y="1"/>
                    </a:lnTo>
                    <a:close/>
                  </a:path>
                </a:pathLst>
              </a:custGeom>
              <a:solidFill>
                <a:srgbClr val="3129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93" name="Google Shape;981;p38">
                <a:extLst>
                  <a:ext uri="{FF2B5EF4-FFF2-40B4-BE49-F238E27FC236}">
                    <a16:creationId xmlns:a16="http://schemas.microsoft.com/office/drawing/2014/main" id="{EBCBC5F8-6AB6-8D48-8D9F-FB94ED25DF36}"/>
                  </a:ext>
                </a:extLst>
              </p:cNvPr>
              <p:cNvSpPr/>
              <p:nvPr/>
            </p:nvSpPr>
            <p:spPr>
              <a:xfrm>
                <a:off x="3125425" y="3449900"/>
                <a:ext cx="72300" cy="81675"/>
              </a:xfrm>
              <a:custGeom>
                <a:avLst/>
                <a:gdLst/>
                <a:ahLst/>
                <a:cxnLst/>
                <a:rect l="l" t="t" r="r" b="b"/>
                <a:pathLst>
                  <a:path w="2892" h="3267" extrusionOk="0">
                    <a:moveTo>
                      <a:pt x="34" y="1"/>
                    </a:moveTo>
                    <a:lnTo>
                      <a:pt x="1" y="43"/>
                    </a:lnTo>
                    <a:cubicBezTo>
                      <a:pt x="22" y="60"/>
                      <a:pt x="2117" y="1693"/>
                      <a:pt x="2843" y="3266"/>
                    </a:cubicBezTo>
                    <a:lnTo>
                      <a:pt x="2892" y="3243"/>
                    </a:lnTo>
                    <a:cubicBezTo>
                      <a:pt x="2161" y="1658"/>
                      <a:pt x="54" y="17"/>
                      <a:pt x="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94" name="Google Shape;982;p38">
                <a:extLst>
                  <a:ext uri="{FF2B5EF4-FFF2-40B4-BE49-F238E27FC236}">
                    <a16:creationId xmlns:a16="http://schemas.microsoft.com/office/drawing/2014/main" id="{AFB49508-2FEC-4F48-BC91-8CB48C0D3FCE}"/>
                  </a:ext>
                </a:extLst>
              </p:cNvPr>
              <p:cNvSpPr/>
              <p:nvPr/>
            </p:nvSpPr>
            <p:spPr>
              <a:xfrm>
                <a:off x="3440875" y="3485900"/>
                <a:ext cx="26625" cy="90875"/>
              </a:xfrm>
              <a:custGeom>
                <a:avLst/>
                <a:gdLst/>
                <a:ahLst/>
                <a:cxnLst/>
                <a:rect l="l" t="t" r="r" b="b"/>
                <a:pathLst>
                  <a:path w="1065" h="3635" extrusionOk="0">
                    <a:moveTo>
                      <a:pt x="317" y="1"/>
                    </a:moveTo>
                    <a:cubicBezTo>
                      <a:pt x="316" y="4"/>
                      <a:pt x="68" y="429"/>
                      <a:pt x="33" y="1086"/>
                    </a:cubicBezTo>
                    <a:cubicBezTo>
                      <a:pt x="1" y="1692"/>
                      <a:pt x="146" y="2626"/>
                      <a:pt x="1025" y="3635"/>
                    </a:cubicBezTo>
                    <a:lnTo>
                      <a:pt x="1065" y="3600"/>
                    </a:lnTo>
                    <a:cubicBezTo>
                      <a:pt x="199" y="2605"/>
                      <a:pt x="56" y="1687"/>
                      <a:pt x="86" y="1092"/>
                    </a:cubicBezTo>
                    <a:cubicBezTo>
                      <a:pt x="120" y="447"/>
                      <a:pt x="361" y="31"/>
                      <a:pt x="365" y="28"/>
                    </a:cubicBezTo>
                    <a:lnTo>
                      <a:pt x="31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95" name="Google Shape;983;p38">
                <a:extLst>
                  <a:ext uri="{FF2B5EF4-FFF2-40B4-BE49-F238E27FC236}">
                    <a16:creationId xmlns:a16="http://schemas.microsoft.com/office/drawing/2014/main" id="{A3F55B1D-4039-7F4C-95CB-5CA2014D900D}"/>
                  </a:ext>
                </a:extLst>
              </p:cNvPr>
              <p:cNvSpPr/>
              <p:nvPr/>
            </p:nvSpPr>
            <p:spPr>
              <a:xfrm>
                <a:off x="3555350" y="3102875"/>
                <a:ext cx="159450" cy="36275"/>
              </a:xfrm>
              <a:custGeom>
                <a:avLst/>
                <a:gdLst/>
                <a:ahLst/>
                <a:cxnLst/>
                <a:rect l="l" t="t" r="r" b="b"/>
                <a:pathLst>
                  <a:path w="6378" h="1451" extrusionOk="0">
                    <a:moveTo>
                      <a:pt x="32" y="0"/>
                    </a:moveTo>
                    <a:cubicBezTo>
                      <a:pt x="21" y="0"/>
                      <a:pt x="10" y="7"/>
                      <a:pt x="7" y="16"/>
                    </a:cubicBezTo>
                    <a:cubicBezTo>
                      <a:pt x="1" y="30"/>
                      <a:pt x="7" y="47"/>
                      <a:pt x="21" y="53"/>
                    </a:cubicBezTo>
                    <a:cubicBezTo>
                      <a:pt x="40" y="62"/>
                      <a:pt x="2129" y="969"/>
                      <a:pt x="3711" y="1351"/>
                    </a:cubicBezTo>
                    <a:cubicBezTo>
                      <a:pt x="4008" y="1423"/>
                      <a:pt x="4286" y="1450"/>
                      <a:pt x="4540" y="1450"/>
                    </a:cubicBezTo>
                    <a:cubicBezTo>
                      <a:pt x="4994" y="1450"/>
                      <a:pt x="5370" y="1359"/>
                      <a:pt x="5641" y="1262"/>
                    </a:cubicBezTo>
                    <a:cubicBezTo>
                      <a:pt x="6098" y="1099"/>
                      <a:pt x="6353" y="889"/>
                      <a:pt x="6364" y="882"/>
                    </a:cubicBezTo>
                    <a:cubicBezTo>
                      <a:pt x="6376" y="871"/>
                      <a:pt x="6378" y="854"/>
                      <a:pt x="6368" y="843"/>
                    </a:cubicBezTo>
                    <a:cubicBezTo>
                      <a:pt x="6362" y="836"/>
                      <a:pt x="6354" y="833"/>
                      <a:pt x="6346" y="833"/>
                    </a:cubicBezTo>
                    <a:cubicBezTo>
                      <a:pt x="6340" y="833"/>
                      <a:pt x="6335" y="835"/>
                      <a:pt x="6330" y="839"/>
                    </a:cubicBezTo>
                    <a:cubicBezTo>
                      <a:pt x="6321" y="846"/>
                      <a:pt x="5638" y="1396"/>
                      <a:pt x="4538" y="1396"/>
                    </a:cubicBezTo>
                    <a:cubicBezTo>
                      <a:pt x="4287" y="1396"/>
                      <a:pt x="4014" y="1368"/>
                      <a:pt x="3723" y="1298"/>
                    </a:cubicBezTo>
                    <a:cubicBezTo>
                      <a:pt x="2147" y="918"/>
                      <a:pt x="62" y="12"/>
                      <a:pt x="42" y="3"/>
                    </a:cubicBezTo>
                    <a:cubicBezTo>
                      <a:pt x="39" y="1"/>
                      <a:pt x="35" y="0"/>
                      <a:pt x="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96" name="Google Shape;984;p38">
                <a:extLst>
                  <a:ext uri="{FF2B5EF4-FFF2-40B4-BE49-F238E27FC236}">
                    <a16:creationId xmlns:a16="http://schemas.microsoft.com/office/drawing/2014/main" id="{CA1BE3EE-E7FB-7B42-8A82-A37114ADDF06}"/>
                  </a:ext>
                </a:extLst>
              </p:cNvPr>
              <p:cNvSpPr/>
              <p:nvPr/>
            </p:nvSpPr>
            <p:spPr>
              <a:xfrm>
                <a:off x="3762750" y="3232900"/>
                <a:ext cx="54100" cy="65825"/>
              </a:xfrm>
              <a:custGeom>
                <a:avLst/>
                <a:gdLst/>
                <a:ahLst/>
                <a:cxnLst/>
                <a:rect l="l" t="t" r="r" b="b"/>
                <a:pathLst>
                  <a:path w="2164" h="2633" extrusionOk="0">
                    <a:moveTo>
                      <a:pt x="858" y="1"/>
                    </a:moveTo>
                    <a:cubicBezTo>
                      <a:pt x="796" y="1"/>
                      <a:pt x="730" y="15"/>
                      <a:pt x="655" y="49"/>
                    </a:cubicBezTo>
                    <a:cubicBezTo>
                      <a:pt x="0" y="302"/>
                      <a:pt x="364" y="2516"/>
                      <a:pt x="381" y="2610"/>
                    </a:cubicBezTo>
                    <a:cubicBezTo>
                      <a:pt x="383" y="2623"/>
                      <a:pt x="395" y="2632"/>
                      <a:pt x="407" y="2632"/>
                    </a:cubicBezTo>
                    <a:lnTo>
                      <a:pt x="412" y="2632"/>
                    </a:lnTo>
                    <a:cubicBezTo>
                      <a:pt x="427" y="2629"/>
                      <a:pt x="436" y="2616"/>
                      <a:pt x="435" y="2600"/>
                    </a:cubicBezTo>
                    <a:cubicBezTo>
                      <a:pt x="430" y="2579"/>
                      <a:pt x="61" y="336"/>
                      <a:pt x="675" y="99"/>
                    </a:cubicBezTo>
                    <a:cubicBezTo>
                      <a:pt x="743" y="69"/>
                      <a:pt x="802" y="56"/>
                      <a:pt x="858" y="56"/>
                    </a:cubicBezTo>
                    <a:cubicBezTo>
                      <a:pt x="992" y="56"/>
                      <a:pt x="1107" y="134"/>
                      <a:pt x="1275" y="249"/>
                    </a:cubicBezTo>
                    <a:cubicBezTo>
                      <a:pt x="1460" y="374"/>
                      <a:pt x="1714" y="547"/>
                      <a:pt x="2122" y="700"/>
                    </a:cubicBezTo>
                    <a:cubicBezTo>
                      <a:pt x="2125" y="701"/>
                      <a:pt x="2129" y="701"/>
                      <a:pt x="2132" y="701"/>
                    </a:cubicBezTo>
                    <a:cubicBezTo>
                      <a:pt x="2143" y="701"/>
                      <a:pt x="2154" y="695"/>
                      <a:pt x="2158" y="683"/>
                    </a:cubicBezTo>
                    <a:cubicBezTo>
                      <a:pt x="2164" y="669"/>
                      <a:pt x="2156" y="654"/>
                      <a:pt x="2142" y="650"/>
                    </a:cubicBezTo>
                    <a:cubicBezTo>
                      <a:pt x="1739" y="498"/>
                      <a:pt x="1489" y="328"/>
                      <a:pt x="1306" y="203"/>
                    </a:cubicBezTo>
                    <a:cubicBezTo>
                      <a:pt x="1132" y="85"/>
                      <a:pt x="1007" y="1"/>
                      <a:pt x="8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97" name="Google Shape;985;p38">
                <a:extLst>
                  <a:ext uri="{FF2B5EF4-FFF2-40B4-BE49-F238E27FC236}">
                    <a16:creationId xmlns:a16="http://schemas.microsoft.com/office/drawing/2014/main" id="{8D656A55-A57B-A243-8193-77BD9D36A98B}"/>
                  </a:ext>
                </a:extLst>
              </p:cNvPr>
              <p:cNvSpPr/>
              <p:nvPr/>
            </p:nvSpPr>
            <p:spPr>
              <a:xfrm>
                <a:off x="3804975" y="3223000"/>
                <a:ext cx="30500" cy="36100"/>
              </a:xfrm>
              <a:custGeom>
                <a:avLst/>
                <a:gdLst/>
                <a:ahLst/>
                <a:cxnLst/>
                <a:rect l="l" t="t" r="r" b="b"/>
                <a:pathLst>
                  <a:path w="1220" h="1444" extrusionOk="0">
                    <a:moveTo>
                      <a:pt x="1194" y="1"/>
                    </a:moveTo>
                    <a:cubicBezTo>
                      <a:pt x="1186" y="1"/>
                      <a:pt x="1178" y="5"/>
                      <a:pt x="1175" y="12"/>
                    </a:cubicBezTo>
                    <a:cubicBezTo>
                      <a:pt x="707" y="957"/>
                      <a:pt x="21" y="1399"/>
                      <a:pt x="13" y="1403"/>
                    </a:cubicBezTo>
                    <a:cubicBezTo>
                      <a:pt x="2" y="1409"/>
                      <a:pt x="1" y="1423"/>
                      <a:pt x="7" y="1432"/>
                    </a:cubicBezTo>
                    <a:cubicBezTo>
                      <a:pt x="10" y="1440"/>
                      <a:pt x="18" y="1443"/>
                      <a:pt x="25" y="1443"/>
                    </a:cubicBezTo>
                    <a:cubicBezTo>
                      <a:pt x="28" y="1443"/>
                      <a:pt x="33" y="1441"/>
                      <a:pt x="36" y="1440"/>
                    </a:cubicBezTo>
                    <a:cubicBezTo>
                      <a:pt x="44" y="1435"/>
                      <a:pt x="739" y="987"/>
                      <a:pt x="1213" y="32"/>
                    </a:cubicBezTo>
                    <a:cubicBezTo>
                      <a:pt x="1219" y="21"/>
                      <a:pt x="1215" y="9"/>
                      <a:pt x="1204" y="3"/>
                    </a:cubicBezTo>
                    <a:cubicBezTo>
                      <a:pt x="1201" y="1"/>
                      <a:pt x="1197" y="1"/>
                      <a:pt x="11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grpSp>
      </p:grpSp>
      <p:pic>
        <p:nvPicPr>
          <p:cNvPr id="3" name="Graphic 2" descr="Illustrator with solid fill">
            <a:extLst>
              <a:ext uri="{FF2B5EF4-FFF2-40B4-BE49-F238E27FC236}">
                <a16:creationId xmlns:a16="http://schemas.microsoft.com/office/drawing/2014/main" id="{C6D56655-0E5F-DB40-867B-133FC8686007}"/>
              </a:ext>
            </a:extLst>
          </p:cNvPr>
          <p:cNvPicPr>
            <a:picLocks noChangeAspect="1"/>
          </p:cNvPicPr>
          <p:nvPr/>
        </p:nvPicPr>
        <p:blipFill>
          <a:blip r:embed="rId3">
            <a:extLst>
              <a:ext uri="{96DAC541-7B7A-43D3-8B79-37D633B846F1}">
                <asvg:svgBlip xmlns="" xmlns:asvg="http://schemas.microsoft.com/office/drawing/2016/SVG/main" r:embed="rId4"/>
              </a:ext>
            </a:extLst>
          </a:blip>
          <a:stretch>
            <a:fillRect/>
          </a:stretch>
        </p:blipFill>
        <p:spPr>
          <a:xfrm>
            <a:off x="6393368" y="1482173"/>
            <a:ext cx="2162421" cy="2162421"/>
          </a:xfrm>
          <a:prstGeom prst="rect">
            <a:avLst/>
          </a:prstGeom>
        </p:spPr>
      </p:pic>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461"/>
                                        </p:tgtEl>
                                        <p:attrNameLst>
                                          <p:attrName>style.visibility</p:attrName>
                                        </p:attrNameLst>
                                      </p:cBhvr>
                                      <p:to>
                                        <p:strVal val="visible"/>
                                      </p:to>
                                    </p:set>
                                    <p:anim calcmode="lin" valueType="num">
                                      <p:cBhvr additive="base">
                                        <p:cTn id="7" dur="500" fill="hold"/>
                                        <p:tgtEl>
                                          <p:spTgt spid="461"/>
                                        </p:tgtEl>
                                        <p:attrNameLst>
                                          <p:attrName>ppt_x</p:attrName>
                                        </p:attrNameLst>
                                      </p:cBhvr>
                                      <p:tavLst>
                                        <p:tav tm="0">
                                          <p:val>
                                            <p:strVal val="#ppt_x"/>
                                          </p:val>
                                        </p:tav>
                                        <p:tav tm="100000">
                                          <p:val>
                                            <p:strVal val="#ppt_x"/>
                                          </p:val>
                                        </p:tav>
                                      </p:tavLst>
                                    </p:anim>
                                    <p:anim calcmode="lin" valueType="num">
                                      <p:cBhvr additive="base">
                                        <p:cTn id="8" dur="500" fill="hold"/>
                                        <p:tgtEl>
                                          <p:spTgt spid="461"/>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62">
                                            <p:txEl>
                                              <p:pRg st="0" end="0"/>
                                            </p:txEl>
                                          </p:spTgt>
                                        </p:tgtEl>
                                        <p:attrNameLst>
                                          <p:attrName>style.visibility</p:attrName>
                                        </p:attrNameLst>
                                      </p:cBhvr>
                                      <p:to>
                                        <p:strVal val="visible"/>
                                      </p:to>
                                    </p:set>
                                    <p:anim calcmode="lin" valueType="num">
                                      <p:cBhvr additive="base">
                                        <p:cTn id="11" dur="500" fill="hold"/>
                                        <p:tgtEl>
                                          <p:spTgt spid="462">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462">
                                            <p:txEl>
                                              <p:pRg st="0" end="0"/>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462">
                                            <p:txEl>
                                              <p:pRg st="1" end="1"/>
                                            </p:txEl>
                                          </p:spTgt>
                                        </p:tgtEl>
                                        <p:attrNameLst>
                                          <p:attrName>style.visibility</p:attrName>
                                        </p:attrNameLst>
                                      </p:cBhvr>
                                      <p:to>
                                        <p:strVal val="visible"/>
                                      </p:to>
                                    </p:set>
                                    <p:anim calcmode="lin" valueType="num">
                                      <p:cBhvr additive="base">
                                        <p:cTn id="15" dur="500" fill="hold"/>
                                        <p:tgtEl>
                                          <p:spTgt spid="462">
                                            <p:txEl>
                                              <p:pRg st="1" end="1"/>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462">
                                            <p:txEl>
                                              <p:pRg st="1" end="1"/>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462">
                                            <p:txEl>
                                              <p:pRg st="3" end="3"/>
                                            </p:txEl>
                                          </p:spTgt>
                                        </p:tgtEl>
                                        <p:attrNameLst>
                                          <p:attrName>style.visibility</p:attrName>
                                        </p:attrNameLst>
                                      </p:cBhvr>
                                      <p:to>
                                        <p:strVal val="visible"/>
                                      </p:to>
                                    </p:set>
                                    <p:anim calcmode="lin" valueType="num">
                                      <p:cBhvr additive="base">
                                        <p:cTn id="19" dur="500" fill="hold"/>
                                        <p:tgtEl>
                                          <p:spTgt spid="462">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62">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462">
                                            <p:txEl>
                                              <p:pRg st="5" end="5"/>
                                            </p:txEl>
                                          </p:spTgt>
                                        </p:tgtEl>
                                        <p:attrNameLst>
                                          <p:attrName>style.visibility</p:attrName>
                                        </p:attrNameLst>
                                      </p:cBhvr>
                                      <p:to>
                                        <p:strVal val="visible"/>
                                      </p:to>
                                    </p:set>
                                    <p:anim calcmode="lin" valueType="num">
                                      <p:cBhvr additive="base">
                                        <p:cTn id="23" dur="500" fill="hold"/>
                                        <p:tgtEl>
                                          <p:spTgt spid="462">
                                            <p:txEl>
                                              <p:pRg st="5" end="5"/>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462">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1" grpId="0"/>
      <p:bldP spid="462"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18"/>
        <p:cNvGrpSpPr/>
        <p:nvPr/>
      </p:nvGrpSpPr>
      <p:grpSpPr>
        <a:xfrm>
          <a:off x="0" y="0"/>
          <a:ext cx="0" cy="0"/>
          <a:chOff x="0" y="0"/>
          <a:chExt cx="0" cy="0"/>
        </a:xfrm>
      </p:grpSpPr>
      <p:sp>
        <p:nvSpPr>
          <p:cNvPr id="519" name="Google Shape;519;p35"/>
          <p:cNvSpPr txBox="1">
            <a:spLocks noGrp="1"/>
          </p:cNvSpPr>
          <p:nvPr>
            <p:ph type="title"/>
          </p:nvPr>
        </p:nvSpPr>
        <p:spPr>
          <a:xfrm>
            <a:off x="587046" y="234730"/>
            <a:ext cx="7713900" cy="707400"/>
          </a:xfrm>
          <a:prstGeom prst="rect">
            <a:avLst/>
          </a:prstGeom>
        </p:spPr>
        <p:txBody>
          <a:bodyPr spcFirstLastPara="1" wrap="square" lIns="91425" tIns="91425" rIns="91425" bIns="91425" anchor="t" anchorCtr="0">
            <a:noAutofit/>
          </a:bodyPr>
          <a:lstStyle/>
          <a:p>
            <a:pPr lvl="0"/>
            <a:r>
              <a:rPr lang="en-IN" sz="2800" b="1" dirty="0" smtClean="0">
                <a:latin typeface="Times New Roman" panose="02020603050405020304" pitchFamily="18" charset="0"/>
                <a:cs typeface="Times New Roman" panose="02020603050405020304" pitchFamily="18" charset="0"/>
              </a:rPr>
              <a:t>4. </a:t>
            </a:r>
            <a:r>
              <a:rPr lang="en-IN" sz="2800" b="1" dirty="0">
                <a:latin typeface="Times New Roman" panose="02020603050405020304" pitchFamily="18" charset="0"/>
                <a:cs typeface="Times New Roman" panose="02020603050405020304" pitchFamily="18" charset="0"/>
              </a:rPr>
              <a:t>Markov Decision Process (MDP)</a:t>
            </a:r>
          </a:p>
        </p:txBody>
      </p:sp>
      <p:sp>
        <p:nvSpPr>
          <p:cNvPr id="520" name="Google Shape;520;p35"/>
          <p:cNvSpPr txBox="1">
            <a:spLocks noGrp="1"/>
          </p:cNvSpPr>
          <p:nvPr>
            <p:ph type="body" idx="1"/>
          </p:nvPr>
        </p:nvSpPr>
        <p:spPr>
          <a:xfrm>
            <a:off x="537890" y="863262"/>
            <a:ext cx="7812213" cy="3986055"/>
          </a:xfrm>
          <a:prstGeom prst="rect">
            <a:avLst/>
          </a:prstGeom>
        </p:spPr>
        <p:txBody>
          <a:bodyPr spcFirstLastPara="1" wrap="square" lIns="91425" tIns="91425" rIns="91425" bIns="91425" anchor="t" anchorCtr="0">
            <a:noAutofit/>
          </a:bodyPr>
          <a:lstStyle/>
          <a:p>
            <a:pPr marL="139700" indent="0" algn="just">
              <a:buNone/>
            </a:pPr>
            <a:r>
              <a:rPr lang="en-US" dirty="0">
                <a:solidFill>
                  <a:schemeClr val="tx1">
                    <a:lumMod val="50000"/>
                  </a:schemeClr>
                </a:solidFill>
                <a:latin typeface="Times New Roman" panose="02020603050405020304" pitchFamily="18" charset="0"/>
                <a:ea typeface="Golos Text Medium"/>
                <a:cs typeface="Times New Roman" panose="02020603050405020304" pitchFamily="18" charset="0"/>
                <a:sym typeface="Golos Text Medium"/>
              </a:rPr>
              <a:t>In this project, the task of generating graphs that satisfy the odd cycle condition is modeled as an MDP problem</a:t>
            </a:r>
            <a:r>
              <a:rPr lang="en-US" dirty="0" smtClean="0">
                <a:solidFill>
                  <a:schemeClr val="tx1">
                    <a:lumMod val="50000"/>
                  </a:schemeClr>
                </a:solidFill>
                <a:latin typeface="Times New Roman" panose="02020603050405020304" pitchFamily="18" charset="0"/>
                <a:ea typeface="Golos Text Medium"/>
                <a:cs typeface="Times New Roman" panose="02020603050405020304" pitchFamily="18" charset="0"/>
                <a:sym typeface="Golos Text Medium"/>
              </a:rPr>
              <a:t>. </a:t>
            </a:r>
            <a:r>
              <a:rPr lang="en-US" dirty="0">
                <a:solidFill>
                  <a:schemeClr val="tx1">
                    <a:lumMod val="50000"/>
                  </a:schemeClr>
                </a:solidFill>
                <a:latin typeface="Times New Roman" panose="02020603050405020304" pitchFamily="18" charset="0"/>
                <a:ea typeface="Golos Text Medium"/>
                <a:cs typeface="Times New Roman" panose="02020603050405020304" pitchFamily="18" charset="0"/>
                <a:sym typeface="Golos Text Medium"/>
              </a:rPr>
              <a:t>It </a:t>
            </a:r>
            <a:r>
              <a:rPr lang="en-US" dirty="0" smtClean="0">
                <a:solidFill>
                  <a:schemeClr val="tx1">
                    <a:lumMod val="50000"/>
                  </a:schemeClr>
                </a:solidFill>
                <a:latin typeface="Times New Roman" panose="02020603050405020304" pitchFamily="18" charset="0"/>
                <a:ea typeface="Golos Text Medium"/>
                <a:cs typeface="Times New Roman" panose="02020603050405020304" pitchFamily="18" charset="0"/>
                <a:sym typeface="Golos Text Medium"/>
              </a:rPr>
              <a:t>is </a:t>
            </a:r>
            <a:r>
              <a:rPr lang="en-US" dirty="0">
                <a:solidFill>
                  <a:schemeClr val="tx1">
                    <a:lumMod val="50000"/>
                  </a:schemeClr>
                </a:solidFill>
                <a:latin typeface="Times New Roman" panose="02020603050405020304" pitchFamily="18" charset="0"/>
                <a:ea typeface="Golos Text Medium"/>
                <a:cs typeface="Times New Roman" panose="02020603050405020304" pitchFamily="18" charset="0"/>
                <a:sym typeface="Golos Text Medium"/>
              </a:rPr>
              <a:t>a mathematical framework used for decision-making problems where outcomes are partly random and partly controlled by a </a:t>
            </a:r>
            <a:r>
              <a:rPr lang="en-US" dirty="0" smtClean="0">
                <a:solidFill>
                  <a:schemeClr val="tx1">
                    <a:lumMod val="50000"/>
                  </a:schemeClr>
                </a:solidFill>
                <a:latin typeface="Times New Roman" panose="02020603050405020304" pitchFamily="18" charset="0"/>
                <a:ea typeface="Golos Text Medium"/>
                <a:cs typeface="Times New Roman" panose="02020603050405020304" pitchFamily="18" charset="0"/>
                <a:sym typeface="Golos Text Medium"/>
              </a:rPr>
              <a:t>agent.</a:t>
            </a:r>
            <a:r>
              <a:rPr lang="en-US" dirty="0" smtClean="0">
                <a:solidFill>
                  <a:schemeClr val="tx1">
                    <a:lumMod val="50000"/>
                  </a:schemeClr>
                </a:solidFill>
                <a:latin typeface="Times New Roman" panose="02020603050405020304" pitchFamily="18" charset="0"/>
                <a:ea typeface="Golos Text Medium"/>
                <a:cs typeface="Times New Roman" panose="02020603050405020304" pitchFamily="18" charset="0"/>
                <a:sym typeface="Golos Text Medium"/>
              </a:rPr>
              <a:t> </a:t>
            </a:r>
            <a:r>
              <a:rPr lang="en-US" dirty="0">
                <a:solidFill>
                  <a:schemeClr val="tx1">
                    <a:lumMod val="50000"/>
                  </a:schemeClr>
                </a:solidFill>
                <a:latin typeface="Times New Roman" panose="02020603050405020304" pitchFamily="18" charset="0"/>
                <a:ea typeface="Golos Text Medium"/>
                <a:cs typeface="Times New Roman" panose="02020603050405020304" pitchFamily="18" charset="0"/>
                <a:sym typeface="Golos Text Medium"/>
              </a:rPr>
              <a:t>The graph structure is treated as a state, and the reinforcement learning agent interacts with this environment by taking actions (like adding or removing edges) to construct graphs. The agent transitions from one graph state to another based on the action taken, and receives rewards when the graph meets the odd cycle condition. This iterative process allows the agent to learn which actions lead to valid graphs while </a:t>
            </a:r>
            <a:r>
              <a:rPr lang="en-US" dirty="0" smtClean="0">
                <a:solidFill>
                  <a:schemeClr val="tx1">
                    <a:lumMod val="50000"/>
                  </a:schemeClr>
                </a:solidFill>
                <a:latin typeface="Times New Roman" panose="02020603050405020304" pitchFamily="18" charset="0"/>
                <a:ea typeface="Golos Text Medium"/>
                <a:cs typeface="Times New Roman" panose="02020603050405020304" pitchFamily="18" charset="0"/>
                <a:sym typeface="Golos Text Medium"/>
              </a:rPr>
              <a:t>avoiding </a:t>
            </a:r>
            <a:r>
              <a:rPr lang="en-US" dirty="0">
                <a:solidFill>
                  <a:schemeClr val="tx1">
                    <a:lumMod val="50000"/>
                  </a:schemeClr>
                </a:solidFill>
                <a:latin typeface="Times New Roman" panose="02020603050405020304" pitchFamily="18" charset="0"/>
                <a:ea typeface="Golos Text Medium"/>
                <a:cs typeface="Times New Roman" panose="02020603050405020304" pitchFamily="18" charset="0"/>
                <a:sym typeface="Golos Text Medium"/>
              </a:rPr>
              <a:t>invalid structures</a:t>
            </a:r>
            <a:r>
              <a:rPr lang="en-US" dirty="0" smtClean="0">
                <a:solidFill>
                  <a:schemeClr val="tx1">
                    <a:lumMod val="50000"/>
                  </a:schemeClr>
                </a:solidFill>
                <a:latin typeface="Times New Roman" panose="02020603050405020304" pitchFamily="18" charset="0"/>
                <a:ea typeface="Golos Text Medium"/>
                <a:cs typeface="Times New Roman" panose="02020603050405020304" pitchFamily="18" charset="0"/>
                <a:sym typeface="Golos Text Medium"/>
              </a:rPr>
              <a:t>.</a:t>
            </a:r>
          </a:p>
          <a:p>
            <a:pPr marL="139700" indent="0" algn="just">
              <a:buNone/>
            </a:pPr>
            <a:endParaRPr lang="en-US" dirty="0" smtClean="0">
              <a:solidFill>
                <a:schemeClr val="tx1">
                  <a:lumMod val="50000"/>
                </a:schemeClr>
              </a:solidFill>
              <a:latin typeface="Times New Roman" panose="02020603050405020304" pitchFamily="18" charset="0"/>
              <a:ea typeface="Golos Text Medium"/>
              <a:cs typeface="Times New Roman" panose="02020603050405020304" pitchFamily="18" charset="0"/>
              <a:sym typeface="Golos Text Medium"/>
            </a:endParaRPr>
          </a:p>
          <a:p>
            <a:pPr marL="139700" indent="0" algn="just">
              <a:buNone/>
            </a:pPr>
            <a:r>
              <a:rPr lang="en-US" sz="1800" b="1" dirty="0">
                <a:solidFill>
                  <a:schemeClr val="tx1">
                    <a:lumMod val="50000"/>
                  </a:schemeClr>
                </a:solidFill>
                <a:latin typeface="Times New Roman" panose="02020603050405020304" pitchFamily="18" charset="0"/>
                <a:ea typeface="Golos Text Medium"/>
                <a:cs typeface="Times New Roman" panose="02020603050405020304" pitchFamily="18" charset="0"/>
                <a:sym typeface="Golos Text Medium"/>
              </a:rPr>
              <a:t>An MDP consists of</a:t>
            </a:r>
            <a:r>
              <a:rPr lang="en-US" sz="1800" b="1" dirty="0" smtClean="0">
                <a:solidFill>
                  <a:schemeClr val="tx1">
                    <a:lumMod val="50000"/>
                  </a:schemeClr>
                </a:solidFill>
                <a:latin typeface="Times New Roman" panose="02020603050405020304" pitchFamily="18" charset="0"/>
                <a:ea typeface="Golos Text Medium"/>
                <a:cs typeface="Times New Roman" panose="02020603050405020304" pitchFamily="18" charset="0"/>
                <a:sym typeface="Golos Text Medium"/>
              </a:rPr>
              <a:t>:</a:t>
            </a:r>
          </a:p>
          <a:p>
            <a:pPr algn="just"/>
            <a:r>
              <a:rPr lang="en-US" dirty="0" smtClean="0">
                <a:solidFill>
                  <a:schemeClr val="tx1">
                    <a:lumMod val="50000"/>
                  </a:schemeClr>
                </a:solidFill>
                <a:latin typeface="Times New Roman" panose="02020603050405020304" pitchFamily="18" charset="0"/>
                <a:ea typeface="Golos Text Medium"/>
                <a:cs typeface="Times New Roman" panose="02020603050405020304" pitchFamily="18" charset="0"/>
                <a:sym typeface="Golos Text Medium"/>
              </a:rPr>
              <a:t>State</a:t>
            </a:r>
            <a:r>
              <a:rPr lang="en-US" dirty="0">
                <a:solidFill>
                  <a:schemeClr val="tx1">
                    <a:lumMod val="50000"/>
                  </a:schemeClr>
                </a:solidFill>
                <a:latin typeface="Times New Roman" panose="02020603050405020304" pitchFamily="18" charset="0"/>
                <a:ea typeface="Golos Text Medium"/>
                <a:cs typeface="Times New Roman" panose="02020603050405020304" pitchFamily="18" charset="0"/>
                <a:sym typeface="Golos Text Medium"/>
              </a:rPr>
              <a:t>: The current structure of the graph (nodes, edges, cycles</a:t>
            </a:r>
            <a:r>
              <a:rPr lang="en-US" dirty="0" smtClean="0">
                <a:solidFill>
                  <a:schemeClr val="tx1">
                    <a:lumMod val="50000"/>
                  </a:schemeClr>
                </a:solidFill>
                <a:latin typeface="Times New Roman" panose="02020603050405020304" pitchFamily="18" charset="0"/>
                <a:ea typeface="Golos Text Medium"/>
                <a:cs typeface="Times New Roman" panose="02020603050405020304" pitchFamily="18" charset="0"/>
                <a:sym typeface="Golos Text Medium"/>
              </a:rPr>
              <a:t>).</a:t>
            </a:r>
          </a:p>
          <a:p>
            <a:pPr algn="just"/>
            <a:r>
              <a:rPr lang="en-US" dirty="0" smtClean="0">
                <a:solidFill>
                  <a:schemeClr val="tx1">
                    <a:lumMod val="50000"/>
                  </a:schemeClr>
                </a:solidFill>
                <a:latin typeface="Times New Roman" panose="02020603050405020304" pitchFamily="18" charset="0"/>
                <a:ea typeface="Golos Text Medium"/>
                <a:cs typeface="Times New Roman" panose="02020603050405020304" pitchFamily="18" charset="0"/>
                <a:sym typeface="Golos Text Medium"/>
              </a:rPr>
              <a:t>Action</a:t>
            </a:r>
            <a:r>
              <a:rPr lang="en-US" dirty="0">
                <a:solidFill>
                  <a:schemeClr val="tx1">
                    <a:lumMod val="50000"/>
                  </a:schemeClr>
                </a:solidFill>
                <a:latin typeface="Times New Roman" panose="02020603050405020304" pitchFamily="18" charset="0"/>
                <a:ea typeface="Golos Text Medium"/>
                <a:cs typeface="Times New Roman" panose="02020603050405020304" pitchFamily="18" charset="0"/>
                <a:sym typeface="Golos Text Medium"/>
              </a:rPr>
              <a:t>: Adding, removing, or modifying edges to construct a graph that satisfies the odd cycle condition</a:t>
            </a:r>
            <a:r>
              <a:rPr lang="en-US" dirty="0" smtClean="0">
                <a:solidFill>
                  <a:schemeClr val="tx1">
                    <a:lumMod val="50000"/>
                  </a:schemeClr>
                </a:solidFill>
                <a:latin typeface="Times New Roman" panose="02020603050405020304" pitchFamily="18" charset="0"/>
                <a:ea typeface="Golos Text Medium"/>
                <a:cs typeface="Times New Roman" panose="02020603050405020304" pitchFamily="18" charset="0"/>
                <a:sym typeface="Golos Text Medium"/>
              </a:rPr>
              <a:t>.</a:t>
            </a:r>
          </a:p>
          <a:p>
            <a:pPr algn="just"/>
            <a:r>
              <a:rPr lang="en-US" dirty="0" smtClean="0">
                <a:solidFill>
                  <a:schemeClr val="tx1">
                    <a:lumMod val="50000"/>
                  </a:schemeClr>
                </a:solidFill>
                <a:latin typeface="Times New Roman" panose="02020603050405020304" pitchFamily="18" charset="0"/>
                <a:ea typeface="Golos Text Medium"/>
                <a:cs typeface="Times New Roman" panose="02020603050405020304" pitchFamily="18" charset="0"/>
                <a:sym typeface="Golos Text Medium"/>
              </a:rPr>
              <a:t>Transition</a:t>
            </a:r>
            <a:r>
              <a:rPr lang="en-US" dirty="0">
                <a:solidFill>
                  <a:schemeClr val="tx1">
                    <a:lumMod val="50000"/>
                  </a:schemeClr>
                </a:solidFill>
                <a:latin typeface="Times New Roman" panose="02020603050405020304" pitchFamily="18" charset="0"/>
                <a:ea typeface="Golos Text Medium"/>
                <a:cs typeface="Times New Roman" panose="02020603050405020304" pitchFamily="18" charset="0"/>
                <a:sym typeface="Golos Text Medium"/>
              </a:rPr>
              <a:t>: Moving from one graph structure to another after taking an action</a:t>
            </a:r>
            <a:r>
              <a:rPr lang="en-US" dirty="0" smtClean="0">
                <a:solidFill>
                  <a:schemeClr val="tx1">
                    <a:lumMod val="50000"/>
                  </a:schemeClr>
                </a:solidFill>
                <a:latin typeface="Times New Roman" panose="02020603050405020304" pitchFamily="18" charset="0"/>
                <a:ea typeface="Golos Text Medium"/>
                <a:cs typeface="Times New Roman" panose="02020603050405020304" pitchFamily="18" charset="0"/>
                <a:sym typeface="Golos Text Medium"/>
              </a:rPr>
              <a:t>.</a:t>
            </a:r>
          </a:p>
          <a:p>
            <a:pPr algn="just"/>
            <a:r>
              <a:rPr lang="en-US" dirty="0" smtClean="0">
                <a:solidFill>
                  <a:schemeClr val="tx1">
                    <a:lumMod val="50000"/>
                  </a:schemeClr>
                </a:solidFill>
                <a:latin typeface="Times New Roman" panose="02020603050405020304" pitchFamily="18" charset="0"/>
                <a:ea typeface="Golos Text Medium"/>
                <a:cs typeface="Times New Roman" panose="02020603050405020304" pitchFamily="18" charset="0"/>
                <a:sym typeface="Golos Text Medium"/>
              </a:rPr>
              <a:t>Reward</a:t>
            </a:r>
            <a:r>
              <a:rPr lang="en-US" dirty="0">
                <a:solidFill>
                  <a:schemeClr val="tx1">
                    <a:lumMod val="50000"/>
                  </a:schemeClr>
                </a:solidFill>
                <a:latin typeface="Times New Roman" panose="02020603050405020304" pitchFamily="18" charset="0"/>
                <a:ea typeface="Golos Text Medium"/>
                <a:cs typeface="Times New Roman" panose="02020603050405020304" pitchFamily="18" charset="0"/>
                <a:sym typeface="Golos Text Medium"/>
              </a:rPr>
              <a:t>: A positive reward when the graph adheres to the odd cycle condition, and penalties for creating invalid structures. This drives the learning process of the reinforcement learning agent.</a:t>
            </a:r>
          </a:p>
        </p:txBody>
      </p:sp>
      <p:pic>
        <p:nvPicPr>
          <p:cNvPr id="75" name="Graphic 74" descr="Radar Chart outline">
            <a:extLst>
              <a:ext uri="{FF2B5EF4-FFF2-40B4-BE49-F238E27FC236}">
                <a16:creationId xmlns:a16="http://schemas.microsoft.com/office/drawing/2014/main" id="{4C7B9DE5-B600-674A-BD5E-E457ED4850C5}"/>
              </a:ext>
            </a:extLst>
          </p:cNvPr>
          <p:cNvPicPr>
            <a:picLocks noChangeAspect="1"/>
          </p:cNvPicPr>
          <p:nvPr/>
        </p:nvPicPr>
        <p:blipFill>
          <a:blip r:embed="rId3">
            <a:extLst>
              <a:ext uri="{96DAC541-7B7A-43D3-8B79-37D633B846F1}">
                <asvg:svgBlip xmlns="" xmlns:asvg="http://schemas.microsoft.com/office/drawing/2016/SVG/main" r:embed="rId4"/>
              </a:ext>
            </a:extLst>
          </a:blip>
          <a:stretch>
            <a:fillRect/>
          </a:stretch>
        </p:blipFill>
        <p:spPr>
          <a:xfrm>
            <a:off x="-505318" y="5627628"/>
            <a:ext cx="1863090" cy="1863090"/>
          </a:xfrm>
          <a:prstGeom prst="rect">
            <a:avLst/>
          </a:prstGeom>
        </p:spPr>
      </p:pic>
      <p:pic>
        <p:nvPicPr>
          <p:cNvPr id="76" name="Graphic 75" descr="Badge 1 outline">
            <a:extLst>
              <a:ext uri="{FF2B5EF4-FFF2-40B4-BE49-F238E27FC236}">
                <a16:creationId xmlns:a16="http://schemas.microsoft.com/office/drawing/2014/main" id="{12F45B2B-B887-E440-953D-D58F283553C2}"/>
              </a:ext>
            </a:extLst>
          </p:cNvPr>
          <p:cNvPicPr>
            <a:picLocks noChangeAspect="1"/>
          </p:cNvPicPr>
          <p:nvPr/>
        </p:nvPicPr>
        <p:blipFill>
          <a:blip r:embed="rId5">
            <a:extLst>
              <a:ext uri="{96DAC541-7B7A-43D3-8B79-37D633B846F1}">
                <asvg:svgBlip xmlns="" xmlns:asvg="http://schemas.microsoft.com/office/drawing/2016/SVG/main" r:embed="rId6"/>
              </a:ext>
            </a:extLst>
          </a:blip>
          <a:stretch>
            <a:fillRect/>
          </a:stretch>
        </p:blipFill>
        <p:spPr>
          <a:xfrm>
            <a:off x="197627" y="5399053"/>
            <a:ext cx="457200" cy="457200"/>
          </a:xfrm>
          <a:prstGeom prst="rect">
            <a:avLst/>
          </a:prstGeom>
        </p:spPr>
      </p:pic>
      <p:pic>
        <p:nvPicPr>
          <p:cNvPr id="77" name="Graphic 76" descr="Badge outline">
            <a:extLst>
              <a:ext uri="{FF2B5EF4-FFF2-40B4-BE49-F238E27FC236}">
                <a16:creationId xmlns:a16="http://schemas.microsoft.com/office/drawing/2014/main" id="{9726C46A-212A-4F41-A623-72E9684B76A3}"/>
              </a:ext>
            </a:extLst>
          </p:cNvPr>
          <p:cNvPicPr>
            <a:picLocks noChangeAspect="1"/>
          </p:cNvPicPr>
          <p:nvPr/>
        </p:nvPicPr>
        <p:blipFill>
          <a:blip r:embed="rId7">
            <a:extLst>
              <a:ext uri="{96DAC541-7B7A-43D3-8B79-37D633B846F1}">
                <asvg:svgBlip xmlns="" xmlns:asvg="http://schemas.microsoft.com/office/drawing/2016/SVG/main" r:embed="rId8"/>
              </a:ext>
            </a:extLst>
          </a:blip>
          <a:stretch>
            <a:fillRect/>
          </a:stretch>
        </p:blipFill>
        <p:spPr>
          <a:xfrm>
            <a:off x="703632" y="7216373"/>
            <a:ext cx="457200" cy="457200"/>
          </a:xfrm>
          <a:prstGeom prst="rect">
            <a:avLst/>
          </a:prstGeom>
        </p:spPr>
      </p:pic>
      <p:pic>
        <p:nvPicPr>
          <p:cNvPr id="78" name="Graphic 77" descr="Badge 3 outline">
            <a:extLst>
              <a:ext uri="{FF2B5EF4-FFF2-40B4-BE49-F238E27FC236}">
                <a16:creationId xmlns:a16="http://schemas.microsoft.com/office/drawing/2014/main" id="{DC8DF230-D687-E542-A7D8-0D331C770CC0}"/>
              </a:ext>
            </a:extLst>
          </p:cNvPr>
          <p:cNvPicPr>
            <a:picLocks noChangeAspect="1"/>
          </p:cNvPicPr>
          <p:nvPr/>
        </p:nvPicPr>
        <p:blipFill>
          <a:blip r:embed="rId9">
            <a:extLst>
              <a:ext uri="{96DAC541-7B7A-43D3-8B79-37D633B846F1}">
                <asvg:svgBlip xmlns="" xmlns:asvg="http://schemas.microsoft.com/office/drawing/2016/SVG/main" r:embed="rId10"/>
              </a:ext>
            </a:extLst>
          </a:blip>
          <a:stretch>
            <a:fillRect/>
          </a:stretch>
        </p:blipFill>
        <p:spPr>
          <a:xfrm>
            <a:off x="-752378" y="6162920"/>
            <a:ext cx="457200" cy="457200"/>
          </a:xfrm>
          <a:prstGeom prst="rect">
            <a:avLst/>
          </a:prstGeom>
        </p:spPr>
      </p:pic>
      <p:pic>
        <p:nvPicPr>
          <p:cNvPr id="79" name="Graphic 78" descr="Badge 5 with solid fill">
            <a:extLst>
              <a:ext uri="{FF2B5EF4-FFF2-40B4-BE49-F238E27FC236}">
                <a16:creationId xmlns:a16="http://schemas.microsoft.com/office/drawing/2014/main" id="{9BC9CF3E-1F72-4544-9F9C-EB9CE3BD8F4D}"/>
              </a:ext>
            </a:extLst>
          </p:cNvPr>
          <p:cNvPicPr>
            <a:picLocks noChangeAspect="1"/>
          </p:cNvPicPr>
          <p:nvPr/>
        </p:nvPicPr>
        <p:blipFill>
          <a:blip r:embed="rId11">
            <a:extLst>
              <a:ext uri="{96DAC541-7B7A-43D3-8B79-37D633B846F1}">
                <asvg:svgBlip xmlns="" xmlns:asvg="http://schemas.microsoft.com/office/drawing/2016/SVG/main" r:embed="rId12"/>
              </a:ext>
            </a:extLst>
          </a:blip>
          <a:stretch>
            <a:fillRect/>
          </a:stretch>
        </p:blipFill>
        <p:spPr>
          <a:xfrm>
            <a:off x="-366253" y="7163033"/>
            <a:ext cx="563880" cy="563880"/>
          </a:xfrm>
          <a:prstGeom prst="rect">
            <a:avLst/>
          </a:prstGeom>
        </p:spPr>
      </p:pic>
      <p:pic>
        <p:nvPicPr>
          <p:cNvPr id="80" name="Graphic 79" descr="Badge 4 with solid fill">
            <a:extLst>
              <a:ext uri="{FF2B5EF4-FFF2-40B4-BE49-F238E27FC236}">
                <a16:creationId xmlns:a16="http://schemas.microsoft.com/office/drawing/2014/main" id="{3B71E371-D03F-0345-8BF3-4F0D9A31AD4F}"/>
              </a:ext>
            </a:extLst>
          </p:cNvPr>
          <p:cNvPicPr>
            <a:picLocks noChangeAspect="1"/>
          </p:cNvPicPr>
          <p:nvPr/>
        </p:nvPicPr>
        <p:blipFill>
          <a:blip r:embed="rId13">
            <a:extLst>
              <a:ext uri="{96DAC541-7B7A-43D3-8B79-37D633B846F1}">
                <asvg:svgBlip xmlns="" xmlns:asvg="http://schemas.microsoft.com/office/drawing/2016/SVG/main" r:embed="rId14"/>
              </a:ext>
            </a:extLst>
          </a:blip>
          <a:stretch>
            <a:fillRect/>
          </a:stretch>
        </p:blipFill>
        <p:spPr>
          <a:xfrm>
            <a:off x="992012" y="6019085"/>
            <a:ext cx="579120" cy="57912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520">
                                            <p:txEl>
                                              <p:pRg st="0" end="0"/>
                                            </p:txEl>
                                          </p:spTgt>
                                        </p:tgtEl>
                                        <p:attrNameLst>
                                          <p:attrName>style.visibility</p:attrName>
                                        </p:attrNameLst>
                                      </p:cBhvr>
                                      <p:to>
                                        <p:strVal val="visible"/>
                                      </p:to>
                                    </p:set>
                                    <p:anim calcmode="lin" valueType="num">
                                      <p:cBhvr additive="base">
                                        <p:cTn id="7" dur="500" fill="hold"/>
                                        <p:tgtEl>
                                          <p:spTgt spid="520">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20">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20">
                                            <p:txEl>
                                              <p:pRg st="2" end="2"/>
                                            </p:txEl>
                                          </p:spTgt>
                                        </p:tgtEl>
                                        <p:attrNameLst>
                                          <p:attrName>style.visibility</p:attrName>
                                        </p:attrNameLst>
                                      </p:cBhvr>
                                      <p:to>
                                        <p:strVal val="visible"/>
                                      </p:to>
                                    </p:set>
                                    <p:anim calcmode="lin" valueType="num">
                                      <p:cBhvr additive="base">
                                        <p:cTn id="11" dur="500" fill="hold"/>
                                        <p:tgtEl>
                                          <p:spTgt spid="520">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520">
                                            <p:txEl>
                                              <p:pRg st="2" end="2"/>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520">
                                            <p:txEl>
                                              <p:pRg st="3" end="3"/>
                                            </p:txEl>
                                          </p:spTgt>
                                        </p:tgtEl>
                                        <p:attrNameLst>
                                          <p:attrName>style.visibility</p:attrName>
                                        </p:attrNameLst>
                                      </p:cBhvr>
                                      <p:to>
                                        <p:strVal val="visible"/>
                                      </p:to>
                                    </p:set>
                                    <p:anim calcmode="lin" valueType="num">
                                      <p:cBhvr additive="base">
                                        <p:cTn id="15" dur="500" fill="hold"/>
                                        <p:tgtEl>
                                          <p:spTgt spid="520">
                                            <p:txEl>
                                              <p:pRg st="3" end="3"/>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520">
                                            <p:txEl>
                                              <p:pRg st="3" end="3"/>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520">
                                            <p:txEl>
                                              <p:pRg st="4" end="4"/>
                                            </p:txEl>
                                          </p:spTgt>
                                        </p:tgtEl>
                                        <p:attrNameLst>
                                          <p:attrName>style.visibility</p:attrName>
                                        </p:attrNameLst>
                                      </p:cBhvr>
                                      <p:to>
                                        <p:strVal val="visible"/>
                                      </p:to>
                                    </p:set>
                                    <p:anim calcmode="lin" valueType="num">
                                      <p:cBhvr additive="base">
                                        <p:cTn id="19" dur="500" fill="hold"/>
                                        <p:tgtEl>
                                          <p:spTgt spid="520">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20">
                                            <p:txEl>
                                              <p:pRg st="4" end="4"/>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520">
                                            <p:txEl>
                                              <p:pRg st="5" end="5"/>
                                            </p:txEl>
                                          </p:spTgt>
                                        </p:tgtEl>
                                        <p:attrNameLst>
                                          <p:attrName>style.visibility</p:attrName>
                                        </p:attrNameLst>
                                      </p:cBhvr>
                                      <p:to>
                                        <p:strVal val="visible"/>
                                      </p:to>
                                    </p:set>
                                    <p:anim calcmode="lin" valueType="num">
                                      <p:cBhvr additive="base">
                                        <p:cTn id="23" dur="500" fill="hold"/>
                                        <p:tgtEl>
                                          <p:spTgt spid="520">
                                            <p:txEl>
                                              <p:pRg st="5" end="5"/>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520">
                                            <p:txEl>
                                              <p:pRg st="5" end="5"/>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520">
                                            <p:txEl>
                                              <p:pRg st="6" end="6"/>
                                            </p:txEl>
                                          </p:spTgt>
                                        </p:tgtEl>
                                        <p:attrNameLst>
                                          <p:attrName>style.visibility</p:attrName>
                                        </p:attrNameLst>
                                      </p:cBhvr>
                                      <p:to>
                                        <p:strVal val="visible"/>
                                      </p:to>
                                    </p:set>
                                    <p:anim calcmode="lin" valueType="num">
                                      <p:cBhvr additive="base">
                                        <p:cTn id="27" dur="500" fill="hold"/>
                                        <p:tgtEl>
                                          <p:spTgt spid="520">
                                            <p:txEl>
                                              <p:pRg st="6" end="6"/>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520">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85"/>
        <p:cNvGrpSpPr/>
        <p:nvPr/>
      </p:nvGrpSpPr>
      <p:grpSpPr>
        <a:xfrm>
          <a:off x="0" y="0"/>
          <a:ext cx="0" cy="0"/>
          <a:chOff x="0" y="0"/>
          <a:chExt cx="0" cy="0"/>
        </a:xfrm>
      </p:grpSpPr>
      <p:sp>
        <p:nvSpPr>
          <p:cNvPr id="486" name="Google Shape;486;p31"/>
          <p:cNvSpPr txBox="1">
            <a:spLocks noGrp="1"/>
          </p:cNvSpPr>
          <p:nvPr>
            <p:ph type="title"/>
          </p:nvPr>
        </p:nvSpPr>
        <p:spPr>
          <a:xfrm>
            <a:off x="566194" y="307525"/>
            <a:ext cx="7713900" cy="679121"/>
          </a:xfrm>
          <a:prstGeom prst="rect">
            <a:avLst/>
          </a:prstGeom>
        </p:spPr>
        <p:txBody>
          <a:bodyPr spcFirstLastPara="1" wrap="square" lIns="91425" tIns="91425" rIns="91425" bIns="91425" anchor="t" anchorCtr="0">
            <a:noAutofit/>
          </a:bodyPr>
          <a:lstStyle/>
          <a:p>
            <a:pPr lvl="0"/>
            <a:r>
              <a:rPr lang="en-IN" sz="2800" b="1" dirty="0">
                <a:latin typeface="Times New Roman" panose="02020603050405020304" pitchFamily="18" charset="0"/>
                <a:cs typeface="Times New Roman" panose="02020603050405020304" pitchFamily="18" charset="0"/>
              </a:rPr>
              <a:t>5</a:t>
            </a:r>
            <a:r>
              <a:rPr lang="en-IN" sz="2800" b="1" dirty="0" smtClean="0">
                <a:latin typeface="Times New Roman" panose="02020603050405020304" pitchFamily="18" charset="0"/>
                <a:cs typeface="Times New Roman" panose="02020603050405020304" pitchFamily="18" charset="0"/>
              </a:rPr>
              <a:t>. </a:t>
            </a:r>
            <a:r>
              <a:rPr lang="en-IN" sz="2800" b="1" dirty="0" smtClean="0">
                <a:latin typeface="Times New Roman" panose="02020603050405020304" pitchFamily="18" charset="0"/>
                <a:cs typeface="Times New Roman" panose="02020603050405020304" pitchFamily="18" charset="0"/>
              </a:rPr>
              <a:t>Implementation.</a:t>
            </a:r>
            <a:endParaRPr lang="en-IN" sz="2800" b="1" dirty="0">
              <a:latin typeface="Times New Roman" panose="02020603050405020304" pitchFamily="18" charset="0"/>
              <a:cs typeface="Times New Roman" panose="02020603050405020304" pitchFamily="18" charset="0"/>
            </a:endParaRPr>
          </a:p>
        </p:txBody>
      </p:sp>
      <p:sp>
        <p:nvSpPr>
          <p:cNvPr id="487" name="Google Shape;487;p31"/>
          <p:cNvSpPr txBox="1">
            <a:spLocks noGrp="1"/>
          </p:cNvSpPr>
          <p:nvPr>
            <p:ph type="body" idx="1"/>
          </p:nvPr>
        </p:nvSpPr>
        <p:spPr>
          <a:xfrm>
            <a:off x="637078" y="971107"/>
            <a:ext cx="7968206" cy="3763926"/>
          </a:xfrm>
          <a:prstGeom prst="rect">
            <a:avLst/>
          </a:prstGeom>
        </p:spPr>
        <p:txBody>
          <a:bodyPr spcFirstLastPara="1" wrap="square" lIns="91425" tIns="91425" rIns="91425" bIns="91425" anchor="t" anchorCtr="0">
            <a:noAutofit/>
          </a:bodyPr>
          <a:lstStyle/>
          <a:p>
            <a:pPr marL="0" lvl="0" indent="0" algn="just">
              <a:buNone/>
            </a:pPr>
            <a:r>
              <a:rPr lang="en-US" dirty="0">
                <a:solidFill>
                  <a:schemeClr val="tx1">
                    <a:lumMod val="50000"/>
                  </a:schemeClr>
                </a:solidFill>
                <a:latin typeface="Times New Roman" panose="02020603050405020304" pitchFamily="18" charset="0"/>
                <a:ea typeface="Golos Text Medium"/>
                <a:cs typeface="Times New Roman" panose="02020603050405020304" pitchFamily="18" charset="0"/>
                <a:sym typeface="Golos Text Medium"/>
              </a:rPr>
              <a:t>The implementation relies on Gymnasium for simulating the reinforcement learning environment where the agent interacts with different graph structures, and NetworkX for generating and processing those </a:t>
            </a:r>
            <a:r>
              <a:rPr lang="en-US" dirty="0" smtClean="0">
                <a:solidFill>
                  <a:schemeClr val="tx1">
                    <a:lumMod val="50000"/>
                  </a:schemeClr>
                </a:solidFill>
                <a:latin typeface="Times New Roman" panose="02020603050405020304" pitchFamily="18" charset="0"/>
                <a:ea typeface="Golos Text Medium"/>
                <a:cs typeface="Times New Roman" panose="02020603050405020304" pitchFamily="18" charset="0"/>
                <a:sym typeface="Golos Text Medium"/>
              </a:rPr>
              <a:t>graphs. A </a:t>
            </a:r>
            <a:r>
              <a:rPr lang="en-US" dirty="0">
                <a:solidFill>
                  <a:schemeClr val="tx1">
                    <a:lumMod val="50000"/>
                  </a:schemeClr>
                </a:solidFill>
                <a:latin typeface="Times New Roman" panose="02020603050405020304" pitchFamily="18" charset="0"/>
                <a:ea typeface="Golos Text Medium"/>
                <a:cs typeface="Times New Roman" panose="02020603050405020304" pitchFamily="18" charset="0"/>
                <a:sym typeface="Golos Text Medium"/>
              </a:rPr>
              <a:t>critical component of the implementation is the custom environment created using Gymnasium in </a:t>
            </a:r>
            <a:r>
              <a:rPr lang="en-US" dirty="0" smtClean="0">
                <a:solidFill>
                  <a:schemeClr val="tx1">
                    <a:lumMod val="50000"/>
                  </a:schemeClr>
                </a:solidFill>
                <a:latin typeface="Times New Roman" panose="02020603050405020304" pitchFamily="18" charset="0"/>
                <a:ea typeface="Golos Text Medium"/>
                <a:cs typeface="Times New Roman" panose="02020603050405020304" pitchFamily="18" charset="0"/>
                <a:sym typeface="Golos Text Medium"/>
              </a:rPr>
              <a:t>a class. </a:t>
            </a:r>
          </a:p>
          <a:p>
            <a:pPr marL="0" lvl="0" indent="0" algn="just">
              <a:buNone/>
            </a:pPr>
            <a:endParaRPr lang="en-US" dirty="0">
              <a:solidFill>
                <a:schemeClr val="tx1">
                  <a:lumMod val="50000"/>
                </a:schemeClr>
              </a:solidFill>
              <a:latin typeface="Times New Roman" panose="02020603050405020304" pitchFamily="18" charset="0"/>
              <a:ea typeface="Golos Text Medium"/>
              <a:cs typeface="Times New Roman" panose="02020603050405020304" pitchFamily="18" charset="0"/>
              <a:sym typeface="Golos Text Medium"/>
            </a:endParaRPr>
          </a:p>
          <a:p>
            <a:pPr marL="0" lvl="0" indent="0" algn="just">
              <a:buNone/>
            </a:pPr>
            <a:r>
              <a:rPr lang="en-US" sz="1800" b="1" dirty="0" smtClean="0">
                <a:solidFill>
                  <a:schemeClr val="tx1">
                    <a:lumMod val="50000"/>
                  </a:schemeClr>
                </a:solidFill>
                <a:latin typeface="Times New Roman" panose="02020603050405020304" pitchFamily="18" charset="0"/>
                <a:ea typeface="Golos Text Medium"/>
                <a:cs typeface="Times New Roman" panose="02020603050405020304" pitchFamily="18" charset="0"/>
                <a:sym typeface="Golos Text Medium"/>
              </a:rPr>
              <a:t>This </a:t>
            </a:r>
            <a:r>
              <a:rPr lang="en-US" sz="1800" b="1" dirty="0">
                <a:solidFill>
                  <a:schemeClr val="tx1">
                    <a:lumMod val="50000"/>
                  </a:schemeClr>
                </a:solidFill>
                <a:latin typeface="Times New Roman" panose="02020603050405020304" pitchFamily="18" charset="0"/>
                <a:ea typeface="Golos Text Medium"/>
                <a:cs typeface="Times New Roman" panose="02020603050405020304" pitchFamily="18" charset="0"/>
                <a:sym typeface="Golos Text Medium"/>
              </a:rPr>
              <a:t>class models the graph generation task and includes</a:t>
            </a:r>
            <a:r>
              <a:rPr lang="en-US" sz="1800" b="1" dirty="0" smtClean="0">
                <a:solidFill>
                  <a:schemeClr val="tx1">
                    <a:lumMod val="50000"/>
                  </a:schemeClr>
                </a:solidFill>
                <a:latin typeface="Times New Roman" panose="02020603050405020304" pitchFamily="18" charset="0"/>
                <a:ea typeface="Golos Text Medium"/>
                <a:cs typeface="Times New Roman" panose="02020603050405020304" pitchFamily="18" charset="0"/>
                <a:sym typeface="Golos Text Medium"/>
              </a:rPr>
              <a:t>:</a:t>
            </a:r>
          </a:p>
          <a:p>
            <a:pPr marL="285750" indent="-285750" algn="just"/>
            <a:r>
              <a:rPr lang="en-US" dirty="0" smtClean="0">
                <a:solidFill>
                  <a:schemeClr val="tx1">
                    <a:lumMod val="50000"/>
                  </a:schemeClr>
                </a:solidFill>
                <a:latin typeface="Times New Roman" panose="02020603050405020304" pitchFamily="18" charset="0"/>
                <a:ea typeface="Golos Text Medium"/>
                <a:cs typeface="Times New Roman" panose="02020603050405020304" pitchFamily="18" charset="0"/>
                <a:sym typeface="Golos Text Medium"/>
              </a:rPr>
              <a:t>State </a:t>
            </a:r>
            <a:r>
              <a:rPr lang="en-US" dirty="0">
                <a:solidFill>
                  <a:schemeClr val="tx1">
                    <a:lumMod val="50000"/>
                  </a:schemeClr>
                </a:solidFill>
                <a:latin typeface="Times New Roman" panose="02020603050405020304" pitchFamily="18" charset="0"/>
                <a:ea typeface="Golos Text Medium"/>
                <a:cs typeface="Times New Roman" panose="02020603050405020304" pitchFamily="18" charset="0"/>
                <a:sym typeface="Golos Text Medium"/>
              </a:rPr>
              <a:t>Representation: The current state of the graph is represented using an adjacency matrix or a list of edges and nodes</a:t>
            </a:r>
            <a:r>
              <a:rPr lang="en-US" dirty="0" smtClean="0">
                <a:solidFill>
                  <a:schemeClr val="tx1">
                    <a:lumMod val="50000"/>
                  </a:schemeClr>
                </a:solidFill>
                <a:latin typeface="Times New Roman" panose="02020603050405020304" pitchFamily="18" charset="0"/>
                <a:ea typeface="Golos Text Medium"/>
                <a:cs typeface="Times New Roman" panose="02020603050405020304" pitchFamily="18" charset="0"/>
                <a:sym typeface="Golos Text Medium"/>
              </a:rPr>
              <a:t>.</a:t>
            </a:r>
          </a:p>
          <a:p>
            <a:pPr marL="285750" indent="-285750" algn="just"/>
            <a:r>
              <a:rPr lang="en-US" dirty="0" smtClean="0">
                <a:solidFill>
                  <a:schemeClr val="tx1">
                    <a:lumMod val="50000"/>
                  </a:schemeClr>
                </a:solidFill>
                <a:latin typeface="Times New Roman" panose="02020603050405020304" pitchFamily="18" charset="0"/>
                <a:ea typeface="Golos Text Medium"/>
                <a:cs typeface="Times New Roman" panose="02020603050405020304" pitchFamily="18" charset="0"/>
                <a:sym typeface="Golos Text Medium"/>
              </a:rPr>
              <a:t>Action </a:t>
            </a:r>
            <a:r>
              <a:rPr lang="en-US" dirty="0">
                <a:solidFill>
                  <a:schemeClr val="tx1">
                    <a:lumMod val="50000"/>
                  </a:schemeClr>
                </a:solidFill>
                <a:latin typeface="Times New Roman" panose="02020603050405020304" pitchFamily="18" charset="0"/>
                <a:ea typeface="Golos Text Medium"/>
                <a:cs typeface="Times New Roman" panose="02020603050405020304" pitchFamily="18" charset="0"/>
                <a:sym typeface="Golos Text Medium"/>
              </a:rPr>
              <a:t>Space: The possible actions include adding, removing, or modifying edges between vertices</a:t>
            </a:r>
            <a:r>
              <a:rPr lang="en-US" dirty="0" smtClean="0">
                <a:solidFill>
                  <a:schemeClr val="tx1">
                    <a:lumMod val="50000"/>
                  </a:schemeClr>
                </a:solidFill>
                <a:latin typeface="Times New Roman" panose="02020603050405020304" pitchFamily="18" charset="0"/>
                <a:ea typeface="Golos Text Medium"/>
                <a:cs typeface="Times New Roman" panose="02020603050405020304" pitchFamily="18" charset="0"/>
                <a:sym typeface="Golos Text Medium"/>
              </a:rPr>
              <a:t>.</a:t>
            </a:r>
          </a:p>
          <a:p>
            <a:pPr marL="285750" indent="-285750" algn="just"/>
            <a:r>
              <a:rPr lang="en-US" dirty="0" smtClean="0">
                <a:solidFill>
                  <a:schemeClr val="tx1">
                    <a:lumMod val="50000"/>
                  </a:schemeClr>
                </a:solidFill>
                <a:latin typeface="Times New Roman" panose="02020603050405020304" pitchFamily="18" charset="0"/>
                <a:ea typeface="Golos Text Medium"/>
                <a:cs typeface="Times New Roman" panose="02020603050405020304" pitchFamily="18" charset="0"/>
                <a:sym typeface="Golos Text Medium"/>
              </a:rPr>
              <a:t>Reward Function: </a:t>
            </a:r>
            <a:r>
              <a:rPr lang="en-US" dirty="0">
                <a:solidFill>
                  <a:schemeClr val="tx1">
                    <a:lumMod val="50000"/>
                  </a:schemeClr>
                </a:solidFill>
                <a:latin typeface="Times New Roman" panose="02020603050405020304" pitchFamily="18" charset="0"/>
                <a:ea typeface="Golos Text Medium"/>
                <a:cs typeface="Times New Roman" panose="02020603050405020304" pitchFamily="18" charset="0"/>
                <a:sym typeface="Golos Text Medium"/>
              </a:rPr>
              <a:t>Positive rewards are given when the graph meets the odd cycle condition, and penalties are applied when the graph violates this condition</a:t>
            </a:r>
            <a:r>
              <a:rPr lang="en-US" dirty="0" smtClean="0">
                <a:solidFill>
                  <a:schemeClr val="tx1">
                    <a:lumMod val="50000"/>
                  </a:schemeClr>
                </a:solidFill>
                <a:latin typeface="Times New Roman" panose="02020603050405020304" pitchFamily="18" charset="0"/>
                <a:ea typeface="Golos Text Medium"/>
                <a:cs typeface="Times New Roman" panose="02020603050405020304" pitchFamily="18" charset="0"/>
                <a:sym typeface="Golos Text Medium"/>
              </a:rPr>
              <a:t>.</a:t>
            </a:r>
          </a:p>
          <a:p>
            <a:pPr marL="285750" indent="-285750" algn="just"/>
            <a:r>
              <a:rPr lang="en-US" dirty="0" smtClean="0">
                <a:solidFill>
                  <a:schemeClr val="tx1">
                    <a:lumMod val="50000"/>
                  </a:schemeClr>
                </a:solidFill>
                <a:latin typeface="Times New Roman" panose="02020603050405020304" pitchFamily="18" charset="0"/>
                <a:ea typeface="Golos Text Medium"/>
                <a:cs typeface="Times New Roman" panose="02020603050405020304" pitchFamily="18" charset="0"/>
                <a:sym typeface="Golos Text Medium"/>
              </a:rPr>
              <a:t>Reset </a:t>
            </a:r>
            <a:r>
              <a:rPr lang="en-US" dirty="0">
                <a:solidFill>
                  <a:schemeClr val="tx1">
                    <a:lumMod val="50000"/>
                  </a:schemeClr>
                </a:solidFill>
                <a:latin typeface="Times New Roman" panose="02020603050405020304" pitchFamily="18" charset="0"/>
                <a:ea typeface="Golos Text Medium"/>
                <a:cs typeface="Times New Roman" panose="02020603050405020304" pitchFamily="18" charset="0"/>
                <a:sym typeface="Golos Text Medium"/>
              </a:rPr>
              <a:t>and Step Functions: These functions define how the environment resets to its initial state and how it transitions after each action is taken by the agent</a:t>
            </a:r>
            <a:r>
              <a:rPr lang="en-US" dirty="0" smtClean="0">
                <a:solidFill>
                  <a:schemeClr val="tx1">
                    <a:lumMod val="50000"/>
                  </a:schemeClr>
                </a:solidFill>
                <a:latin typeface="Times New Roman" panose="02020603050405020304" pitchFamily="18" charset="0"/>
                <a:ea typeface="Golos Text Medium"/>
                <a:cs typeface="Times New Roman" panose="02020603050405020304" pitchFamily="18" charset="0"/>
                <a:sym typeface="Golos Text Medium"/>
              </a:rPr>
              <a:t>.</a:t>
            </a:r>
          </a:p>
          <a:p>
            <a:pPr marL="0" lvl="0" indent="0" algn="just">
              <a:buNone/>
            </a:pPr>
            <a:r>
              <a:rPr lang="en-US" dirty="0" smtClean="0">
                <a:solidFill>
                  <a:schemeClr val="tx1">
                    <a:lumMod val="50000"/>
                  </a:schemeClr>
                </a:solidFill>
                <a:latin typeface="Times New Roman" panose="02020603050405020304" pitchFamily="18" charset="0"/>
                <a:ea typeface="Golos Text Medium"/>
                <a:cs typeface="Times New Roman" panose="02020603050405020304" pitchFamily="18" charset="0"/>
                <a:sym typeface="Golos Text Medium"/>
              </a:rPr>
              <a:t>This </a:t>
            </a:r>
            <a:r>
              <a:rPr lang="en-US" dirty="0">
                <a:solidFill>
                  <a:schemeClr val="tx1">
                    <a:lumMod val="50000"/>
                  </a:schemeClr>
                </a:solidFill>
                <a:latin typeface="Times New Roman" panose="02020603050405020304" pitchFamily="18" charset="0"/>
                <a:ea typeface="Golos Text Medium"/>
                <a:cs typeface="Times New Roman" panose="02020603050405020304" pitchFamily="18" charset="0"/>
                <a:sym typeface="Golos Text Medium"/>
              </a:rPr>
              <a:t>environment is where the PPO agent learns through interaction, gradually improving its ability to generate graphs that meet the specified condition.</a:t>
            </a:r>
          </a:p>
        </p:txBody>
      </p:sp>
    </p:spTree>
    <p:extLst>
      <p:ext uri="{BB962C8B-B14F-4D97-AF65-F5344CB8AC3E}">
        <p14:creationId xmlns:p14="http://schemas.microsoft.com/office/powerpoint/2010/main" val="104903160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487">
                                            <p:txEl>
                                              <p:pRg st="0" end="0"/>
                                            </p:txEl>
                                          </p:spTgt>
                                        </p:tgtEl>
                                        <p:attrNameLst>
                                          <p:attrName>style.visibility</p:attrName>
                                        </p:attrNameLst>
                                      </p:cBhvr>
                                      <p:to>
                                        <p:strVal val="visible"/>
                                      </p:to>
                                    </p:set>
                                    <p:anim calcmode="lin" valueType="num">
                                      <p:cBhvr additive="base">
                                        <p:cTn id="7" dur="500" fill="hold"/>
                                        <p:tgtEl>
                                          <p:spTgt spid="48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87">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87">
                                            <p:txEl>
                                              <p:pRg st="2" end="2"/>
                                            </p:txEl>
                                          </p:spTgt>
                                        </p:tgtEl>
                                        <p:attrNameLst>
                                          <p:attrName>style.visibility</p:attrName>
                                        </p:attrNameLst>
                                      </p:cBhvr>
                                      <p:to>
                                        <p:strVal val="visible"/>
                                      </p:to>
                                    </p:set>
                                    <p:anim calcmode="lin" valueType="num">
                                      <p:cBhvr additive="base">
                                        <p:cTn id="11" dur="500" fill="hold"/>
                                        <p:tgtEl>
                                          <p:spTgt spid="487">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487">
                                            <p:txEl>
                                              <p:pRg st="2" end="2"/>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487">
                                            <p:txEl>
                                              <p:pRg st="3" end="3"/>
                                            </p:txEl>
                                          </p:spTgt>
                                        </p:tgtEl>
                                        <p:attrNameLst>
                                          <p:attrName>style.visibility</p:attrName>
                                        </p:attrNameLst>
                                      </p:cBhvr>
                                      <p:to>
                                        <p:strVal val="visible"/>
                                      </p:to>
                                    </p:set>
                                    <p:anim calcmode="lin" valueType="num">
                                      <p:cBhvr additive="base">
                                        <p:cTn id="15" dur="500" fill="hold"/>
                                        <p:tgtEl>
                                          <p:spTgt spid="487">
                                            <p:txEl>
                                              <p:pRg st="3" end="3"/>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487">
                                            <p:txEl>
                                              <p:pRg st="3" end="3"/>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487">
                                            <p:txEl>
                                              <p:pRg st="4" end="4"/>
                                            </p:txEl>
                                          </p:spTgt>
                                        </p:tgtEl>
                                        <p:attrNameLst>
                                          <p:attrName>style.visibility</p:attrName>
                                        </p:attrNameLst>
                                      </p:cBhvr>
                                      <p:to>
                                        <p:strVal val="visible"/>
                                      </p:to>
                                    </p:set>
                                    <p:anim calcmode="lin" valueType="num">
                                      <p:cBhvr additive="base">
                                        <p:cTn id="19" dur="500" fill="hold"/>
                                        <p:tgtEl>
                                          <p:spTgt spid="487">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87">
                                            <p:txEl>
                                              <p:pRg st="4" end="4"/>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487">
                                            <p:txEl>
                                              <p:pRg st="5" end="5"/>
                                            </p:txEl>
                                          </p:spTgt>
                                        </p:tgtEl>
                                        <p:attrNameLst>
                                          <p:attrName>style.visibility</p:attrName>
                                        </p:attrNameLst>
                                      </p:cBhvr>
                                      <p:to>
                                        <p:strVal val="visible"/>
                                      </p:to>
                                    </p:set>
                                    <p:anim calcmode="lin" valueType="num">
                                      <p:cBhvr additive="base">
                                        <p:cTn id="23" dur="500" fill="hold"/>
                                        <p:tgtEl>
                                          <p:spTgt spid="487">
                                            <p:txEl>
                                              <p:pRg st="5" end="5"/>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487">
                                            <p:txEl>
                                              <p:pRg st="5" end="5"/>
                                            </p:txEl>
                                          </p:spTgt>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487">
                                            <p:txEl>
                                              <p:pRg st="6" end="6"/>
                                            </p:txEl>
                                          </p:spTgt>
                                        </p:tgtEl>
                                        <p:attrNameLst>
                                          <p:attrName>style.visibility</p:attrName>
                                        </p:attrNameLst>
                                      </p:cBhvr>
                                      <p:to>
                                        <p:strVal val="visible"/>
                                      </p:to>
                                    </p:set>
                                    <p:anim calcmode="lin" valueType="num">
                                      <p:cBhvr additive="base">
                                        <p:cTn id="27" dur="500" fill="hold"/>
                                        <p:tgtEl>
                                          <p:spTgt spid="487">
                                            <p:txEl>
                                              <p:pRg st="6" end="6"/>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487">
                                            <p:txEl>
                                              <p:pRg st="6" end="6"/>
                                            </p:txEl>
                                          </p:spTgt>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487">
                                            <p:txEl>
                                              <p:pRg st="7" end="7"/>
                                            </p:txEl>
                                          </p:spTgt>
                                        </p:tgtEl>
                                        <p:attrNameLst>
                                          <p:attrName>style.visibility</p:attrName>
                                        </p:attrNameLst>
                                      </p:cBhvr>
                                      <p:to>
                                        <p:strVal val="visible"/>
                                      </p:to>
                                    </p:set>
                                    <p:anim calcmode="lin" valueType="num">
                                      <p:cBhvr additive="base">
                                        <p:cTn id="31" dur="500" fill="hold"/>
                                        <p:tgtEl>
                                          <p:spTgt spid="487">
                                            <p:txEl>
                                              <p:pRg st="7" end="7"/>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487">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7"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85"/>
        <p:cNvGrpSpPr/>
        <p:nvPr/>
      </p:nvGrpSpPr>
      <p:grpSpPr>
        <a:xfrm>
          <a:off x="0" y="0"/>
          <a:ext cx="0" cy="0"/>
          <a:chOff x="0" y="0"/>
          <a:chExt cx="0" cy="0"/>
        </a:xfrm>
      </p:grpSpPr>
      <p:sp>
        <p:nvSpPr>
          <p:cNvPr id="486" name="Google Shape;486;p31"/>
          <p:cNvSpPr txBox="1">
            <a:spLocks noGrp="1"/>
          </p:cNvSpPr>
          <p:nvPr>
            <p:ph type="title"/>
          </p:nvPr>
        </p:nvSpPr>
        <p:spPr>
          <a:xfrm>
            <a:off x="566194" y="307525"/>
            <a:ext cx="7713900" cy="679121"/>
          </a:xfrm>
          <a:prstGeom prst="rect">
            <a:avLst/>
          </a:prstGeom>
        </p:spPr>
        <p:txBody>
          <a:bodyPr spcFirstLastPara="1" wrap="square" lIns="91425" tIns="91425" rIns="91425" bIns="91425" anchor="t" anchorCtr="0">
            <a:noAutofit/>
          </a:bodyPr>
          <a:lstStyle/>
          <a:p>
            <a:pPr lvl="0"/>
            <a:r>
              <a:rPr lang="en-IN" sz="2800" b="1" dirty="0">
                <a:latin typeface="Times New Roman" panose="02020603050405020304" pitchFamily="18" charset="0"/>
                <a:cs typeface="Times New Roman" panose="02020603050405020304" pitchFamily="18" charset="0"/>
              </a:rPr>
              <a:t>6</a:t>
            </a:r>
            <a:r>
              <a:rPr lang="en-IN" sz="2800" b="1" dirty="0" smtClean="0">
                <a:latin typeface="Times New Roman" panose="02020603050405020304" pitchFamily="18" charset="0"/>
                <a:cs typeface="Times New Roman" panose="02020603050405020304" pitchFamily="18" charset="0"/>
              </a:rPr>
              <a:t>. </a:t>
            </a:r>
            <a:r>
              <a:rPr lang="en-IN" sz="2800" b="1" dirty="0">
                <a:latin typeface="Times New Roman" panose="02020603050405020304" pitchFamily="18" charset="0"/>
                <a:cs typeface="Times New Roman" panose="02020603050405020304" pitchFamily="18" charset="0"/>
              </a:rPr>
              <a:t>Proximal Policy Optimization (</a:t>
            </a:r>
            <a:r>
              <a:rPr lang="en-IN" sz="2800" b="1" dirty="0" smtClean="0">
                <a:latin typeface="Times New Roman" panose="02020603050405020304" pitchFamily="18" charset="0"/>
                <a:cs typeface="Times New Roman" panose="02020603050405020304" pitchFamily="18" charset="0"/>
              </a:rPr>
              <a:t>PPO)</a:t>
            </a:r>
            <a:endParaRPr lang="en-IN" sz="2800" b="1" dirty="0">
              <a:latin typeface="Times New Roman" panose="02020603050405020304" pitchFamily="18" charset="0"/>
              <a:cs typeface="Times New Roman" panose="02020603050405020304" pitchFamily="18" charset="0"/>
            </a:endParaRPr>
          </a:p>
        </p:txBody>
      </p:sp>
      <p:sp>
        <p:nvSpPr>
          <p:cNvPr id="487" name="Google Shape;487;p31"/>
          <p:cNvSpPr txBox="1">
            <a:spLocks noGrp="1"/>
          </p:cNvSpPr>
          <p:nvPr>
            <p:ph type="body" idx="1"/>
          </p:nvPr>
        </p:nvSpPr>
        <p:spPr>
          <a:xfrm>
            <a:off x="715050" y="971107"/>
            <a:ext cx="7861880" cy="3763926"/>
          </a:xfrm>
          <a:prstGeom prst="rect">
            <a:avLst/>
          </a:prstGeom>
        </p:spPr>
        <p:txBody>
          <a:bodyPr spcFirstLastPara="1" wrap="square" lIns="91425" tIns="91425" rIns="91425" bIns="91425" anchor="t" anchorCtr="0">
            <a:noAutofit/>
          </a:bodyPr>
          <a:lstStyle/>
          <a:p>
            <a:pPr marL="0" lvl="0" indent="0" algn="just">
              <a:buNone/>
            </a:pPr>
            <a:r>
              <a:rPr lang="en-US" dirty="0">
                <a:solidFill>
                  <a:schemeClr val="tx1">
                    <a:lumMod val="50000"/>
                  </a:schemeClr>
                </a:solidFill>
                <a:latin typeface="Times New Roman" panose="02020603050405020304" pitchFamily="18" charset="0"/>
                <a:ea typeface="Golos Text Medium"/>
                <a:cs typeface="Times New Roman" panose="02020603050405020304" pitchFamily="18" charset="0"/>
                <a:sym typeface="Golos Text Medium"/>
              </a:rPr>
              <a:t>The Proximal Policy Optimization (PPO) algorithm is used in this project due to its balance between efficiency and stability in training reinforcement learning agents. PPO is well-suited for problems like this where the state and action spaces are large and complex, such as manipulating graph structures. PPO works by optimizing the policy while preventing overly large updates through a clipping mechanism, ensuring stable learning without drastic changes in the policy. This is crucial when the goal is to generate graphs that meet the odd cycle condition, as it prevents the agent from making extreme, suboptimal decisions during training</a:t>
            </a:r>
            <a:r>
              <a:rPr lang="en-US" dirty="0" smtClean="0">
                <a:solidFill>
                  <a:schemeClr val="tx1">
                    <a:lumMod val="50000"/>
                  </a:schemeClr>
                </a:solidFill>
                <a:latin typeface="Times New Roman" panose="02020603050405020304" pitchFamily="18" charset="0"/>
                <a:ea typeface="Golos Text Medium"/>
                <a:cs typeface="Times New Roman" panose="02020603050405020304" pitchFamily="18" charset="0"/>
                <a:sym typeface="Golos Text Medium"/>
              </a:rPr>
              <a:t>.</a:t>
            </a:r>
          </a:p>
          <a:p>
            <a:pPr marL="0" lvl="0" indent="0" algn="just">
              <a:buNone/>
            </a:pPr>
            <a:endParaRPr lang="en-US" dirty="0">
              <a:solidFill>
                <a:schemeClr val="tx1">
                  <a:lumMod val="50000"/>
                </a:schemeClr>
              </a:solidFill>
              <a:latin typeface="Times New Roman" panose="02020603050405020304" pitchFamily="18" charset="0"/>
              <a:ea typeface="Golos Text Medium"/>
              <a:cs typeface="Times New Roman" panose="02020603050405020304" pitchFamily="18" charset="0"/>
              <a:sym typeface="Golos Text Medium"/>
            </a:endParaRPr>
          </a:p>
          <a:p>
            <a:pPr marL="0" lvl="0" indent="0" algn="just">
              <a:buNone/>
            </a:pPr>
            <a:r>
              <a:rPr lang="en-US" sz="1800" b="1" dirty="0" smtClean="0">
                <a:solidFill>
                  <a:schemeClr val="tx1">
                    <a:lumMod val="50000"/>
                  </a:schemeClr>
                </a:solidFill>
                <a:latin typeface="Times New Roman" panose="02020603050405020304" pitchFamily="18" charset="0"/>
                <a:ea typeface="Golos Text Medium"/>
                <a:cs typeface="Times New Roman" panose="02020603050405020304" pitchFamily="18" charset="0"/>
                <a:sym typeface="Golos Text Medium"/>
              </a:rPr>
              <a:t>PPO </a:t>
            </a:r>
            <a:r>
              <a:rPr lang="en-US" sz="1800" b="1" dirty="0">
                <a:solidFill>
                  <a:schemeClr val="tx1">
                    <a:lumMod val="50000"/>
                  </a:schemeClr>
                </a:solidFill>
                <a:latin typeface="Times New Roman" panose="02020603050405020304" pitchFamily="18" charset="0"/>
                <a:ea typeface="Golos Text Medium"/>
                <a:cs typeface="Times New Roman" panose="02020603050405020304" pitchFamily="18" charset="0"/>
                <a:sym typeface="Golos Text Medium"/>
              </a:rPr>
              <a:t>optimizes the policy by</a:t>
            </a:r>
            <a:r>
              <a:rPr lang="en-US" sz="1800" b="1" dirty="0" smtClean="0">
                <a:solidFill>
                  <a:schemeClr val="tx1">
                    <a:lumMod val="50000"/>
                  </a:schemeClr>
                </a:solidFill>
                <a:latin typeface="Times New Roman" panose="02020603050405020304" pitchFamily="18" charset="0"/>
                <a:ea typeface="Golos Text Medium"/>
                <a:cs typeface="Times New Roman" panose="02020603050405020304" pitchFamily="18" charset="0"/>
                <a:sym typeface="Golos Text Medium"/>
              </a:rPr>
              <a:t>:</a:t>
            </a:r>
          </a:p>
          <a:p>
            <a:pPr marL="285750" indent="-285750" algn="just"/>
            <a:r>
              <a:rPr lang="en-US" dirty="0" smtClean="0">
                <a:solidFill>
                  <a:schemeClr val="tx1">
                    <a:lumMod val="50000"/>
                  </a:schemeClr>
                </a:solidFill>
                <a:latin typeface="Times New Roman" panose="02020603050405020304" pitchFamily="18" charset="0"/>
                <a:ea typeface="Golos Text Medium"/>
                <a:cs typeface="Times New Roman" panose="02020603050405020304" pitchFamily="18" charset="0"/>
                <a:sym typeface="Golos Text Medium"/>
              </a:rPr>
              <a:t>Clipping </a:t>
            </a:r>
            <a:r>
              <a:rPr lang="en-US" dirty="0">
                <a:solidFill>
                  <a:schemeClr val="tx1">
                    <a:lumMod val="50000"/>
                  </a:schemeClr>
                </a:solidFill>
                <a:latin typeface="Times New Roman" panose="02020603050405020304" pitchFamily="18" charset="0"/>
                <a:ea typeface="Golos Text Medium"/>
                <a:cs typeface="Times New Roman" panose="02020603050405020304" pitchFamily="18" charset="0"/>
                <a:sym typeface="Golos Text Medium"/>
              </a:rPr>
              <a:t>the objective function to limit drastic policy updates</a:t>
            </a:r>
            <a:r>
              <a:rPr lang="en-US" dirty="0" smtClean="0">
                <a:solidFill>
                  <a:schemeClr val="tx1">
                    <a:lumMod val="50000"/>
                  </a:schemeClr>
                </a:solidFill>
                <a:latin typeface="Times New Roman" panose="02020603050405020304" pitchFamily="18" charset="0"/>
                <a:ea typeface="Golos Text Medium"/>
                <a:cs typeface="Times New Roman" panose="02020603050405020304" pitchFamily="18" charset="0"/>
                <a:sym typeface="Golos Text Medium"/>
              </a:rPr>
              <a:t>.</a:t>
            </a:r>
          </a:p>
          <a:p>
            <a:pPr marL="285750" indent="-285750" algn="just"/>
            <a:r>
              <a:rPr lang="en-US" dirty="0" smtClean="0">
                <a:solidFill>
                  <a:schemeClr val="tx1">
                    <a:lumMod val="50000"/>
                  </a:schemeClr>
                </a:solidFill>
                <a:latin typeface="Times New Roman" panose="02020603050405020304" pitchFamily="18" charset="0"/>
                <a:ea typeface="Golos Text Medium"/>
                <a:cs typeface="Times New Roman" panose="02020603050405020304" pitchFamily="18" charset="0"/>
                <a:sym typeface="Golos Text Medium"/>
              </a:rPr>
              <a:t>Balancing </a:t>
            </a:r>
            <a:r>
              <a:rPr lang="en-US" dirty="0">
                <a:solidFill>
                  <a:schemeClr val="tx1">
                    <a:lumMod val="50000"/>
                  </a:schemeClr>
                </a:solidFill>
                <a:latin typeface="Times New Roman" panose="02020603050405020304" pitchFamily="18" charset="0"/>
                <a:ea typeface="Golos Text Medium"/>
                <a:cs typeface="Times New Roman" panose="02020603050405020304" pitchFamily="18" charset="0"/>
                <a:sym typeface="Golos Text Medium"/>
              </a:rPr>
              <a:t>exploration (</a:t>
            </a:r>
            <a:r>
              <a:rPr lang="en-US" dirty="0" smtClean="0">
                <a:solidFill>
                  <a:schemeClr val="tx1">
                    <a:lumMod val="50000"/>
                  </a:schemeClr>
                </a:solidFill>
                <a:latin typeface="Times New Roman" panose="02020603050405020304" pitchFamily="18" charset="0"/>
                <a:ea typeface="Golos Text Medium"/>
                <a:cs typeface="Times New Roman" panose="02020603050405020304" pitchFamily="18" charset="0"/>
                <a:sym typeface="Golos Text Medium"/>
              </a:rPr>
              <a:t>trying </a:t>
            </a:r>
            <a:r>
              <a:rPr lang="en-US" dirty="0">
                <a:solidFill>
                  <a:schemeClr val="tx1">
                    <a:lumMod val="50000"/>
                  </a:schemeClr>
                </a:solidFill>
                <a:latin typeface="Times New Roman" panose="02020603050405020304" pitchFamily="18" charset="0"/>
                <a:ea typeface="Golos Text Medium"/>
                <a:cs typeface="Times New Roman" panose="02020603050405020304" pitchFamily="18" charset="0"/>
                <a:sym typeface="Golos Text Medium"/>
              </a:rPr>
              <a:t>new actions) and exploitation (optimizing known good actions</a:t>
            </a:r>
            <a:r>
              <a:rPr lang="en-US" dirty="0" smtClean="0">
                <a:solidFill>
                  <a:schemeClr val="tx1">
                    <a:lumMod val="50000"/>
                  </a:schemeClr>
                </a:solidFill>
                <a:latin typeface="Times New Roman" panose="02020603050405020304" pitchFamily="18" charset="0"/>
                <a:ea typeface="Golos Text Medium"/>
                <a:cs typeface="Times New Roman" panose="02020603050405020304" pitchFamily="18" charset="0"/>
                <a:sym typeface="Golos Text Medium"/>
              </a:rPr>
              <a:t>).</a:t>
            </a:r>
          </a:p>
          <a:p>
            <a:pPr marL="285750" indent="-285750" algn="just"/>
            <a:r>
              <a:rPr lang="en-US" dirty="0">
                <a:solidFill>
                  <a:schemeClr val="tx1">
                    <a:lumMod val="50000"/>
                  </a:schemeClr>
                </a:solidFill>
                <a:latin typeface="Times New Roman" panose="02020603050405020304" pitchFamily="18" charset="0"/>
                <a:ea typeface="Golos Text Medium"/>
                <a:cs typeface="Times New Roman" panose="02020603050405020304" pitchFamily="18" charset="0"/>
                <a:sym typeface="Golos Text Medium"/>
              </a:rPr>
              <a:t>Gradually refining the agent's decision-making to generate valid graph structures while satisfying the odd cycle condition.</a:t>
            </a:r>
            <a:endParaRPr lang="en-IN" dirty="0">
              <a:solidFill>
                <a:schemeClr val="tx1">
                  <a:lumMod val="50000"/>
                </a:schemeClr>
              </a:solidFill>
              <a:latin typeface="Times New Roman" panose="02020603050405020304" pitchFamily="18" charset="0"/>
              <a:ea typeface="Golos Text Medium"/>
              <a:cs typeface="Times New Roman" panose="02020603050405020304" pitchFamily="18" charset="0"/>
              <a:sym typeface="Golos Text Medium"/>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487">
                                            <p:txEl>
                                              <p:pRg st="0" end="0"/>
                                            </p:txEl>
                                          </p:spTgt>
                                        </p:tgtEl>
                                        <p:attrNameLst>
                                          <p:attrName>style.visibility</p:attrName>
                                        </p:attrNameLst>
                                      </p:cBhvr>
                                      <p:to>
                                        <p:strVal val="visible"/>
                                      </p:to>
                                    </p:set>
                                    <p:anim calcmode="lin" valueType="num">
                                      <p:cBhvr additive="base">
                                        <p:cTn id="7" dur="500" fill="hold"/>
                                        <p:tgtEl>
                                          <p:spTgt spid="48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87">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487">
                                            <p:txEl>
                                              <p:pRg st="2" end="2"/>
                                            </p:txEl>
                                          </p:spTgt>
                                        </p:tgtEl>
                                        <p:attrNameLst>
                                          <p:attrName>style.visibility</p:attrName>
                                        </p:attrNameLst>
                                      </p:cBhvr>
                                      <p:to>
                                        <p:strVal val="visible"/>
                                      </p:to>
                                    </p:set>
                                    <p:anim calcmode="lin" valueType="num">
                                      <p:cBhvr additive="base">
                                        <p:cTn id="11" dur="500" fill="hold"/>
                                        <p:tgtEl>
                                          <p:spTgt spid="487">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487">
                                            <p:txEl>
                                              <p:pRg st="2" end="2"/>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487">
                                            <p:txEl>
                                              <p:pRg st="3" end="3"/>
                                            </p:txEl>
                                          </p:spTgt>
                                        </p:tgtEl>
                                        <p:attrNameLst>
                                          <p:attrName>style.visibility</p:attrName>
                                        </p:attrNameLst>
                                      </p:cBhvr>
                                      <p:to>
                                        <p:strVal val="visible"/>
                                      </p:to>
                                    </p:set>
                                    <p:anim calcmode="lin" valueType="num">
                                      <p:cBhvr additive="base">
                                        <p:cTn id="15" dur="500" fill="hold"/>
                                        <p:tgtEl>
                                          <p:spTgt spid="487">
                                            <p:txEl>
                                              <p:pRg st="3" end="3"/>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487">
                                            <p:txEl>
                                              <p:pRg st="3" end="3"/>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487">
                                            <p:txEl>
                                              <p:pRg st="4" end="4"/>
                                            </p:txEl>
                                          </p:spTgt>
                                        </p:tgtEl>
                                        <p:attrNameLst>
                                          <p:attrName>style.visibility</p:attrName>
                                        </p:attrNameLst>
                                      </p:cBhvr>
                                      <p:to>
                                        <p:strVal val="visible"/>
                                      </p:to>
                                    </p:set>
                                    <p:anim calcmode="lin" valueType="num">
                                      <p:cBhvr additive="base">
                                        <p:cTn id="19" dur="500" fill="hold"/>
                                        <p:tgtEl>
                                          <p:spTgt spid="487">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87">
                                            <p:txEl>
                                              <p:pRg st="4" end="4"/>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487">
                                            <p:txEl>
                                              <p:pRg st="5" end="5"/>
                                            </p:txEl>
                                          </p:spTgt>
                                        </p:tgtEl>
                                        <p:attrNameLst>
                                          <p:attrName>style.visibility</p:attrName>
                                        </p:attrNameLst>
                                      </p:cBhvr>
                                      <p:to>
                                        <p:strVal val="visible"/>
                                      </p:to>
                                    </p:set>
                                    <p:anim calcmode="lin" valueType="num">
                                      <p:cBhvr additive="base">
                                        <p:cTn id="23" dur="500" fill="hold"/>
                                        <p:tgtEl>
                                          <p:spTgt spid="487">
                                            <p:txEl>
                                              <p:pRg st="5" end="5"/>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487">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85"/>
        <p:cNvGrpSpPr/>
        <p:nvPr/>
      </p:nvGrpSpPr>
      <p:grpSpPr>
        <a:xfrm>
          <a:off x="0" y="0"/>
          <a:ext cx="0" cy="0"/>
          <a:chOff x="0" y="0"/>
          <a:chExt cx="0" cy="0"/>
        </a:xfrm>
      </p:grpSpPr>
      <p:sp>
        <p:nvSpPr>
          <p:cNvPr id="486" name="Google Shape;486;p31"/>
          <p:cNvSpPr txBox="1">
            <a:spLocks noGrp="1"/>
          </p:cNvSpPr>
          <p:nvPr>
            <p:ph type="title"/>
          </p:nvPr>
        </p:nvSpPr>
        <p:spPr>
          <a:xfrm>
            <a:off x="566194" y="307525"/>
            <a:ext cx="7713900" cy="679121"/>
          </a:xfrm>
          <a:prstGeom prst="rect">
            <a:avLst/>
          </a:prstGeom>
        </p:spPr>
        <p:txBody>
          <a:bodyPr spcFirstLastPara="1" wrap="square" lIns="91425" tIns="91425" rIns="91425" bIns="91425" anchor="t" anchorCtr="0">
            <a:noAutofit/>
          </a:bodyPr>
          <a:lstStyle/>
          <a:p>
            <a:pPr lvl="0"/>
            <a:r>
              <a:rPr lang="en-IN" sz="2800" b="1" dirty="0">
                <a:latin typeface="Times New Roman" panose="02020603050405020304" pitchFamily="18" charset="0"/>
                <a:cs typeface="Times New Roman" panose="02020603050405020304" pitchFamily="18" charset="0"/>
              </a:rPr>
              <a:t>7</a:t>
            </a:r>
            <a:r>
              <a:rPr lang="en-IN" sz="2800" b="1" dirty="0">
                <a:latin typeface="Times New Roman" panose="02020603050405020304" pitchFamily="18" charset="0"/>
                <a:cs typeface="Times New Roman" panose="02020603050405020304" pitchFamily="18" charset="0"/>
              </a:rPr>
              <a:t>. Experimental Research.</a:t>
            </a:r>
            <a:endParaRPr lang="en-IN" sz="2800" b="1" dirty="0">
              <a:latin typeface="Times New Roman" panose="02020603050405020304" pitchFamily="18" charset="0"/>
              <a:cs typeface="Times New Roman" panose="02020603050405020304" pitchFamily="18" charset="0"/>
            </a:endParaRPr>
          </a:p>
        </p:txBody>
      </p:sp>
      <p:sp>
        <p:nvSpPr>
          <p:cNvPr id="487" name="Google Shape;487;p31"/>
          <p:cNvSpPr txBox="1">
            <a:spLocks noGrp="1"/>
          </p:cNvSpPr>
          <p:nvPr>
            <p:ph type="body" idx="1"/>
          </p:nvPr>
        </p:nvSpPr>
        <p:spPr>
          <a:xfrm>
            <a:off x="637078" y="971106"/>
            <a:ext cx="7968206" cy="3949911"/>
          </a:xfrm>
          <a:prstGeom prst="rect">
            <a:avLst/>
          </a:prstGeom>
        </p:spPr>
        <p:txBody>
          <a:bodyPr spcFirstLastPara="1" wrap="square" lIns="91425" tIns="91425" rIns="91425" bIns="91425" anchor="t" anchorCtr="0">
            <a:noAutofit/>
          </a:bodyPr>
          <a:lstStyle/>
          <a:p>
            <a:pPr marL="0" lvl="0" indent="0" algn="just">
              <a:buNone/>
            </a:pPr>
            <a:r>
              <a:rPr lang="en-US" dirty="0">
                <a:solidFill>
                  <a:schemeClr val="tx1">
                    <a:lumMod val="50000"/>
                  </a:schemeClr>
                </a:solidFill>
                <a:latin typeface="Times New Roman" panose="02020603050405020304" pitchFamily="18" charset="0"/>
                <a:ea typeface="Golos Text Medium"/>
                <a:cs typeface="Times New Roman" panose="02020603050405020304" pitchFamily="18" charset="0"/>
                <a:sym typeface="Golos Text Medium"/>
              </a:rPr>
              <a:t>This is the first graph generated in this project. While it successfully satisfies the odd cycle condition, it contains isolated vertices. Isolated vertices, such as vertices 4 and 7 in this graph, are nodes that are not connected to any other node within the graph. These isolated vertices do not form part of any cycle, and their presence may limit the overall connectivity of the graph. Although the odd cycle condition is met, the presence of these isolated nodes suggests that further refinement is necessary to ensure full connectivity, which is important for certain graph applications. In subsequent iterations, adjustments were made to address these isolated vertices while maintaining the odd cycle </a:t>
            </a:r>
            <a:r>
              <a:rPr lang="en-US" dirty="0" smtClean="0">
                <a:solidFill>
                  <a:schemeClr val="tx1">
                    <a:lumMod val="50000"/>
                  </a:schemeClr>
                </a:solidFill>
                <a:latin typeface="Times New Roman" panose="02020603050405020304" pitchFamily="18" charset="0"/>
                <a:ea typeface="Golos Text Medium"/>
                <a:cs typeface="Times New Roman" panose="02020603050405020304" pitchFamily="18" charset="0"/>
                <a:sym typeface="Golos Text Medium"/>
              </a:rPr>
              <a:t>condition.</a:t>
            </a:r>
            <a:endParaRPr lang="en-US" dirty="0">
              <a:solidFill>
                <a:schemeClr val="tx1">
                  <a:lumMod val="50000"/>
                </a:schemeClr>
              </a:solidFill>
              <a:latin typeface="Times New Roman" panose="02020603050405020304" pitchFamily="18" charset="0"/>
              <a:ea typeface="Golos Text Medium"/>
              <a:cs typeface="Times New Roman" panose="02020603050405020304" pitchFamily="18" charset="0"/>
              <a:sym typeface="Golos Text Medium"/>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31727" y="2896227"/>
            <a:ext cx="2473047" cy="1717014"/>
          </a:xfrm>
          <a:prstGeom prst="rect">
            <a:avLst/>
          </a:prstGeom>
        </p:spPr>
      </p:pic>
      <p:sp>
        <p:nvSpPr>
          <p:cNvPr id="4" name="TextBox 3"/>
          <p:cNvSpPr txBox="1"/>
          <p:nvPr/>
        </p:nvSpPr>
        <p:spPr>
          <a:xfrm>
            <a:off x="2901343" y="4613241"/>
            <a:ext cx="2993127" cy="307777"/>
          </a:xfrm>
          <a:prstGeom prst="rect">
            <a:avLst/>
          </a:prstGeom>
          <a:noFill/>
        </p:spPr>
        <p:txBody>
          <a:bodyPr wrap="none" rtlCol="0">
            <a:spAutoFit/>
          </a:bodyPr>
          <a:lstStyle/>
          <a:p>
            <a:r>
              <a:rPr lang="en-IN" dirty="0" smtClean="0">
                <a:latin typeface="Times New Roman" panose="02020603050405020304" pitchFamily="18" charset="0"/>
                <a:cs typeface="Times New Roman" panose="02020603050405020304" pitchFamily="18" charset="0"/>
              </a:rPr>
              <a:t>Figure 1 : Graph with isolated vertices.</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3234383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par>
    </p:tnLst>
  </p:timing>
</p:sld>
</file>

<file path=ppt/theme/theme1.xml><?xml version="1.0" encoding="utf-8"?>
<a:theme xmlns:a="http://schemas.openxmlformats.org/drawingml/2006/main" name="Artificial Intelligence by Slidesgo">
  <a:themeElements>
    <a:clrScheme name="Simple Light">
      <a:dk1>
        <a:srgbClr val="333746"/>
      </a:dk1>
      <a:lt1>
        <a:srgbClr val="5B627D"/>
      </a:lt1>
      <a:dk2>
        <a:srgbClr val="C8D3F4"/>
      </a:dk2>
      <a:lt2>
        <a:srgbClr val="E6E9F8"/>
      </a:lt2>
      <a:accent1>
        <a:srgbClr val="6D6AF7"/>
      </a:accent1>
      <a:accent2>
        <a:srgbClr val="EDBBD8"/>
      </a:accent2>
      <a:accent3>
        <a:srgbClr val="E67CB9"/>
      </a:accent3>
      <a:accent4>
        <a:srgbClr val="FFFFFF"/>
      </a:accent4>
      <a:accent5>
        <a:srgbClr val="FFFFFF"/>
      </a:accent5>
      <a:accent6>
        <a:srgbClr val="FFFFFF"/>
      </a:accent6>
      <a:hlink>
        <a:srgbClr val="33374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432</TotalTime>
  <Words>1986</Words>
  <Application>Microsoft Office PowerPoint</Application>
  <PresentationFormat>On-screen Show (16:9)</PresentationFormat>
  <Paragraphs>89</Paragraphs>
  <Slides>17</Slides>
  <Notes>17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Bebas Neue</vt:lpstr>
      <vt:lpstr>Arial</vt:lpstr>
      <vt:lpstr>Times New Roman</vt:lpstr>
      <vt:lpstr>Golos Text Medium</vt:lpstr>
      <vt:lpstr>Golos Text</vt:lpstr>
      <vt:lpstr>Artificial Intelligence by Slidesgo</vt:lpstr>
      <vt:lpstr>Reinforcement Learning for Generating Graphs with the Odd Cycle Condition.</vt:lpstr>
      <vt:lpstr>Table of contents</vt:lpstr>
      <vt:lpstr>1. Introduction</vt:lpstr>
      <vt:lpstr>2. Motivation &amp; Background </vt:lpstr>
      <vt:lpstr>3. Project Structure </vt:lpstr>
      <vt:lpstr>4. Markov Decision Process (MDP)</vt:lpstr>
      <vt:lpstr>5. Implementation.</vt:lpstr>
      <vt:lpstr>6. Proximal Policy Optimization (PPO)</vt:lpstr>
      <vt:lpstr>7. Experimental Research.</vt:lpstr>
      <vt:lpstr>7. Experimental Research.</vt:lpstr>
      <vt:lpstr>7. Experimental Research.</vt:lpstr>
      <vt:lpstr>7. Experimental Research.</vt:lpstr>
      <vt:lpstr>8. Evaluation Metrics</vt:lpstr>
      <vt:lpstr>8. Evaluation Metrics</vt:lpstr>
      <vt:lpstr>8. Evaluation Metrics</vt:lpstr>
      <vt:lpstr>9. Conclusion</vt:lpstr>
      <vt:lpstr>Thanks!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Accelerating Emotion Recognition Using Large Language Models</dc:title>
  <dc:creator>Kevin Charles</dc:creator>
  <cp:lastModifiedBy>Nikhil Raj</cp:lastModifiedBy>
  <cp:revision>38</cp:revision>
  <dcterms:modified xsi:type="dcterms:W3CDTF">2024-09-24T13:20:48Z</dcterms:modified>
</cp:coreProperties>
</file>